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-102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Applied Data Science capstone – Week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071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travel company BeGone International is recommending local destinations for </a:t>
            </a:r>
            <a:r>
              <a:rPr lang="en-US" dirty="0" smtClean="0"/>
              <a:t>New York travelers</a:t>
            </a:r>
            <a:r>
              <a:rPr lang="en-US" dirty="0" smtClean="0"/>
              <a:t>. </a:t>
            </a:r>
            <a:r>
              <a:rPr lang="en-US" dirty="0" smtClean="0"/>
              <a:t>Their research </a:t>
            </a:r>
            <a:r>
              <a:rPr lang="en-US" dirty="0" smtClean="0"/>
              <a:t>resources </a:t>
            </a:r>
            <a:r>
              <a:rPr lang="en-US" dirty="0" smtClean="0"/>
              <a:t>are evaluating if </a:t>
            </a:r>
            <a:r>
              <a:rPr lang="en-US" dirty="0" smtClean="0"/>
              <a:t>Toronto would </a:t>
            </a:r>
            <a:r>
              <a:rPr lang="en-US" dirty="0" smtClean="0"/>
              <a:t>be comparable destination based </a:t>
            </a:r>
            <a:r>
              <a:rPr lang="en-US" dirty="0" smtClean="0"/>
              <a:t>similarities to Manhattan venues. The </a:t>
            </a:r>
            <a:r>
              <a:rPr lang="en-US" dirty="0" smtClean="0"/>
              <a:t>company is using data science methodology and analytics to validate </a:t>
            </a:r>
            <a:r>
              <a:rPr lang="en-US" smtClean="0"/>
              <a:t>their </a:t>
            </a:r>
            <a:r>
              <a:rPr lang="en-US" smtClean="0"/>
              <a:t>premise.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252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initiative, The research resources are using location data and rating information subscribed from FourSquare. From this data source, data on New York and Toronto venues was acquired. </a:t>
            </a:r>
            <a:endParaRPr lang="en-US" dirty="0"/>
          </a:p>
          <a:p>
            <a:r>
              <a:rPr lang="en-US" dirty="0" smtClean="0"/>
              <a:t>Venue information within the vicinity of the neighborhoods was retrieved using the Foursquare location API. Maps and coordinates were generated using Python Mapping libraries and ESRI geo-coder.</a:t>
            </a:r>
          </a:p>
          <a:p>
            <a:r>
              <a:rPr lang="en-US" dirty="0" smtClean="0"/>
              <a:t>Anomalies in data were excluded, i.e. TOR postal codes with no borough</a:t>
            </a:r>
          </a:p>
          <a:p>
            <a:r>
              <a:rPr lang="en-US" dirty="0" smtClean="0"/>
              <a:t>The mean of most common venues was used to rate the neighborhoods</a:t>
            </a:r>
          </a:p>
          <a:p>
            <a:r>
              <a:rPr lang="en-US" dirty="0" smtClean="0"/>
              <a:t>The clusters were labeled based on those most common venues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783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identify the most popular or high rated venues across the 2 cities New York and Toronto, </a:t>
            </a:r>
          </a:p>
          <a:p>
            <a:r>
              <a:rPr lang="en-US" dirty="0" smtClean="0"/>
              <a:t>Location data for neighborhoods across NY and Toronto was gathered on the venues within their approximate vicinity</a:t>
            </a:r>
          </a:p>
          <a:p>
            <a:r>
              <a:rPr lang="en-US" dirty="0" smtClean="0"/>
              <a:t>Venues were grouped or clustered by similarity in type. </a:t>
            </a:r>
          </a:p>
          <a:p>
            <a:r>
              <a:rPr lang="en-US" dirty="0" smtClean="0"/>
              <a:t>the clustering </a:t>
            </a:r>
            <a:r>
              <a:rPr lang="en-US" dirty="0"/>
              <a:t>method was applied to capture the venues and the ratings associated to those </a:t>
            </a:r>
            <a:r>
              <a:rPr lang="en-US" dirty="0" smtClean="0"/>
              <a:t>venues, to identify the top venues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516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location, all neighborhoods were identified across the New York and </a:t>
            </a:r>
            <a:r>
              <a:rPr lang="en-US" dirty="0"/>
              <a:t>Toronto </a:t>
            </a:r>
            <a:r>
              <a:rPr lang="en-US" dirty="0" smtClean="0"/>
              <a:t>boroughs. Toronto boroughs were identified using zip codes </a:t>
            </a:r>
          </a:p>
          <a:p>
            <a:r>
              <a:rPr lang="en-US" dirty="0" smtClean="0"/>
              <a:t>The general location for Toronto and New York were mapped and visualized</a:t>
            </a:r>
          </a:p>
          <a:p>
            <a:r>
              <a:rPr lang="en-US" dirty="0" smtClean="0"/>
              <a:t>Attributes on each borough were gathered, on most rated venues</a:t>
            </a:r>
            <a:endParaRPr lang="en-US" dirty="0"/>
          </a:p>
          <a:p>
            <a:r>
              <a:rPr lang="en-US" dirty="0" smtClean="0"/>
              <a:t>Clustering of boroughs was generated based most common venue type (highest frequency)</a:t>
            </a:r>
          </a:p>
          <a:p>
            <a:r>
              <a:rPr lang="en-US" dirty="0" smtClean="0"/>
              <a:t>Visualizations were created to demonstrate those clusters</a:t>
            </a:r>
          </a:p>
        </p:txBody>
      </p:sp>
    </p:spTree>
    <p:extLst>
      <p:ext uri="{BB962C8B-B14F-4D97-AF65-F5344CB8AC3E}">
        <p14:creationId xmlns:p14="http://schemas.microsoft.com/office/powerpoint/2010/main" xmlns="" val="179151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Based on the research findings,</a:t>
            </a:r>
          </a:p>
          <a:p>
            <a:r>
              <a:rPr lang="en-US" dirty="0" smtClean="0"/>
              <a:t>Toronto is very similar to New, based on the similarities in most common venue type [cluster]</a:t>
            </a:r>
          </a:p>
          <a:p>
            <a:r>
              <a:rPr lang="en-US" dirty="0" smtClean="0"/>
              <a:t>The similarities were, in this </a:t>
            </a:r>
            <a:r>
              <a:rPr lang="en-US" dirty="0" smtClean="0"/>
              <a:t>order: </a:t>
            </a:r>
            <a:r>
              <a:rPr lang="en-US" dirty="0" smtClean="0"/>
              <a:t>Coffee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967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destination Toronto provides the BeGone International with a recommendation supported by location and user rating captured by the FourSquare.</a:t>
            </a:r>
          </a:p>
          <a:p>
            <a:r>
              <a:rPr lang="en-US" dirty="0" smtClean="0"/>
              <a:t>Local travelers from New York may be drawn to Toronto </a:t>
            </a:r>
            <a:r>
              <a:rPr lang="en-US" dirty="0" smtClean="0"/>
              <a:t>and to explore their </a:t>
            </a:r>
            <a:r>
              <a:rPr lang="en-US" dirty="0" smtClean="0"/>
              <a:t>interests in coffee </a:t>
            </a:r>
            <a:r>
              <a:rPr lang="en-US" dirty="0" smtClean="0"/>
              <a:t>shops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2459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1151</TotalTime>
  <Words>365</Words>
  <Application>Microsoft Office PowerPoint</Application>
  <PresentationFormat>Custom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Capstone Presentation</vt:lpstr>
      <vt:lpstr>Introduction </vt:lpstr>
      <vt:lpstr>Data</vt:lpstr>
      <vt:lpstr>Methodology </vt:lpstr>
      <vt:lpstr>Results</vt:lpstr>
      <vt:lpstr>Observations</vt:lpstr>
      <vt:lpstr>Conclusion</vt:lpstr>
    </vt:vector>
  </TitlesOfParts>
  <Company>NiSource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Presentation</dc:title>
  <dc:creator>Young \ Michael \ Lynn</dc:creator>
  <cp:lastModifiedBy>CUTENESS</cp:lastModifiedBy>
  <cp:revision>11</cp:revision>
  <dcterms:created xsi:type="dcterms:W3CDTF">2021-05-23T02:55:43Z</dcterms:created>
  <dcterms:modified xsi:type="dcterms:W3CDTF">2021-05-31T03:04:30Z</dcterms:modified>
</cp:coreProperties>
</file>