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54" d="100"/>
          <a:sy n="54" d="100"/>
        </p:scale>
        <p:origin x="-102" y="-3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pPr/>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5/31/2021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5/31/2021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pPr/>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pPr/>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pPr/>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pPr/>
              <a:t>5/31/2021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pPr/>
              <a:t>5/31/2021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pPr/>
              <a:t>5/31/2021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pPr/>
              <a:t>5/31/2021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pPr/>
              <a:t>5/31/2021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Capstone Presentation</a:t>
            </a:r>
            <a:endParaRPr lang="en-US" dirty="0"/>
          </a:p>
        </p:txBody>
      </p:sp>
      <p:sp>
        <p:nvSpPr>
          <p:cNvPr id="3" name="Subtitle 2"/>
          <p:cNvSpPr>
            <a:spLocks noGrp="1"/>
          </p:cNvSpPr>
          <p:nvPr>
            <p:ph type="subTitle" idx="1"/>
          </p:nvPr>
        </p:nvSpPr>
        <p:spPr/>
        <p:txBody>
          <a:bodyPr/>
          <a:lstStyle/>
          <a:p>
            <a:r>
              <a:rPr lang="en-US" dirty="0" smtClean="0"/>
              <a:t>Applied Data Science capstone – Week 4</a:t>
            </a:r>
            <a:endParaRPr lang="en-US" dirty="0"/>
          </a:p>
        </p:txBody>
      </p:sp>
    </p:spTree>
    <p:extLst>
      <p:ext uri="{BB962C8B-B14F-4D97-AF65-F5344CB8AC3E}">
        <p14:creationId xmlns="" xmlns:p14="http://schemas.microsoft.com/office/powerpoint/2010/main" val="3900713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lstStyle/>
          <a:p>
            <a:r>
              <a:rPr lang="en-US" dirty="0" smtClean="0"/>
              <a:t>Local travel company BeGone International is recommending local destinations for New York travelers. Their research resources are evaluating if Toronto would be comparable destination based similarities to Manhattan venues. The company is using data science methodology and analytics to validate </a:t>
            </a:r>
            <a:r>
              <a:rPr lang="en-US" smtClean="0"/>
              <a:t>their premise.</a:t>
            </a:r>
            <a:endParaRPr lang="en-US" dirty="0"/>
          </a:p>
        </p:txBody>
      </p:sp>
    </p:spTree>
    <p:extLst>
      <p:ext uri="{BB962C8B-B14F-4D97-AF65-F5344CB8AC3E}">
        <p14:creationId xmlns="" xmlns:p14="http://schemas.microsoft.com/office/powerpoint/2010/main" val="327252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normAutofit lnSpcReduction="10000"/>
          </a:bodyPr>
          <a:lstStyle/>
          <a:p>
            <a:r>
              <a:rPr lang="en-US" dirty="0" smtClean="0"/>
              <a:t>For this initiative, The research resources are using location data and rating information subscribed </a:t>
            </a:r>
            <a:r>
              <a:rPr lang="en-US" dirty="0" smtClean="0"/>
              <a:t>from public accessible sources, i.e. </a:t>
            </a:r>
            <a:r>
              <a:rPr lang="en-US" dirty="0" err="1" smtClean="0"/>
              <a:t>FourSquare</a:t>
            </a:r>
            <a:r>
              <a:rPr lang="en-US" dirty="0" smtClean="0"/>
              <a:t> </a:t>
            </a:r>
            <a:r>
              <a:rPr lang="en-US" smtClean="0"/>
              <a:t>and Wikipedia</a:t>
            </a:r>
            <a:r>
              <a:rPr lang="en-US" smtClean="0"/>
              <a:t>. </a:t>
            </a:r>
            <a:r>
              <a:rPr lang="en-US" dirty="0" smtClean="0"/>
              <a:t>From this data source, data on New York and Toronto venues was acquired. </a:t>
            </a:r>
            <a:endParaRPr lang="en-US" dirty="0"/>
          </a:p>
          <a:p>
            <a:r>
              <a:rPr lang="en-US" dirty="0" smtClean="0"/>
              <a:t>Venue information within the vicinity of the neighborhoods was retrieved using the Foursquare location API. Maps and coordinates were generated using Python Mapping libraries and ESRI geo-coder.</a:t>
            </a:r>
          </a:p>
          <a:p>
            <a:r>
              <a:rPr lang="en-US" dirty="0" smtClean="0"/>
              <a:t>Anomalies in data were excluded, i.e. TOR postal codes with no borough</a:t>
            </a:r>
          </a:p>
          <a:p>
            <a:r>
              <a:rPr lang="en-US" dirty="0" smtClean="0"/>
              <a:t>The mean of most common venues was used to rate the neighborhoods</a:t>
            </a:r>
          </a:p>
          <a:p>
            <a:r>
              <a:rPr lang="en-US" dirty="0" smtClean="0"/>
              <a:t>The clusters were labeled based on those most common venues</a:t>
            </a:r>
            <a:endParaRPr lang="en-US" dirty="0"/>
          </a:p>
        </p:txBody>
      </p:sp>
    </p:spTree>
    <p:extLst>
      <p:ext uri="{BB962C8B-B14F-4D97-AF65-F5344CB8AC3E}">
        <p14:creationId xmlns="" xmlns:p14="http://schemas.microsoft.com/office/powerpoint/2010/main" val="1367836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a:t>
            </a:r>
            <a:endParaRPr lang="en-US" dirty="0"/>
          </a:p>
        </p:txBody>
      </p:sp>
      <p:sp>
        <p:nvSpPr>
          <p:cNvPr id="3" name="Content Placeholder 2"/>
          <p:cNvSpPr>
            <a:spLocks noGrp="1"/>
          </p:cNvSpPr>
          <p:nvPr>
            <p:ph idx="1"/>
          </p:nvPr>
        </p:nvSpPr>
        <p:spPr/>
        <p:txBody>
          <a:bodyPr/>
          <a:lstStyle/>
          <a:p>
            <a:pPr marL="0" indent="0">
              <a:buNone/>
            </a:pPr>
            <a:r>
              <a:rPr lang="en-US" dirty="0" smtClean="0"/>
              <a:t>To identify the most popular or high rated venues across the 2 cities New York and Toronto, </a:t>
            </a:r>
          </a:p>
          <a:p>
            <a:r>
              <a:rPr lang="en-US" dirty="0" smtClean="0"/>
              <a:t>Location data for neighborhoods across NY and Toronto was gathered on the venues within their approximate vicinity</a:t>
            </a:r>
          </a:p>
          <a:p>
            <a:r>
              <a:rPr lang="en-US" dirty="0" smtClean="0"/>
              <a:t>Venues were grouped or clustered by similarity in type. </a:t>
            </a:r>
          </a:p>
          <a:p>
            <a:r>
              <a:rPr lang="en-US" dirty="0" smtClean="0"/>
              <a:t>the clustering </a:t>
            </a:r>
            <a:r>
              <a:rPr lang="en-US" dirty="0"/>
              <a:t>method was applied to capture the venues and the ratings associated to those </a:t>
            </a:r>
            <a:r>
              <a:rPr lang="en-US" dirty="0" smtClean="0"/>
              <a:t>venues, to identify the top venues</a:t>
            </a:r>
            <a:endParaRPr lang="en-US" dirty="0"/>
          </a:p>
        </p:txBody>
      </p:sp>
    </p:spTree>
    <p:extLst>
      <p:ext uri="{BB962C8B-B14F-4D97-AF65-F5344CB8AC3E}">
        <p14:creationId xmlns="" xmlns:p14="http://schemas.microsoft.com/office/powerpoint/2010/main" val="2515165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Using location, all neighborhoods were identified across the New York and </a:t>
            </a:r>
            <a:r>
              <a:rPr lang="en-US" dirty="0"/>
              <a:t>Toronto </a:t>
            </a:r>
            <a:r>
              <a:rPr lang="en-US" dirty="0" smtClean="0"/>
              <a:t>boroughs. Toronto boroughs were identified using zip codes </a:t>
            </a:r>
          </a:p>
          <a:p>
            <a:r>
              <a:rPr lang="en-US" dirty="0" smtClean="0"/>
              <a:t>The general location for Toronto and New York were mapped and visualized</a:t>
            </a:r>
          </a:p>
          <a:p>
            <a:r>
              <a:rPr lang="en-US" dirty="0" smtClean="0"/>
              <a:t>Attributes on each borough were gathered, on most rated venues</a:t>
            </a:r>
            <a:endParaRPr lang="en-US" dirty="0"/>
          </a:p>
          <a:p>
            <a:r>
              <a:rPr lang="en-US" dirty="0" smtClean="0"/>
              <a:t>Clustering of boroughs was generated based most common venue type (highest frequency)</a:t>
            </a:r>
          </a:p>
          <a:p>
            <a:r>
              <a:rPr lang="en-US" dirty="0" smtClean="0"/>
              <a:t>Visualizations were created to demonstrate those clusters</a:t>
            </a:r>
          </a:p>
        </p:txBody>
      </p:sp>
    </p:spTree>
    <p:extLst>
      <p:ext uri="{BB962C8B-B14F-4D97-AF65-F5344CB8AC3E}">
        <p14:creationId xmlns="" xmlns:p14="http://schemas.microsoft.com/office/powerpoint/2010/main" val="1791515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sp>
        <p:nvSpPr>
          <p:cNvPr id="3" name="Content Placeholder 2"/>
          <p:cNvSpPr>
            <a:spLocks noGrp="1"/>
          </p:cNvSpPr>
          <p:nvPr>
            <p:ph idx="1"/>
          </p:nvPr>
        </p:nvSpPr>
        <p:spPr/>
        <p:txBody>
          <a:bodyPr/>
          <a:lstStyle/>
          <a:p>
            <a:pPr marL="0" indent="0">
              <a:buNone/>
            </a:pPr>
            <a:r>
              <a:rPr lang="en-US" dirty="0" smtClean="0"/>
              <a:t>Based on the research findings,</a:t>
            </a:r>
          </a:p>
          <a:p>
            <a:r>
              <a:rPr lang="en-US" dirty="0" smtClean="0"/>
              <a:t>Toronto is very similar to New, based on the similarities in most common venue type [cluster]</a:t>
            </a:r>
          </a:p>
          <a:p>
            <a:r>
              <a:rPr lang="en-US" dirty="0" smtClean="0"/>
              <a:t>The similarities were, in this order: Coffee </a:t>
            </a:r>
            <a:endParaRPr lang="en-US" dirty="0"/>
          </a:p>
        </p:txBody>
      </p:sp>
    </p:spTree>
    <p:extLst>
      <p:ext uri="{BB962C8B-B14F-4D97-AF65-F5344CB8AC3E}">
        <p14:creationId xmlns="" xmlns:p14="http://schemas.microsoft.com/office/powerpoint/2010/main" val="619675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Using the destination Toronto provides the BeGone International with a recommendation supported by location and user rating captured by the FourSquare.</a:t>
            </a:r>
          </a:p>
          <a:p>
            <a:r>
              <a:rPr lang="en-US" dirty="0" smtClean="0"/>
              <a:t>Local travelers from New York may be drawn to Toronto and to explore their interests in coffee shops</a:t>
            </a:r>
            <a:endParaRPr lang="en-US" dirty="0"/>
          </a:p>
        </p:txBody>
      </p:sp>
    </p:spTree>
    <p:extLst>
      <p:ext uri="{BB962C8B-B14F-4D97-AF65-F5344CB8AC3E}">
        <p14:creationId xmlns="" xmlns:p14="http://schemas.microsoft.com/office/powerpoint/2010/main" val="37224593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1153</TotalTime>
  <Words>373</Words>
  <Application>Microsoft Office PowerPoint</Application>
  <PresentationFormat>Custom</PresentationFormat>
  <Paragraphs>28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Ion</vt:lpstr>
      <vt:lpstr>Capstone Presentation</vt:lpstr>
      <vt:lpstr>Introduction </vt:lpstr>
      <vt:lpstr>Data</vt:lpstr>
      <vt:lpstr>Methodology </vt:lpstr>
      <vt:lpstr>Results</vt:lpstr>
      <vt:lpstr>Observations</vt:lpstr>
      <vt:lpstr>Conclusion</vt:lpstr>
    </vt:vector>
  </TitlesOfParts>
  <Company>NiSource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Presentation</dc:title>
  <dc:creator>Young \ Michael \ Lynn</dc:creator>
  <cp:lastModifiedBy>CUTENESS</cp:lastModifiedBy>
  <cp:revision>12</cp:revision>
  <dcterms:created xsi:type="dcterms:W3CDTF">2021-05-23T02:55:43Z</dcterms:created>
  <dcterms:modified xsi:type="dcterms:W3CDTF">2021-05-31T04:29:58Z</dcterms:modified>
</cp:coreProperties>
</file>