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AD4C3-0F3E-46F1-8375-3A5A53C3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65F730-0DD2-4C30-BD6B-D8C7DC26C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5A70A-7723-47BE-904C-F87CCC70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7D0E6-4C15-47CD-8932-9C331D10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36E6E-1715-4EDD-A02B-D4DD353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36162-3227-4C24-A5DB-7153CA1B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7663B-4AF4-45CE-9232-76FDE1E8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307-67F8-43F3-9A8E-AA1D44DB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CFF7-C946-4077-8ED6-DB9EC9EB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B9324-3649-4798-9559-ADDA9329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4FFD5-3818-4A65-AFED-AC790AAFC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E7251-6D92-47D1-B0D1-855DA57B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5D35D-EBFD-402F-9A30-5F61153A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C07EE-6074-40AA-9C26-2A54B21B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893B8-9394-433C-BA5C-4CE1DE3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08D43-AA3D-4863-B81F-81DBD29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DB44-355B-4F0F-94A9-2F20C841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E45EE-7DF6-4DD8-8107-F708DDC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1AB00-E359-4A51-A33E-1597AAD1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2B429-B823-41E5-A86A-2D27BB73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38FC2-FBFC-4905-8ABE-8D821E6D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63156-1295-4A3A-8987-A6564F7F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87561-7673-4A47-9F5D-B5A0856C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28D20-D672-4E63-9C92-ACE35E05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6453-B4A3-48A5-9478-73EF245E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16A32-B1E3-486F-973B-787E4999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D6066-F11F-42D6-84D2-E739593D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C574C-DC3D-4B5F-9097-B906F2F2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C04BE-5CB3-41B3-839F-9CB2285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29967-80ED-44FD-8012-79862338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2711E-1ECB-4BBB-8A43-0E4AB401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962-8978-427D-A739-F9922352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4DAD7-1B9F-4AD1-963B-BD8789F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B868D-F086-46D5-AFDE-39913E3B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22C4C-D158-4434-9DE5-DB7A7484E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E28C0-B36B-4A11-B644-880FFDA34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9E254-B48F-4603-B6F9-ADDF674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D3F44-910E-4D77-8E73-8F8F34E5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37C04-BBDB-41CE-8BF3-B27E71B4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49C2-D9BB-4CE1-9FCB-FD9C4584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87432-83C2-482E-8DFE-4DCC822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D1491-F9D2-447D-A8EA-791CE5CC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FD15D-FC1A-4022-8FF1-7C4B67F7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38BF0-C7C3-464A-A4D2-F41BDF52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580994-AF3B-4C16-AF94-2E480A2C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63EFD-323D-40F1-B360-AF8D6E9C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F8790-6AE4-4A01-90A9-F49D9895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04673-F6FA-4F7A-B62E-09E32634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41B97-9B2F-4792-AD28-8807FD4C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1BF1A-D9F0-4C72-B369-A828544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35EB5-40DC-45BC-84E7-4D915288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FA098-670B-48F4-A683-393FA48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CECCB-9908-4A8C-838A-D00507EF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1C4E-B266-4C39-A666-8B28278C3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D5BF4-0FAD-4F28-A6A8-9F44567C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AF9CB-28DA-4EDC-8EF6-E921A079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235E2-30DB-4DDF-8C8B-C79535D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98C7B-7233-4B06-B76E-82D97BC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A9214-AE4C-4F1E-B7CB-980F1F4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3175B-7605-49A5-93BD-44FC0A3D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40755-8328-4F21-A927-45E6E1B8C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8A6B-3EC6-4D5E-AF76-0721016BD7F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9743C-6996-4F82-B059-19A95BDC3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E388D-52C3-47D3-BD8A-E5336CAD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860D-BFD6-4BB0-A531-052C9D2BC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F53605D-F5C7-4A53-A099-585526EABC0A}"/>
              </a:ext>
            </a:extLst>
          </p:cNvPr>
          <p:cNvSpPr/>
          <p:nvPr/>
        </p:nvSpPr>
        <p:spPr>
          <a:xfrm>
            <a:off x="1480514" y="2562599"/>
            <a:ext cx="11727486" cy="48344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15D532-C799-4956-AA63-21C2FD3F8B3B}"/>
              </a:ext>
            </a:extLst>
          </p:cNvPr>
          <p:cNvSpPr/>
          <p:nvPr/>
        </p:nvSpPr>
        <p:spPr>
          <a:xfrm>
            <a:off x="129718" y="34052"/>
            <a:ext cx="4738732" cy="1862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FACA53-AC6F-4D02-93E6-CAE6EECAEF56}"/>
              </a:ext>
            </a:extLst>
          </p:cNvPr>
          <p:cNvSpPr/>
          <p:nvPr/>
        </p:nvSpPr>
        <p:spPr>
          <a:xfrm>
            <a:off x="5178338" y="3325613"/>
            <a:ext cx="3464653" cy="1862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014065-B872-45E6-9ACE-18F2719F7CE7}"/>
              </a:ext>
            </a:extLst>
          </p:cNvPr>
          <p:cNvSpPr/>
          <p:nvPr/>
        </p:nvSpPr>
        <p:spPr>
          <a:xfrm>
            <a:off x="2017956" y="4219303"/>
            <a:ext cx="2140678" cy="1182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F02222-0A92-4099-9D94-03B312F0BF24}"/>
              </a:ext>
            </a:extLst>
          </p:cNvPr>
          <p:cNvSpPr/>
          <p:nvPr/>
        </p:nvSpPr>
        <p:spPr>
          <a:xfrm>
            <a:off x="9897607" y="2668507"/>
            <a:ext cx="1548593" cy="112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FE0EEF-54EA-49DC-A925-625BA5AEAC25}"/>
              </a:ext>
            </a:extLst>
          </p:cNvPr>
          <p:cNvGrpSpPr/>
          <p:nvPr/>
        </p:nvGrpSpPr>
        <p:grpSpPr>
          <a:xfrm>
            <a:off x="388955" y="298633"/>
            <a:ext cx="526533" cy="869658"/>
            <a:chOff x="2162713" y="1914088"/>
            <a:chExt cx="1389529" cy="237564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29695E-7C26-46CD-9470-CD3A43355DB0}"/>
                </a:ext>
              </a:extLst>
            </p:cNvPr>
            <p:cNvGrpSpPr/>
            <p:nvPr/>
          </p:nvGrpSpPr>
          <p:grpSpPr>
            <a:xfrm>
              <a:off x="2162713" y="1914088"/>
              <a:ext cx="1389529" cy="2375647"/>
              <a:chOff x="887506" y="457200"/>
              <a:chExt cx="3119718" cy="5692588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A6DA48A-46A7-42C3-ACAB-E05ECE26B752}"/>
                  </a:ext>
                </a:extLst>
              </p:cNvPr>
              <p:cNvSpPr/>
              <p:nvPr/>
            </p:nvSpPr>
            <p:spPr>
              <a:xfrm>
                <a:off x="887506" y="457200"/>
                <a:ext cx="3119718" cy="56925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4C00D54-3936-46A4-9059-A6CCB0CC1EB7}"/>
                  </a:ext>
                </a:extLst>
              </p:cNvPr>
              <p:cNvSpPr/>
              <p:nvPr/>
            </p:nvSpPr>
            <p:spPr>
              <a:xfrm>
                <a:off x="1151965" y="779930"/>
                <a:ext cx="2590800" cy="5056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26" name="Picture 2" descr="안드로이드 - 해시넷">
              <a:extLst>
                <a:ext uri="{FF2B5EF4-FFF2-40B4-BE49-F238E27FC236}">
                  <a16:creationId xmlns:a16="http://schemas.microsoft.com/office/drawing/2014/main" id="{9FC98695-E06B-4B0D-A748-C314A3BCC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7" r="10124"/>
            <a:stretch/>
          </p:blipFill>
          <p:spPr bwMode="auto">
            <a:xfrm>
              <a:off x="2280504" y="2340586"/>
              <a:ext cx="1184149" cy="152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Python] Cycle - 리스트를 무한히 반복하는 방법.">
            <a:extLst>
              <a:ext uri="{FF2B5EF4-FFF2-40B4-BE49-F238E27FC236}">
                <a16:creationId xmlns:a16="http://schemas.microsoft.com/office/drawing/2014/main" id="{B4558B4C-C27C-4CFD-AA08-76EF3994D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44" b="89926" l="10000" r="90000">
                        <a14:foregroundMark x1="68500" y1="57185" x2="68500" y2="57185"/>
                        <a14:foregroundMark x1="66500" y1="45037" x2="66500" y2="45037"/>
                        <a14:foregroundMark x1="66500" y1="45037" x2="66500" y2="45037"/>
                        <a14:foregroundMark x1="48917" y1="8444" x2="48917" y2="8444"/>
                        <a14:foregroundMark x1="48917" y1="8444" x2="48917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70" r="17858"/>
          <a:stretch/>
        </p:blipFill>
        <p:spPr bwMode="auto">
          <a:xfrm>
            <a:off x="1645776" y="298633"/>
            <a:ext cx="774700" cy="66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C28DB0-A907-4AC0-8676-1B2556E64CCA}"/>
              </a:ext>
            </a:extLst>
          </p:cNvPr>
          <p:cNvSpPr txBox="1"/>
          <p:nvPr/>
        </p:nvSpPr>
        <p:spPr>
          <a:xfrm>
            <a:off x="262530" y="123456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C4E05-0517-404E-BC67-9F376D033603}"/>
              </a:ext>
            </a:extLst>
          </p:cNvPr>
          <p:cNvSpPr txBox="1"/>
          <p:nvPr/>
        </p:nvSpPr>
        <p:spPr>
          <a:xfrm>
            <a:off x="1686585" y="111674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pic>
        <p:nvPicPr>
          <p:cNvPr id="1030" name="Picture 6" descr="MySQL - 나무위키">
            <a:extLst>
              <a:ext uri="{FF2B5EF4-FFF2-40B4-BE49-F238E27FC236}">
                <a16:creationId xmlns:a16="http://schemas.microsoft.com/office/drawing/2014/main" id="{F6579A06-AE6E-49E5-9244-5A04688C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41" y="231594"/>
            <a:ext cx="1583570" cy="11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9BCD66-B1A6-45FA-B12D-3768B602EB31}"/>
              </a:ext>
            </a:extLst>
          </p:cNvPr>
          <p:cNvSpPr txBox="1"/>
          <p:nvPr/>
        </p:nvSpPr>
        <p:spPr>
          <a:xfrm>
            <a:off x="3546835" y="123456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64E405-3666-4DFD-AFA7-C052FDAA8116}"/>
              </a:ext>
            </a:extLst>
          </p:cNvPr>
          <p:cNvCxnSpPr/>
          <p:nvPr/>
        </p:nvCxnSpPr>
        <p:spPr>
          <a:xfrm>
            <a:off x="1041911" y="533547"/>
            <a:ext cx="5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EC9D27-D219-4CB6-B242-94D018A25788}"/>
              </a:ext>
            </a:extLst>
          </p:cNvPr>
          <p:cNvCxnSpPr/>
          <p:nvPr/>
        </p:nvCxnSpPr>
        <p:spPr>
          <a:xfrm>
            <a:off x="2486584" y="525927"/>
            <a:ext cx="5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142113-C8F8-4801-B91E-7218E6F3987D}"/>
              </a:ext>
            </a:extLst>
          </p:cNvPr>
          <p:cNvCxnSpPr/>
          <p:nvPr/>
        </p:nvCxnSpPr>
        <p:spPr>
          <a:xfrm flipH="1">
            <a:off x="1041911" y="868827"/>
            <a:ext cx="5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C5BB19-C91F-4102-B44F-433D74AE2F75}"/>
              </a:ext>
            </a:extLst>
          </p:cNvPr>
          <p:cNvCxnSpPr/>
          <p:nvPr/>
        </p:nvCxnSpPr>
        <p:spPr>
          <a:xfrm flipH="1">
            <a:off x="2486584" y="815487"/>
            <a:ext cx="5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BC976C3-460D-492C-9A1E-F9B9E6D71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989" y="4503138"/>
            <a:ext cx="1962611" cy="754851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F5A4642-0D5F-4DF2-9E3B-14F6325A289C}"/>
              </a:ext>
            </a:extLst>
          </p:cNvPr>
          <p:cNvSpPr/>
          <p:nvPr/>
        </p:nvSpPr>
        <p:spPr>
          <a:xfrm>
            <a:off x="4488856" y="6085261"/>
            <a:ext cx="2140678" cy="1182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1C24AF5-1038-482C-88B1-1D4F48370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889" y="6369096"/>
            <a:ext cx="1962611" cy="75485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30FD40-B01A-429C-842D-AD07EA06E4F0}"/>
              </a:ext>
            </a:extLst>
          </p:cNvPr>
          <p:cNvSpPr/>
          <p:nvPr/>
        </p:nvSpPr>
        <p:spPr>
          <a:xfrm>
            <a:off x="8531226" y="5659152"/>
            <a:ext cx="2140678" cy="1182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DD4F591-116A-40DB-9F16-B2A48A778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259" y="5942987"/>
            <a:ext cx="1962611" cy="754851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4045408-C9F9-4610-82E8-7F2F4B4B6AE5}"/>
              </a:ext>
            </a:extLst>
          </p:cNvPr>
          <p:cNvSpPr/>
          <p:nvPr/>
        </p:nvSpPr>
        <p:spPr>
          <a:xfrm>
            <a:off x="9734184" y="3935468"/>
            <a:ext cx="2140678" cy="1182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487574B8-7A09-417C-A59F-7D0E3FE3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217" y="4219303"/>
            <a:ext cx="1962611" cy="754851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10F7621-0749-422D-8018-796AD40A8776}"/>
              </a:ext>
            </a:extLst>
          </p:cNvPr>
          <p:cNvSpPr/>
          <p:nvPr/>
        </p:nvSpPr>
        <p:spPr>
          <a:xfrm>
            <a:off x="8842442" y="4449090"/>
            <a:ext cx="7620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F7FC7CC7-05D9-40D2-83F8-8AB0B285DF73}"/>
              </a:ext>
            </a:extLst>
          </p:cNvPr>
          <p:cNvSpPr/>
          <p:nvPr/>
        </p:nvSpPr>
        <p:spPr>
          <a:xfrm rot="2365439">
            <a:off x="8595005" y="5194580"/>
            <a:ext cx="7620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13507CB3-F076-42DF-B8DE-E4FBF644DC6F}"/>
              </a:ext>
            </a:extLst>
          </p:cNvPr>
          <p:cNvSpPr/>
          <p:nvPr/>
        </p:nvSpPr>
        <p:spPr>
          <a:xfrm rot="6784610">
            <a:off x="5650413" y="5487565"/>
            <a:ext cx="7620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9633FEBC-7F62-4175-83C7-FCB756DD74E7}"/>
              </a:ext>
            </a:extLst>
          </p:cNvPr>
          <p:cNvSpPr/>
          <p:nvPr/>
        </p:nvSpPr>
        <p:spPr>
          <a:xfrm rot="10800000">
            <a:off x="4269051" y="4596727"/>
            <a:ext cx="7620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7A8F5A1-A766-49FE-89C5-F6836D1C6551}"/>
              </a:ext>
            </a:extLst>
          </p:cNvPr>
          <p:cNvGrpSpPr/>
          <p:nvPr/>
        </p:nvGrpSpPr>
        <p:grpSpPr>
          <a:xfrm>
            <a:off x="5629931" y="3579432"/>
            <a:ext cx="526533" cy="869658"/>
            <a:chOff x="2162713" y="1914088"/>
            <a:chExt cx="1389529" cy="237564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8E5F8FD-62CF-461A-AC05-CD48C5C1D539}"/>
                </a:ext>
              </a:extLst>
            </p:cNvPr>
            <p:cNvGrpSpPr/>
            <p:nvPr/>
          </p:nvGrpSpPr>
          <p:grpSpPr>
            <a:xfrm>
              <a:off x="2162713" y="1914088"/>
              <a:ext cx="1389529" cy="2375647"/>
              <a:chOff x="887506" y="457200"/>
              <a:chExt cx="3119718" cy="5692588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A6D04D42-1CF7-45AE-93A0-D0FAD83E8FE9}"/>
                  </a:ext>
                </a:extLst>
              </p:cNvPr>
              <p:cNvSpPr/>
              <p:nvPr/>
            </p:nvSpPr>
            <p:spPr>
              <a:xfrm>
                <a:off x="887506" y="457200"/>
                <a:ext cx="3119718" cy="56925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FA0E002-A978-4FD8-A1DB-785FD59259EB}"/>
                  </a:ext>
                </a:extLst>
              </p:cNvPr>
              <p:cNvSpPr/>
              <p:nvPr/>
            </p:nvSpPr>
            <p:spPr>
              <a:xfrm>
                <a:off x="1151965" y="779930"/>
                <a:ext cx="2590800" cy="5056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5" name="Picture 2" descr="안드로이드 - 해시넷">
              <a:extLst>
                <a:ext uri="{FF2B5EF4-FFF2-40B4-BE49-F238E27FC236}">
                  <a16:creationId xmlns:a16="http://schemas.microsoft.com/office/drawing/2014/main" id="{BC0BB97D-73FD-480E-8CDD-9B75ABD7B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7" r="10124"/>
            <a:stretch/>
          </p:blipFill>
          <p:spPr bwMode="auto">
            <a:xfrm>
              <a:off x="2280504" y="2340586"/>
              <a:ext cx="1184149" cy="152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526CF85-CE01-4C29-9481-91F65649453C}"/>
              </a:ext>
            </a:extLst>
          </p:cNvPr>
          <p:cNvSpPr txBox="1"/>
          <p:nvPr/>
        </p:nvSpPr>
        <p:spPr>
          <a:xfrm>
            <a:off x="5503506" y="45153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380E2BD-A29D-45F5-A011-20ABC1C9EB80}"/>
              </a:ext>
            </a:extLst>
          </p:cNvPr>
          <p:cNvGrpSpPr/>
          <p:nvPr/>
        </p:nvGrpSpPr>
        <p:grpSpPr>
          <a:xfrm>
            <a:off x="6471079" y="3871501"/>
            <a:ext cx="526533" cy="869658"/>
            <a:chOff x="2162713" y="1914088"/>
            <a:chExt cx="1389529" cy="2375647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E553A1AB-1C52-4725-B79E-D54CB166E926}"/>
                </a:ext>
              </a:extLst>
            </p:cNvPr>
            <p:cNvGrpSpPr/>
            <p:nvPr/>
          </p:nvGrpSpPr>
          <p:grpSpPr>
            <a:xfrm>
              <a:off x="2162713" y="1914088"/>
              <a:ext cx="1389529" cy="2375647"/>
              <a:chOff x="887506" y="457200"/>
              <a:chExt cx="3119718" cy="5692588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EAAC574F-A53B-48FC-9FF9-46B4C17EB899}"/>
                  </a:ext>
                </a:extLst>
              </p:cNvPr>
              <p:cNvSpPr/>
              <p:nvPr/>
            </p:nvSpPr>
            <p:spPr>
              <a:xfrm>
                <a:off x="887506" y="457200"/>
                <a:ext cx="3119718" cy="56925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8780BDC-0947-430F-8E21-9B10F4B73400}"/>
                  </a:ext>
                </a:extLst>
              </p:cNvPr>
              <p:cNvSpPr/>
              <p:nvPr/>
            </p:nvSpPr>
            <p:spPr>
              <a:xfrm>
                <a:off x="1151965" y="779930"/>
                <a:ext cx="2590800" cy="5056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1" name="Picture 2" descr="안드로이드 - 해시넷">
              <a:extLst>
                <a:ext uri="{FF2B5EF4-FFF2-40B4-BE49-F238E27FC236}">
                  <a16:creationId xmlns:a16="http://schemas.microsoft.com/office/drawing/2014/main" id="{E07AC232-E0E9-47D2-85CB-B2E92B153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7" r="10124"/>
            <a:stretch/>
          </p:blipFill>
          <p:spPr bwMode="auto">
            <a:xfrm>
              <a:off x="2280504" y="2340586"/>
              <a:ext cx="1184149" cy="152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6C4D739-8DC3-4863-AB42-411FF1C4920E}"/>
              </a:ext>
            </a:extLst>
          </p:cNvPr>
          <p:cNvSpPr txBox="1"/>
          <p:nvPr/>
        </p:nvSpPr>
        <p:spPr>
          <a:xfrm>
            <a:off x="6344654" y="480743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793D3F-4AED-4726-A3EE-89620406EA7D}"/>
              </a:ext>
            </a:extLst>
          </p:cNvPr>
          <p:cNvGrpSpPr/>
          <p:nvPr/>
        </p:nvGrpSpPr>
        <p:grpSpPr>
          <a:xfrm>
            <a:off x="7246666" y="3598790"/>
            <a:ext cx="526533" cy="869658"/>
            <a:chOff x="2162713" y="1914088"/>
            <a:chExt cx="1389529" cy="2375647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F3EC537-4E59-43A8-9687-E37264BCF4AA}"/>
                </a:ext>
              </a:extLst>
            </p:cNvPr>
            <p:cNvGrpSpPr/>
            <p:nvPr/>
          </p:nvGrpSpPr>
          <p:grpSpPr>
            <a:xfrm>
              <a:off x="2162713" y="1914088"/>
              <a:ext cx="1389529" cy="2375647"/>
              <a:chOff x="887506" y="457200"/>
              <a:chExt cx="3119718" cy="5692588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E102FC55-DED4-48F0-8EA5-EB73E365BF41}"/>
                  </a:ext>
                </a:extLst>
              </p:cNvPr>
              <p:cNvSpPr/>
              <p:nvPr/>
            </p:nvSpPr>
            <p:spPr>
              <a:xfrm>
                <a:off x="887506" y="457200"/>
                <a:ext cx="3119718" cy="56925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2133B07-B400-4ABE-A591-0CA4805AF918}"/>
                  </a:ext>
                </a:extLst>
              </p:cNvPr>
              <p:cNvSpPr/>
              <p:nvPr/>
            </p:nvSpPr>
            <p:spPr>
              <a:xfrm>
                <a:off x="1151965" y="779930"/>
                <a:ext cx="2590800" cy="5056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7" name="Picture 2" descr="안드로이드 - 해시넷">
              <a:extLst>
                <a:ext uri="{FF2B5EF4-FFF2-40B4-BE49-F238E27FC236}">
                  <a16:creationId xmlns:a16="http://schemas.microsoft.com/office/drawing/2014/main" id="{3C9B10A8-6042-4D96-8E41-5E4FCCB2FE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7" r="10124"/>
            <a:stretch/>
          </p:blipFill>
          <p:spPr bwMode="auto">
            <a:xfrm>
              <a:off x="2280504" y="2340586"/>
              <a:ext cx="1184149" cy="152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EFFE7C2-2502-402E-9FD9-6F4517A65FBF}"/>
              </a:ext>
            </a:extLst>
          </p:cNvPr>
          <p:cNvSpPr txBox="1"/>
          <p:nvPr/>
        </p:nvSpPr>
        <p:spPr>
          <a:xfrm>
            <a:off x="7120241" y="453472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03B1CB5-5C35-4E6E-8676-D765DC71071F}"/>
              </a:ext>
            </a:extLst>
          </p:cNvPr>
          <p:cNvGrpSpPr/>
          <p:nvPr/>
        </p:nvGrpSpPr>
        <p:grpSpPr>
          <a:xfrm>
            <a:off x="7995543" y="3874707"/>
            <a:ext cx="526533" cy="869658"/>
            <a:chOff x="2162713" y="1914088"/>
            <a:chExt cx="1389529" cy="2375647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532AD725-6B76-45BF-B072-09495D9732D1}"/>
                </a:ext>
              </a:extLst>
            </p:cNvPr>
            <p:cNvGrpSpPr/>
            <p:nvPr/>
          </p:nvGrpSpPr>
          <p:grpSpPr>
            <a:xfrm>
              <a:off x="2162713" y="1914088"/>
              <a:ext cx="1389529" cy="2375647"/>
              <a:chOff x="887506" y="457200"/>
              <a:chExt cx="3119718" cy="5692588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6668633-2CFE-4639-A3FC-602222C35691}"/>
                  </a:ext>
                </a:extLst>
              </p:cNvPr>
              <p:cNvSpPr/>
              <p:nvPr/>
            </p:nvSpPr>
            <p:spPr>
              <a:xfrm>
                <a:off x="887506" y="457200"/>
                <a:ext cx="3119718" cy="56925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C22B9C1-BEA9-4C10-9B7F-002073A2095D}"/>
                  </a:ext>
                </a:extLst>
              </p:cNvPr>
              <p:cNvSpPr/>
              <p:nvPr/>
            </p:nvSpPr>
            <p:spPr>
              <a:xfrm>
                <a:off x="1151965" y="779930"/>
                <a:ext cx="2590800" cy="5056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3" name="Picture 2" descr="안드로이드 - 해시넷">
              <a:extLst>
                <a:ext uri="{FF2B5EF4-FFF2-40B4-BE49-F238E27FC236}">
                  <a16:creationId xmlns:a16="http://schemas.microsoft.com/office/drawing/2014/main" id="{BD31A761-390E-4983-985D-BF5D8DDED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7" r="10124"/>
            <a:stretch/>
          </p:blipFill>
          <p:spPr bwMode="auto">
            <a:xfrm>
              <a:off x="2280504" y="2340586"/>
              <a:ext cx="1184149" cy="152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27251F3-900A-4377-8C68-1049DF41B5AB}"/>
              </a:ext>
            </a:extLst>
          </p:cNvPr>
          <p:cNvSpPr txBox="1"/>
          <p:nvPr/>
        </p:nvSpPr>
        <p:spPr>
          <a:xfrm>
            <a:off x="7869118" y="481063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pic>
        <p:nvPicPr>
          <p:cNvPr id="117" name="Picture 4" descr="Python] Cycle - 리스트를 무한히 반복하는 방법.">
            <a:extLst>
              <a:ext uri="{FF2B5EF4-FFF2-40B4-BE49-F238E27FC236}">
                <a16:creationId xmlns:a16="http://schemas.microsoft.com/office/drawing/2014/main" id="{7B7C49AC-577A-4CF9-95B1-13C53EB18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44" b="89926" l="10000" r="90000">
                        <a14:foregroundMark x1="68500" y1="57185" x2="68500" y2="57185"/>
                        <a14:foregroundMark x1="66500" y1="45037" x2="66500" y2="45037"/>
                        <a14:foregroundMark x1="66500" y1="45037" x2="66500" y2="45037"/>
                        <a14:foregroundMark x1="48917" y1="8444" x2="48917" y2="8444"/>
                        <a14:foregroundMark x1="48917" y1="8444" x2="48917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70" r="17858"/>
          <a:stretch/>
        </p:blipFill>
        <p:spPr bwMode="auto">
          <a:xfrm>
            <a:off x="5569954" y="2679813"/>
            <a:ext cx="774700" cy="66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MySQL - 나무위키">
            <a:extLst>
              <a:ext uri="{FF2B5EF4-FFF2-40B4-BE49-F238E27FC236}">
                <a16:creationId xmlns:a16="http://schemas.microsoft.com/office/drawing/2014/main" id="{4265EE30-BBE6-4DBB-83A9-1502A0EF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13" y="2777176"/>
            <a:ext cx="928419" cy="6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616712D-FCAF-4E16-92B0-03D78584A335}"/>
              </a:ext>
            </a:extLst>
          </p:cNvPr>
          <p:cNvSpPr txBox="1"/>
          <p:nvPr/>
        </p:nvSpPr>
        <p:spPr>
          <a:xfrm>
            <a:off x="10507129" y="3496195"/>
            <a:ext cx="46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</a:t>
            </a:r>
            <a:endParaRPr lang="en-US" altLang="ko-KR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5962E9C-3BC3-4D2B-A21E-D8C191071DF2}"/>
              </a:ext>
            </a:extLst>
          </p:cNvPr>
          <p:cNvCxnSpPr>
            <a:cxnSpLocks/>
          </p:cNvCxnSpPr>
          <p:nvPr/>
        </p:nvCxnSpPr>
        <p:spPr>
          <a:xfrm>
            <a:off x="8842442" y="3289872"/>
            <a:ext cx="89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A4A2A4F-832B-4B73-AB25-909213979227}"/>
              </a:ext>
            </a:extLst>
          </p:cNvPr>
          <p:cNvCxnSpPr>
            <a:cxnSpLocks/>
          </p:cNvCxnSpPr>
          <p:nvPr/>
        </p:nvCxnSpPr>
        <p:spPr>
          <a:xfrm flipH="1">
            <a:off x="8842443" y="3579432"/>
            <a:ext cx="98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5DB41F-5E69-4757-9926-AB2A049CF242}"/>
              </a:ext>
            </a:extLst>
          </p:cNvPr>
          <p:cNvSpPr txBox="1"/>
          <p:nvPr/>
        </p:nvSpPr>
        <p:spPr>
          <a:xfrm>
            <a:off x="8465061" y="2955210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Client </a:t>
            </a:r>
            <a:r>
              <a:rPr lang="ko-KR" altLang="en-US" sz="1200" dirty="0"/>
              <a:t>방 정보 조회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332342-80DD-45E2-869D-C3FB49771BA3}"/>
              </a:ext>
            </a:extLst>
          </p:cNvPr>
          <p:cNvSpPr txBox="1"/>
          <p:nvPr/>
        </p:nvSpPr>
        <p:spPr>
          <a:xfrm>
            <a:off x="4051564" y="5351886"/>
            <a:ext cx="1801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같은 방 정보를 가진 </a:t>
            </a:r>
            <a:endParaRPr lang="en-US" altLang="ko-KR" sz="1400" dirty="0"/>
          </a:p>
          <a:p>
            <a:r>
              <a:rPr lang="en-US" altLang="ko-KR" sz="1400" dirty="0"/>
              <a:t>client</a:t>
            </a:r>
            <a:r>
              <a:rPr lang="ko-KR" altLang="en-US" sz="1400" dirty="0"/>
              <a:t>가 둘이라면 스레드 생성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63EED31-56D6-4CDD-8FAD-22B86519A12F}"/>
              </a:ext>
            </a:extLst>
          </p:cNvPr>
          <p:cNvSpPr txBox="1"/>
          <p:nvPr/>
        </p:nvSpPr>
        <p:spPr>
          <a:xfrm>
            <a:off x="4898433" y="454762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유저</a:t>
            </a:r>
            <a:r>
              <a:rPr lang="en-US" altLang="ko-KR" dirty="0"/>
              <a:t>ID </a:t>
            </a:r>
            <a:r>
              <a:rPr lang="ko-KR" altLang="en-US" dirty="0"/>
              <a:t>생성 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게임 방 생성 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7D75FB6F-181D-4157-A51B-0D98330C64F7}"/>
              </a:ext>
            </a:extLst>
          </p:cNvPr>
          <p:cNvSpPr/>
          <p:nvPr/>
        </p:nvSpPr>
        <p:spPr>
          <a:xfrm>
            <a:off x="4158634" y="1981200"/>
            <a:ext cx="449277" cy="499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569FA-EA56-4878-AFE9-29121918F426}"/>
              </a:ext>
            </a:extLst>
          </p:cNvPr>
          <p:cNvSpPr txBox="1"/>
          <p:nvPr/>
        </p:nvSpPr>
        <p:spPr>
          <a:xfrm>
            <a:off x="4650050" y="202097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방 입장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BBFA45-F106-4481-8AAD-646CE54404B1}"/>
              </a:ext>
            </a:extLst>
          </p:cNvPr>
          <p:cNvSpPr txBox="1"/>
          <p:nvPr/>
        </p:nvSpPr>
        <p:spPr>
          <a:xfrm>
            <a:off x="926768" y="2260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소켓통신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E20732-C8FD-4EA9-AB43-A0D0790D27A6}"/>
              </a:ext>
            </a:extLst>
          </p:cNvPr>
          <p:cNvSpPr txBox="1"/>
          <p:nvPr/>
        </p:nvSpPr>
        <p:spPr>
          <a:xfrm>
            <a:off x="6286421" y="293184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96EA68-740D-431E-B161-74F059D25BA1}"/>
              </a:ext>
            </a:extLst>
          </p:cNvPr>
          <p:cNvSpPr txBox="1"/>
          <p:nvPr/>
        </p:nvSpPr>
        <p:spPr>
          <a:xfrm>
            <a:off x="2043282" y="22311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멀티룸</a:t>
            </a:r>
            <a:r>
              <a:rPr lang="ko-KR" altLang="en-US" dirty="0"/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98282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8CAB4F-4A8A-4EB7-8CA7-AAAD4294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1" y="333375"/>
            <a:ext cx="1998784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0CA0B-2CEE-4CE1-8620-C544D082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56" y="333375"/>
            <a:ext cx="1998784" cy="4229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655F8E-6E2A-4B03-B9C5-05A6A4C3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83" y="333375"/>
            <a:ext cx="2028707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2025</dc:creator>
  <cp:lastModifiedBy>2025</cp:lastModifiedBy>
  <cp:revision>1</cp:revision>
  <dcterms:created xsi:type="dcterms:W3CDTF">2021-11-07T12:11:14Z</dcterms:created>
  <dcterms:modified xsi:type="dcterms:W3CDTF">2021-11-07T13:13:05Z</dcterms:modified>
</cp:coreProperties>
</file>