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6" r:id="rId5"/>
    <p:sldId id="260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472C4"/>
    <a:srgbClr val="E6E6E6"/>
    <a:srgbClr val="1E0045"/>
    <a:srgbClr val="CCCAC8"/>
    <a:srgbClr val="CBD8EF"/>
    <a:srgbClr val="FFB8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EA47B-8187-4CF3-A9D0-7B65A6E4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DCAF5-6439-45CB-9838-C031A88DB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48810-3CFF-43DE-90BC-933DDE2A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B2E41-0787-4656-93E7-9155FD14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B3DB2-3348-4EC0-835B-ADB06EC7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449B7-77F6-4F71-B5BE-B4C9D543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6724E4-2121-4F63-9D49-8E9A8183C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6B3CA-F5E8-43A1-932D-6B805993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82AA7-C0D4-4022-96BA-47ADB67E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342F0-D8EC-49DE-8ACA-0B42C11C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9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BE7A5-E289-41BE-B574-ABD6B9AB0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0B541-7F0E-4D11-8B1E-7D19C098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7644D-7451-4856-96B2-9CB8D3C9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6F9FA-A579-437A-9B82-C563918B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2386B-77E5-4DE7-AE0B-8CB4FF37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4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6D583-4F36-41ED-9609-46AC2B7A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2714B-5A8F-456B-AFD2-23DFA527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3C0D4-EE81-4FF2-9929-105000ED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53253-AA7E-43BA-98FC-53BC8B2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FF11D-5726-4308-9431-A2C1F79D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9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A6668-39A9-40D1-AD79-66015E8B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99926-898C-4119-8362-4A080B37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D1B53-1FD7-416B-AAAA-50A75152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5E280-E4F0-45FE-AC4D-9F850F96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3377D-F2DD-451B-89AD-E5886966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2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5397B-3557-4807-9F55-E491054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B0D1F-504C-4EEA-A0D0-5CBA2ABE5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91668-F367-4FAA-9099-B3ED40135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346A2-549D-4A3A-A322-054F46D6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2B62A-5155-4421-9B80-66504886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51D7C-94F4-4751-879F-55FB0A7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8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F050E-6DC6-4849-87D1-802E6737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EBF96-9ACA-49C6-B043-BFD7B641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37D44-67A9-4567-874E-04A9BE71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02DB37-15E1-4B0F-8179-063668782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09BE93-DB87-4F43-AD9A-1B0CFD3EF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8A7BDD-6E50-4FDC-AB46-A3B3538D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7D3FA6-F84F-4A19-8EDA-03F7899F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C8E170-097B-4E74-9EC2-CBD55E25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5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00FB8-1CD3-4D34-B12D-E0487298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204EE-FA54-491C-8908-62F46A2D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DEE7B-9DB2-4ED0-A0A9-F8474D53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EC8967-8744-4A98-8F1D-9EBF838B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0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724361-6E8B-49EF-A1DD-95B9677C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59778-E542-48E4-9BCD-F6F983D7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893B4-EEA9-432E-9422-F3199C4F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9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80879-AF72-4D6D-9682-9E7FFB3E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F9D41-544C-4CA7-A1CE-0DB0CB65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53B8D-157D-421E-B083-4B9A5B1B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84449D-850E-4929-9D0E-EC69FE5C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0B5D2-7101-4723-94E6-8D70B70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7CE08-89CD-4095-ABAE-F83879B6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1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87E2B-F19A-4949-8C3F-C09C20E9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AB6E06-A610-43A0-B575-4AD1FF7FB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5B557-2977-419A-A831-E428E5318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2A754-20F7-4508-A990-D1305B9B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A3417-297C-4760-AE2A-C560C65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8F571-BA82-4B72-9A07-FC4DFF1C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1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59CA51-F977-4240-AB77-B6AD2D51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F4504-9365-4EFC-9FD1-D0154938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844B0-8FAE-4F0D-9483-92B6CBE31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EDC3-E015-42D5-980D-5BB00B5B17E7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3C584-FB2F-41FA-938D-3870A76E3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979C6-B156-4ED6-8C7F-A26C61CBD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F6EC-A409-413B-AA19-0A8C4AB2D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7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61E55B7-25D2-437A-8AB5-F8BC90ECD982}"/>
              </a:ext>
            </a:extLst>
          </p:cNvPr>
          <p:cNvGrpSpPr/>
          <p:nvPr/>
        </p:nvGrpSpPr>
        <p:grpSpPr>
          <a:xfrm>
            <a:off x="2698376" y="349623"/>
            <a:ext cx="1389529" cy="2375647"/>
            <a:chOff x="887506" y="457200"/>
            <a:chExt cx="3119718" cy="569258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20354A4-6AAD-41A5-92EE-9F959B6F2519}"/>
                </a:ext>
              </a:extLst>
            </p:cNvPr>
            <p:cNvSpPr/>
            <p:nvPr/>
          </p:nvSpPr>
          <p:spPr>
            <a:xfrm>
              <a:off x="887506" y="457200"/>
              <a:ext cx="3119718" cy="56925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182F43-E2BA-48A6-903A-6E632884DB3F}"/>
                </a:ext>
              </a:extLst>
            </p:cNvPr>
            <p:cNvSpPr/>
            <p:nvPr/>
          </p:nvSpPr>
          <p:spPr>
            <a:xfrm>
              <a:off x="1151965" y="779930"/>
              <a:ext cx="2590800" cy="5056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F4FC6F-42BE-4071-9CD9-D844CA5C0958}"/>
              </a:ext>
            </a:extLst>
          </p:cNvPr>
          <p:cNvSpPr txBox="1"/>
          <p:nvPr/>
        </p:nvSpPr>
        <p:spPr>
          <a:xfrm>
            <a:off x="2875062" y="1204386"/>
            <a:ext cx="1153948" cy="66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스플래시</a:t>
            </a:r>
            <a:r>
              <a:rPr lang="ko-KR" altLang="en-US" dirty="0"/>
              <a:t> 이미지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1A33CC-861B-443F-BECF-74802FBA0942}"/>
              </a:ext>
            </a:extLst>
          </p:cNvPr>
          <p:cNvGrpSpPr/>
          <p:nvPr/>
        </p:nvGrpSpPr>
        <p:grpSpPr>
          <a:xfrm>
            <a:off x="5047128" y="313764"/>
            <a:ext cx="1389529" cy="2375647"/>
            <a:chOff x="887506" y="457200"/>
            <a:chExt cx="3119718" cy="569258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15C817E-0613-4BD2-9ED8-08799CA2D863}"/>
                </a:ext>
              </a:extLst>
            </p:cNvPr>
            <p:cNvSpPr/>
            <p:nvPr/>
          </p:nvSpPr>
          <p:spPr>
            <a:xfrm>
              <a:off x="887506" y="457200"/>
              <a:ext cx="3119718" cy="56925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9360FAC-D4F0-4C00-A9F1-84D3AA563A24}"/>
                </a:ext>
              </a:extLst>
            </p:cNvPr>
            <p:cNvSpPr/>
            <p:nvPr/>
          </p:nvSpPr>
          <p:spPr>
            <a:xfrm>
              <a:off x="1151965" y="779930"/>
              <a:ext cx="2590800" cy="5056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026518-6107-40C3-A710-93E987271ADF}"/>
              </a:ext>
            </a:extLst>
          </p:cNvPr>
          <p:cNvSpPr/>
          <p:nvPr/>
        </p:nvSpPr>
        <p:spPr>
          <a:xfrm>
            <a:off x="5266763" y="1745000"/>
            <a:ext cx="950258" cy="25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방찾기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AF6524-886A-4242-89B0-C20E571C834D}"/>
              </a:ext>
            </a:extLst>
          </p:cNvPr>
          <p:cNvGrpSpPr/>
          <p:nvPr/>
        </p:nvGrpSpPr>
        <p:grpSpPr>
          <a:xfrm>
            <a:off x="7404845" y="349623"/>
            <a:ext cx="1389529" cy="2375647"/>
            <a:chOff x="887506" y="457200"/>
            <a:chExt cx="3119718" cy="569258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36213FD-E10E-4B36-B728-CE0AFE355FF4}"/>
                </a:ext>
              </a:extLst>
            </p:cNvPr>
            <p:cNvSpPr/>
            <p:nvPr/>
          </p:nvSpPr>
          <p:spPr>
            <a:xfrm>
              <a:off x="887506" y="457200"/>
              <a:ext cx="3119718" cy="56925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0FDCB6-18C9-4F61-BF6F-D61682C52811}"/>
                </a:ext>
              </a:extLst>
            </p:cNvPr>
            <p:cNvSpPr/>
            <p:nvPr/>
          </p:nvSpPr>
          <p:spPr>
            <a:xfrm>
              <a:off x="1151965" y="779930"/>
              <a:ext cx="2590800" cy="5056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7A97B5-895C-4B09-84E7-31242341D292}"/>
              </a:ext>
            </a:extLst>
          </p:cNvPr>
          <p:cNvSpPr/>
          <p:nvPr/>
        </p:nvSpPr>
        <p:spPr>
          <a:xfrm>
            <a:off x="7624480" y="651306"/>
            <a:ext cx="950258" cy="25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방찾기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119C4-551B-4E7E-A9E8-BA25B51B8D06}"/>
              </a:ext>
            </a:extLst>
          </p:cNvPr>
          <p:cNvSpPr/>
          <p:nvPr/>
        </p:nvSpPr>
        <p:spPr>
          <a:xfrm>
            <a:off x="7595969" y="1000928"/>
            <a:ext cx="978769" cy="1410577"/>
          </a:xfrm>
          <a:prstGeom prst="rect">
            <a:avLst/>
          </a:prstGeom>
          <a:solidFill>
            <a:srgbClr val="4472C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목록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DB4D13AC-8EDA-4391-B73D-E1007B8F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25" y="2725270"/>
            <a:ext cx="2135251" cy="3895165"/>
          </a:xfrm>
          <a:prstGeom prst="rect">
            <a:avLst/>
          </a:prstGeom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1142D95-996F-48AA-984E-089D0BCAA929}"/>
              </a:ext>
            </a:extLst>
          </p:cNvPr>
          <p:cNvSpPr/>
          <p:nvPr/>
        </p:nvSpPr>
        <p:spPr>
          <a:xfrm>
            <a:off x="1040530" y="4856629"/>
            <a:ext cx="1200646" cy="647700"/>
          </a:xfrm>
          <a:prstGeom prst="rect">
            <a:avLst/>
          </a:prstGeom>
          <a:solidFill>
            <a:srgbClr val="FF0000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3AF80EF-BD6F-4631-BF98-E5A393A6D52F}"/>
              </a:ext>
            </a:extLst>
          </p:cNvPr>
          <p:cNvSpPr txBox="1"/>
          <p:nvPr/>
        </p:nvSpPr>
        <p:spPr>
          <a:xfrm>
            <a:off x="2698376" y="4969977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놓을 차례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파란색 놓을 차례</a:t>
            </a:r>
          </a:p>
        </p:txBody>
      </p:sp>
    </p:spTree>
    <p:extLst>
      <p:ext uri="{BB962C8B-B14F-4D97-AF65-F5344CB8AC3E}">
        <p14:creationId xmlns:p14="http://schemas.microsoft.com/office/powerpoint/2010/main" val="24920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F0FA7-8022-487A-BC86-7C0C6265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3803" y="-1067435"/>
            <a:ext cx="5257800" cy="62099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방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A22187-ECA3-4C51-BCFA-3B6336AA271A}"/>
              </a:ext>
            </a:extLst>
          </p:cNvPr>
          <p:cNvGrpSpPr/>
          <p:nvPr/>
        </p:nvGrpSpPr>
        <p:grpSpPr>
          <a:xfrm>
            <a:off x="-2260003" y="82475"/>
            <a:ext cx="1389529" cy="2375647"/>
            <a:chOff x="887506" y="457200"/>
            <a:chExt cx="3119718" cy="569258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BD51B33-9AFD-46CA-BA79-AE877DD3EBAE}"/>
                </a:ext>
              </a:extLst>
            </p:cNvPr>
            <p:cNvSpPr/>
            <p:nvPr/>
          </p:nvSpPr>
          <p:spPr>
            <a:xfrm>
              <a:off x="887506" y="457200"/>
              <a:ext cx="3119718" cy="56925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C1150C-864B-4667-9126-9C59BFF90863}"/>
                </a:ext>
              </a:extLst>
            </p:cNvPr>
            <p:cNvSpPr/>
            <p:nvPr/>
          </p:nvSpPr>
          <p:spPr>
            <a:xfrm>
              <a:off x="1151965" y="779930"/>
              <a:ext cx="2590800" cy="5056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E3A933E-821D-4BAE-AED8-AE65F9B4D25F}"/>
              </a:ext>
            </a:extLst>
          </p:cNvPr>
          <p:cNvSpPr txBox="1"/>
          <p:nvPr/>
        </p:nvSpPr>
        <p:spPr>
          <a:xfrm>
            <a:off x="-2083317" y="937238"/>
            <a:ext cx="1153948" cy="66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스플래시</a:t>
            </a:r>
            <a:r>
              <a:rPr lang="ko-KR" altLang="en-US" dirty="0"/>
              <a:t> 이미지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467FB1-FBBF-433D-B354-5AA91E9A2A47}"/>
              </a:ext>
            </a:extLst>
          </p:cNvPr>
          <p:cNvGrpSpPr/>
          <p:nvPr/>
        </p:nvGrpSpPr>
        <p:grpSpPr>
          <a:xfrm>
            <a:off x="-458098" y="82475"/>
            <a:ext cx="1389529" cy="2375647"/>
            <a:chOff x="887506" y="457200"/>
            <a:chExt cx="3119718" cy="569258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BF8D4A5-9F7F-4533-A722-D5F42A1745CD}"/>
                </a:ext>
              </a:extLst>
            </p:cNvPr>
            <p:cNvSpPr/>
            <p:nvPr/>
          </p:nvSpPr>
          <p:spPr>
            <a:xfrm>
              <a:off x="887506" y="457200"/>
              <a:ext cx="3119718" cy="56925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27E24B-324A-408D-9F95-52789CB10EAA}"/>
                </a:ext>
              </a:extLst>
            </p:cNvPr>
            <p:cNvSpPr/>
            <p:nvPr/>
          </p:nvSpPr>
          <p:spPr>
            <a:xfrm>
              <a:off x="1151965" y="779930"/>
              <a:ext cx="2590800" cy="5056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7F8B2C-EBA4-49FA-9FA7-7D85308CD7A4}"/>
              </a:ext>
            </a:extLst>
          </p:cNvPr>
          <p:cNvSpPr/>
          <p:nvPr/>
        </p:nvSpPr>
        <p:spPr>
          <a:xfrm>
            <a:off x="-238463" y="1513711"/>
            <a:ext cx="950258" cy="25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방찾기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C74B30-B986-423F-B96D-8BC45421A65C}"/>
              </a:ext>
            </a:extLst>
          </p:cNvPr>
          <p:cNvGrpSpPr/>
          <p:nvPr/>
        </p:nvGrpSpPr>
        <p:grpSpPr>
          <a:xfrm>
            <a:off x="2746053" y="3195325"/>
            <a:ext cx="2218767" cy="3532094"/>
            <a:chOff x="887506" y="457200"/>
            <a:chExt cx="3119718" cy="569258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0C49311-0E49-4866-97A2-A90613D9C206}"/>
                </a:ext>
              </a:extLst>
            </p:cNvPr>
            <p:cNvSpPr/>
            <p:nvPr/>
          </p:nvSpPr>
          <p:spPr>
            <a:xfrm>
              <a:off x="887506" y="457200"/>
              <a:ext cx="3119718" cy="56925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936549-A2C1-4741-81AE-C982573C405B}"/>
                </a:ext>
              </a:extLst>
            </p:cNvPr>
            <p:cNvSpPr/>
            <p:nvPr/>
          </p:nvSpPr>
          <p:spPr>
            <a:xfrm>
              <a:off x="1151965" y="779930"/>
              <a:ext cx="2590800" cy="5056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300297-AAC9-46E9-920F-9FAAC1EAD773}"/>
              </a:ext>
            </a:extLst>
          </p:cNvPr>
          <p:cNvSpPr/>
          <p:nvPr/>
        </p:nvSpPr>
        <p:spPr>
          <a:xfrm>
            <a:off x="3073997" y="3575412"/>
            <a:ext cx="1517349" cy="37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 생성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BBC7AC-4A79-4C91-B2D8-B811B9B0C6CB}"/>
              </a:ext>
            </a:extLst>
          </p:cNvPr>
          <p:cNvSpPr/>
          <p:nvPr/>
        </p:nvSpPr>
        <p:spPr>
          <a:xfrm>
            <a:off x="3073997" y="4128456"/>
            <a:ext cx="1562875" cy="1969779"/>
          </a:xfrm>
          <a:prstGeom prst="rect">
            <a:avLst/>
          </a:prstGeom>
          <a:solidFill>
            <a:srgbClr val="4472C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CC180-BA0D-43E3-B95A-3A76E6F7C920}"/>
              </a:ext>
            </a:extLst>
          </p:cNvPr>
          <p:cNvSpPr txBox="1"/>
          <p:nvPr/>
        </p:nvSpPr>
        <p:spPr>
          <a:xfrm>
            <a:off x="50809" y="3760024"/>
            <a:ext cx="6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3B52FC6-F127-43F3-98FF-8724B579546D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H="1" flipV="1">
            <a:off x="236666" y="1764722"/>
            <a:ext cx="163682" cy="199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283DE55-6852-4EE9-96CC-BA73663CF929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flipH="1" flipV="1">
            <a:off x="400348" y="3760024"/>
            <a:ext cx="2673649" cy="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1E160D5-CD52-44FA-8FEA-725045E00478}"/>
              </a:ext>
            </a:extLst>
          </p:cNvPr>
          <p:cNvGrpSpPr/>
          <p:nvPr/>
        </p:nvGrpSpPr>
        <p:grpSpPr>
          <a:xfrm>
            <a:off x="12553803" y="3570722"/>
            <a:ext cx="5475117" cy="2175403"/>
            <a:chOff x="9356705" y="1562880"/>
            <a:chExt cx="4846975" cy="217540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6C7AFA-C064-47A0-B597-CBECCA94524E}"/>
                </a:ext>
              </a:extLst>
            </p:cNvPr>
            <p:cNvSpPr/>
            <p:nvPr/>
          </p:nvSpPr>
          <p:spPr>
            <a:xfrm>
              <a:off x="9458452" y="1920765"/>
              <a:ext cx="4745228" cy="1817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FB7F6A-9E13-4793-9E66-3D451DC88A4B}"/>
                </a:ext>
              </a:extLst>
            </p:cNvPr>
            <p:cNvSpPr txBox="1"/>
            <p:nvPr/>
          </p:nvSpPr>
          <p:spPr>
            <a:xfrm>
              <a:off x="9356705" y="1562880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DB(</a:t>
              </a:r>
              <a:r>
                <a:rPr lang="en-US" altLang="ko-KR" b="1" dirty="0" err="1"/>
                <a:t>mysql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EE57EF4-EE4C-4D68-804A-A920347D059A}"/>
              </a:ext>
            </a:extLst>
          </p:cNvPr>
          <p:cNvGrpSpPr/>
          <p:nvPr/>
        </p:nvGrpSpPr>
        <p:grpSpPr>
          <a:xfrm>
            <a:off x="9189656" y="3776988"/>
            <a:ext cx="2908113" cy="1484702"/>
            <a:chOff x="9057435" y="-688353"/>
            <a:chExt cx="2908113" cy="148470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CB43926-373C-4D1C-8CAA-3890C9E9F7AF}"/>
                </a:ext>
              </a:extLst>
            </p:cNvPr>
            <p:cNvSpPr/>
            <p:nvPr/>
          </p:nvSpPr>
          <p:spPr>
            <a:xfrm>
              <a:off x="9130240" y="-370899"/>
              <a:ext cx="2835308" cy="11672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DBDE50-9908-4B28-90C5-D2C0FEE4BAA1}"/>
                </a:ext>
              </a:extLst>
            </p:cNvPr>
            <p:cNvSpPr txBox="1"/>
            <p:nvPr/>
          </p:nvSpPr>
          <p:spPr>
            <a:xfrm>
              <a:off x="9057435" y="-688353"/>
              <a:ext cx="197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(socket</a:t>
              </a:r>
              <a:r>
                <a:rPr lang="ko-KR" altLang="en-US" b="1" dirty="0"/>
                <a:t>통신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A7F843-E07B-4245-BB59-70ACB9D8E756}"/>
              </a:ext>
            </a:extLst>
          </p:cNvPr>
          <p:cNvSpPr/>
          <p:nvPr/>
        </p:nvSpPr>
        <p:spPr>
          <a:xfrm>
            <a:off x="5659584" y="3675743"/>
            <a:ext cx="2835308" cy="1627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B27DF4-701B-4EA4-BC3A-D04030551DD9}"/>
              </a:ext>
            </a:extLst>
          </p:cNvPr>
          <p:cNvSpPr txBox="1"/>
          <p:nvPr/>
        </p:nvSpPr>
        <p:spPr>
          <a:xfrm>
            <a:off x="5716968" y="3864033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 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비밀번호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0EEBC-F2E7-4CC1-8752-7F40A277E050}"/>
              </a:ext>
            </a:extLst>
          </p:cNvPr>
          <p:cNvSpPr txBox="1"/>
          <p:nvPr/>
        </p:nvSpPr>
        <p:spPr>
          <a:xfrm>
            <a:off x="5563731" y="333256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 생성 다이어그램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D4BDBD-1EB2-43D7-BC0A-39EA291F6EA7}"/>
              </a:ext>
            </a:extLst>
          </p:cNvPr>
          <p:cNvSpPr/>
          <p:nvPr/>
        </p:nvSpPr>
        <p:spPr>
          <a:xfrm>
            <a:off x="6667627" y="3860410"/>
            <a:ext cx="174114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089DD68-60C6-441F-8843-C276130203ED}"/>
              </a:ext>
            </a:extLst>
          </p:cNvPr>
          <p:cNvSpPr/>
          <p:nvPr/>
        </p:nvSpPr>
        <p:spPr>
          <a:xfrm>
            <a:off x="6745028" y="4462294"/>
            <a:ext cx="230658" cy="260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CF841A82-AABE-4410-B831-802A1155ACA7}"/>
              </a:ext>
            </a:extLst>
          </p:cNvPr>
          <p:cNvSpPr/>
          <p:nvPr/>
        </p:nvSpPr>
        <p:spPr>
          <a:xfrm>
            <a:off x="6745028" y="4351720"/>
            <a:ext cx="302477" cy="241070"/>
          </a:xfrm>
          <a:custGeom>
            <a:avLst/>
            <a:gdLst>
              <a:gd name="connsiteX0" fmla="*/ 0 w 1229133"/>
              <a:gd name="connsiteY0" fmla="*/ 676536 h 1382591"/>
              <a:gd name="connsiteX1" fmla="*/ 300942 w 1229133"/>
              <a:gd name="connsiteY1" fmla="*/ 1127948 h 1382591"/>
              <a:gd name="connsiteX2" fmla="*/ 416689 w 1229133"/>
              <a:gd name="connsiteY2" fmla="*/ 1313143 h 1382591"/>
              <a:gd name="connsiteX3" fmla="*/ 439838 w 1229133"/>
              <a:gd name="connsiteY3" fmla="*/ 1336293 h 1382591"/>
              <a:gd name="connsiteX4" fmla="*/ 474562 w 1229133"/>
              <a:gd name="connsiteY4" fmla="*/ 1382591 h 1382591"/>
              <a:gd name="connsiteX5" fmla="*/ 856527 w 1229133"/>
              <a:gd name="connsiteY5" fmla="*/ 838581 h 1382591"/>
              <a:gd name="connsiteX6" fmla="*/ 972274 w 1229133"/>
              <a:gd name="connsiteY6" fmla="*/ 514490 h 1382591"/>
              <a:gd name="connsiteX7" fmla="*/ 1018572 w 1229133"/>
              <a:gd name="connsiteY7" fmla="*/ 364019 h 1382591"/>
              <a:gd name="connsiteX8" fmla="*/ 1053296 w 1229133"/>
              <a:gd name="connsiteY8" fmla="*/ 329295 h 1382591"/>
              <a:gd name="connsiteX9" fmla="*/ 1099595 w 1229133"/>
              <a:gd name="connsiteY9" fmla="*/ 259847 h 1382591"/>
              <a:gd name="connsiteX10" fmla="*/ 1157468 w 1229133"/>
              <a:gd name="connsiteY10" fmla="*/ 144100 h 1382591"/>
              <a:gd name="connsiteX11" fmla="*/ 1180618 w 1229133"/>
              <a:gd name="connsiteY11" fmla="*/ 74652 h 1382591"/>
              <a:gd name="connsiteX12" fmla="*/ 1226917 w 1229133"/>
              <a:gd name="connsiteY12" fmla="*/ 5204 h 1382591"/>
              <a:gd name="connsiteX13" fmla="*/ 1180618 w 1229133"/>
              <a:gd name="connsiteY13" fmla="*/ 74652 h 138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9133" h="1382591">
                <a:moveTo>
                  <a:pt x="0" y="676536"/>
                </a:moveTo>
                <a:cubicBezTo>
                  <a:pt x="75297" y="940075"/>
                  <a:pt x="-47276" y="547582"/>
                  <a:pt x="300942" y="1127948"/>
                </a:cubicBezTo>
                <a:cubicBezTo>
                  <a:pt x="327091" y="1171530"/>
                  <a:pt x="381056" y="1265633"/>
                  <a:pt x="416689" y="1313143"/>
                </a:cubicBezTo>
                <a:cubicBezTo>
                  <a:pt x="423237" y="1321873"/>
                  <a:pt x="432852" y="1327910"/>
                  <a:pt x="439838" y="1336293"/>
                </a:cubicBezTo>
                <a:cubicBezTo>
                  <a:pt x="452188" y="1351113"/>
                  <a:pt x="462987" y="1367158"/>
                  <a:pt x="474562" y="1382591"/>
                </a:cubicBezTo>
                <a:cubicBezTo>
                  <a:pt x="804957" y="925122"/>
                  <a:pt x="683520" y="1110450"/>
                  <a:pt x="856527" y="838581"/>
                </a:cubicBezTo>
                <a:cubicBezTo>
                  <a:pt x="959093" y="479596"/>
                  <a:pt x="838722" y="875081"/>
                  <a:pt x="972274" y="514490"/>
                </a:cubicBezTo>
                <a:cubicBezTo>
                  <a:pt x="990500" y="465279"/>
                  <a:pt x="997538" y="412097"/>
                  <a:pt x="1018572" y="364019"/>
                </a:cubicBezTo>
                <a:cubicBezTo>
                  <a:pt x="1025133" y="349022"/>
                  <a:pt x="1043246" y="342216"/>
                  <a:pt x="1053296" y="329295"/>
                </a:cubicBezTo>
                <a:cubicBezTo>
                  <a:pt x="1070377" y="307334"/>
                  <a:pt x="1087153" y="284732"/>
                  <a:pt x="1099595" y="259847"/>
                </a:cubicBezTo>
                <a:cubicBezTo>
                  <a:pt x="1163856" y="131326"/>
                  <a:pt x="1102500" y="199070"/>
                  <a:pt x="1157468" y="144100"/>
                </a:cubicBezTo>
                <a:cubicBezTo>
                  <a:pt x="1165185" y="120951"/>
                  <a:pt x="1167082" y="94955"/>
                  <a:pt x="1180618" y="74652"/>
                </a:cubicBezTo>
                <a:cubicBezTo>
                  <a:pt x="1196051" y="51503"/>
                  <a:pt x="1239360" y="-19681"/>
                  <a:pt x="1226917" y="5204"/>
                </a:cubicBezTo>
                <a:cubicBezTo>
                  <a:pt x="1198887" y="61263"/>
                  <a:pt x="1215968" y="39302"/>
                  <a:pt x="1180618" y="74652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7497F5-6CD1-47A1-BA91-8F21E151A02E}"/>
              </a:ext>
            </a:extLst>
          </p:cNvPr>
          <p:cNvSpPr/>
          <p:nvPr/>
        </p:nvSpPr>
        <p:spPr>
          <a:xfrm>
            <a:off x="7086627" y="4423274"/>
            <a:ext cx="1322147" cy="300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DBA8F4-86F3-4C3B-BBF5-3490B301E79C}"/>
              </a:ext>
            </a:extLst>
          </p:cNvPr>
          <p:cNvSpPr/>
          <p:nvPr/>
        </p:nvSpPr>
        <p:spPr>
          <a:xfrm>
            <a:off x="6307516" y="4850084"/>
            <a:ext cx="1517349" cy="37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 생성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89E4FF0-61BC-47DE-A8A0-2317D25F7F68}"/>
              </a:ext>
            </a:extLst>
          </p:cNvPr>
          <p:cNvCxnSpPr>
            <a:stCxn id="15" idx="3"/>
          </p:cNvCxnSpPr>
          <p:nvPr/>
        </p:nvCxnSpPr>
        <p:spPr>
          <a:xfrm>
            <a:off x="4591346" y="3762013"/>
            <a:ext cx="9723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673ED6C-591E-4DF3-8314-A4B334B613F5}"/>
              </a:ext>
            </a:extLst>
          </p:cNvPr>
          <p:cNvCxnSpPr>
            <a:stCxn id="58" idx="3"/>
            <a:endCxn id="28" idx="1"/>
          </p:cNvCxnSpPr>
          <p:nvPr/>
        </p:nvCxnSpPr>
        <p:spPr>
          <a:xfrm flipV="1">
            <a:off x="7824865" y="4678066"/>
            <a:ext cx="1437596" cy="3586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603C995-AD9C-4A5C-AD8E-C963B0891310}"/>
              </a:ext>
            </a:extLst>
          </p:cNvPr>
          <p:cNvSpPr txBox="1"/>
          <p:nvPr/>
        </p:nvSpPr>
        <p:spPr>
          <a:xfrm>
            <a:off x="9658873" y="4388614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 삽입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3BB1B08-DAD3-4369-901F-EEF4F79E375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2097769" y="4678066"/>
            <a:ext cx="5577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A2AFA17-4549-4011-9CAB-8C0E555B0B0F}"/>
              </a:ext>
            </a:extLst>
          </p:cNvPr>
          <p:cNvGrpSpPr/>
          <p:nvPr/>
        </p:nvGrpSpPr>
        <p:grpSpPr>
          <a:xfrm>
            <a:off x="2233271" y="8050223"/>
            <a:ext cx="3032818" cy="1484702"/>
            <a:chOff x="9057435" y="-688353"/>
            <a:chExt cx="3032818" cy="148470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6B3E1FA-BD79-44AA-8296-1D08F97CF23E}"/>
                </a:ext>
              </a:extLst>
            </p:cNvPr>
            <p:cNvSpPr/>
            <p:nvPr/>
          </p:nvSpPr>
          <p:spPr>
            <a:xfrm>
              <a:off x="9130240" y="-370899"/>
              <a:ext cx="2835308" cy="11672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2184A8B-B6FA-4142-9265-396E722AEF0B}"/>
                </a:ext>
              </a:extLst>
            </p:cNvPr>
            <p:cNvSpPr txBox="1"/>
            <p:nvPr/>
          </p:nvSpPr>
          <p:spPr>
            <a:xfrm>
              <a:off x="9057435" y="-688353"/>
              <a:ext cx="303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(socket</a:t>
              </a:r>
              <a:r>
                <a:rPr lang="ko-KR" altLang="en-US" b="1" dirty="0"/>
                <a:t>통신 </a:t>
              </a:r>
              <a:r>
                <a:rPr lang="en-US" altLang="ko-KR" b="1" dirty="0"/>
                <a:t>- </a:t>
              </a:r>
              <a:r>
                <a:rPr lang="en-US" altLang="ko-KR" b="1" dirty="0" err="1"/>
                <a:t>signalR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C005D54-C9E6-4BAA-897B-ACB649F146A0}"/>
              </a:ext>
            </a:extLst>
          </p:cNvPr>
          <p:cNvSpPr txBox="1"/>
          <p:nvPr/>
        </p:nvSpPr>
        <p:spPr>
          <a:xfrm>
            <a:off x="2606719" y="8861202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데이터 요청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55B649C-C2EC-4FEA-954D-CD08D5BAA9A0}"/>
              </a:ext>
            </a:extLst>
          </p:cNvPr>
          <p:cNvCxnSpPr>
            <a:cxnSpLocks/>
          </p:cNvCxnSpPr>
          <p:nvPr/>
        </p:nvCxnSpPr>
        <p:spPr>
          <a:xfrm>
            <a:off x="4431520" y="6438635"/>
            <a:ext cx="0" cy="1611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699F82-4E36-48DD-91DF-7DCCB2758CA8}"/>
              </a:ext>
            </a:extLst>
          </p:cNvPr>
          <p:cNvSpPr txBox="1"/>
          <p:nvPr/>
        </p:nvSpPr>
        <p:spPr>
          <a:xfrm>
            <a:off x="4636872" y="71773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 정보 요청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30B758D-6F0A-4743-83B0-CDCFD03702C1}"/>
              </a:ext>
            </a:extLst>
          </p:cNvPr>
          <p:cNvCxnSpPr>
            <a:cxnSpLocks/>
          </p:cNvCxnSpPr>
          <p:nvPr/>
        </p:nvCxnSpPr>
        <p:spPr>
          <a:xfrm flipH="1" flipV="1">
            <a:off x="3366183" y="6479739"/>
            <a:ext cx="1" cy="1570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38D6E73-BF8C-4F0D-A0A9-263A945DFEB2}"/>
              </a:ext>
            </a:extLst>
          </p:cNvPr>
          <p:cNvSpPr txBox="1"/>
          <p:nvPr/>
        </p:nvSpPr>
        <p:spPr>
          <a:xfrm>
            <a:off x="1832029" y="723098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 정보 반환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1D5214-71D1-43B1-8D66-6B2D9E08DDC2}"/>
              </a:ext>
            </a:extLst>
          </p:cNvPr>
          <p:cNvSpPr txBox="1"/>
          <p:nvPr/>
        </p:nvSpPr>
        <p:spPr>
          <a:xfrm>
            <a:off x="12084068" y="43164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삽입</a:t>
            </a:r>
          </a:p>
        </p:txBody>
      </p:sp>
      <p:pic>
        <p:nvPicPr>
          <p:cNvPr id="209" name="그림 208">
            <a:extLst>
              <a:ext uri="{FF2B5EF4-FFF2-40B4-BE49-F238E27FC236}">
                <a16:creationId xmlns:a16="http://schemas.microsoft.com/office/drawing/2014/main" id="{DA7103D2-FAC7-4946-ADD5-0812B8E9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591" y="6098236"/>
            <a:ext cx="2140079" cy="3903973"/>
          </a:xfrm>
          <a:prstGeom prst="rect">
            <a:avLst/>
          </a:prstGeom>
        </p:spPr>
      </p:pic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A9534CFA-9C91-482E-9ED9-3FBD92E7B79B}"/>
              </a:ext>
            </a:extLst>
          </p:cNvPr>
          <p:cNvCxnSpPr>
            <a:cxnSpLocks/>
          </p:cNvCxnSpPr>
          <p:nvPr/>
        </p:nvCxnSpPr>
        <p:spPr>
          <a:xfrm flipH="1">
            <a:off x="8590745" y="5183851"/>
            <a:ext cx="57244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9DBB0A3-E2EF-4262-AD2F-E9B73210C266}"/>
              </a:ext>
            </a:extLst>
          </p:cNvPr>
          <p:cNvSpPr txBox="1"/>
          <p:nvPr/>
        </p:nvSpPr>
        <p:spPr>
          <a:xfrm>
            <a:off x="8027785" y="5302758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삽입결과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F46D3592-9F21-446A-A215-BE1F015DD43A}"/>
              </a:ext>
            </a:extLst>
          </p:cNvPr>
          <p:cNvCxnSpPr>
            <a:cxnSpLocks/>
            <a:stCxn id="216" idx="2"/>
            <a:endCxn id="209" idx="0"/>
          </p:cNvCxnSpPr>
          <p:nvPr/>
        </p:nvCxnSpPr>
        <p:spPr>
          <a:xfrm>
            <a:off x="8937393" y="5672090"/>
            <a:ext cx="1238" cy="426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37409-050E-4FF1-8233-5485E5436768}"/>
              </a:ext>
            </a:extLst>
          </p:cNvPr>
          <p:cNvSpPr txBox="1"/>
          <p:nvPr/>
        </p:nvSpPr>
        <p:spPr>
          <a:xfrm>
            <a:off x="8960936" y="564749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4AEF07AB-BDF9-4EBC-94F1-ACE2F32EE2F1}"/>
              </a:ext>
            </a:extLst>
          </p:cNvPr>
          <p:cNvGrpSpPr/>
          <p:nvPr/>
        </p:nvGrpSpPr>
        <p:grpSpPr>
          <a:xfrm>
            <a:off x="1335461" y="749996"/>
            <a:ext cx="2908113" cy="1484702"/>
            <a:chOff x="9057435" y="-688353"/>
            <a:chExt cx="2908113" cy="1484702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97AF701B-30F6-4A99-8838-C8F722CA199C}"/>
                </a:ext>
              </a:extLst>
            </p:cNvPr>
            <p:cNvSpPr/>
            <p:nvPr/>
          </p:nvSpPr>
          <p:spPr>
            <a:xfrm>
              <a:off x="9130240" y="-370899"/>
              <a:ext cx="2835308" cy="11672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ABA8FC5-A9FA-4DBE-B271-CF4A2474FB74}"/>
                </a:ext>
              </a:extLst>
            </p:cNvPr>
            <p:cNvSpPr txBox="1"/>
            <p:nvPr/>
          </p:nvSpPr>
          <p:spPr>
            <a:xfrm>
              <a:off x="9057435" y="-688353"/>
              <a:ext cx="197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(socket</a:t>
              </a:r>
              <a:r>
                <a:rPr lang="ko-KR" altLang="en-US" b="1" dirty="0"/>
                <a:t>통신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D4156108-A026-4C5E-910B-DD47302FD233}"/>
              </a:ext>
            </a:extLst>
          </p:cNvPr>
          <p:cNvSpPr txBox="1"/>
          <p:nvPr/>
        </p:nvSpPr>
        <p:spPr>
          <a:xfrm>
            <a:off x="1804678" y="1361622"/>
            <a:ext cx="20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 삽입</a:t>
            </a:r>
            <a:endParaRPr lang="en-US" altLang="ko-KR" dirty="0"/>
          </a:p>
          <a:p>
            <a:r>
              <a:rPr lang="en-US" altLang="ko-KR" dirty="0"/>
              <a:t>{id:</a:t>
            </a:r>
            <a:r>
              <a:rPr lang="ko-KR" altLang="en-US" dirty="0"/>
              <a:t> </a:t>
            </a:r>
            <a:r>
              <a:rPr lang="en-US" altLang="ko-KR" dirty="0"/>
              <a:t>“A10BC”(</a:t>
            </a:r>
            <a:r>
              <a:rPr lang="ko-KR" altLang="en-US" dirty="0"/>
              <a:t>랜덤</a:t>
            </a:r>
            <a:r>
              <a:rPr lang="en-US" altLang="ko-KR" dirty="0"/>
              <a:t>)}</a:t>
            </a: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AB5D8B1-A662-45B4-B2E1-7B58C727198C}"/>
              </a:ext>
            </a:extLst>
          </p:cNvPr>
          <p:cNvGrpSpPr/>
          <p:nvPr/>
        </p:nvGrpSpPr>
        <p:grpSpPr>
          <a:xfrm>
            <a:off x="4699638" y="534098"/>
            <a:ext cx="3328147" cy="2175403"/>
            <a:chOff x="9356705" y="1562880"/>
            <a:chExt cx="4846975" cy="2175403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4F544447-ACBA-4968-AEB3-3A4E0EAE10AE}"/>
                </a:ext>
              </a:extLst>
            </p:cNvPr>
            <p:cNvSpPr/>
            <p:nvPr/>
          </p:nvSpPr>
          <p:spPr>
            <a:xfrm>
              <a:off x="9458452" y="1920765"/>
              <a:ext cx="4745228" cy="1817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7B2ED7F-6219-4DA9-8236-17C0BA757FF0}"/>
                </a:ext>
              </a:extLst>
            </p:cNvPr>
            <p:cNvSpPr txBox="1"/>
            <p:nvPr/>
          </p:nvSpPr>
          <p:spPr>
            <a:xfrm>
              <a:off x="9356705" y="1562880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DB(</a:t>
              </a:r>
              <a:r>
                <a:rPr lang="en-US" altLang="ko-KR" b="1" dirty="0" err="1"/>
                <a:t>mysql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7753B76A-8036-4097-984A-F842C71B31A5}"/>
              </a:ext>
            </a:extLst>
          </p:cNvPr>
          <p:cNvCxnSpPr>
            <a:cxnSpLocks/>
          </p:cNvCxnSpPr>
          <p:nvPr/>
        </p:nvCxnSpPr>
        <p:spPr>
          <a:xfrm>
            <a:off x="4243604" y="1641442"/>
            <a:ext cx="5577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B6BE80F2-CAF3-45CA-B1D5-CC59B0213782}"/>
              </a:ext>
            </a:extLst>
          </p:cNvPr>
          <p:cNvSpPr txBox="1"/>
          <p:nvPr/>
        </p:nvSpPr>
        <p:spPr>
          <a:xfrm>
            <a:off x="4229903" y="1279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삽입</a:t>
            </a:r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97C9455-20F5-4562-8157-12D6C7D36877}"/>
              </a:ext>
            </a:extLst>
          </p:cNvPr>
          <p:cNvCxnSpPr>
            <a:cxnSpLocks/>
          </p:cNvCxnSpPr>
          <p:nvPr/>
        </p:nvCxnSpPr>
        <p:spPr>
          <a:xfrm>
            <a:off x="813641" y="1603358"/>
            <a:ext cx="5674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9A6264-4BF7-4BCD-A564-F9B970795146}"/>
              </a:ext>
            </a:extLst>
          </p:cNvPr>
          <p:cNvCxnSpPr>
            <a:cxnSpLocks/>
          </p:cNvCxnSpPr>
          <p:nvPr/>
        </p:nvCxnSpPr>
        <p:spPr>
          <a:xfrm flipH="1">
            <a:off x="847747" y="1933104"/>
            <a:ext cx="57244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310CCA37-DA96-40E1-883A-F45AAE7BCECA}"/>
              </a:ext>
            </a:extLst>
          </p:cNvPr>
          <p:cNvSpPr txBox="1"/>
          <p:nvPr/>
        </p:nvSpPr>
        <p:spPr>
          <a:xfrm>
            <a:off x="841912" y="2307971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삽입결과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BF9903E8-79BA-4610-8514-0D2AAE01A56D}"/>
              </a:ext>
            </a:extLst>
          </p:cNvPr>
          <p:cNvCxnSpPr>
            <a:stCxn id="278" idx="2"/>
          </p:cNvCxnSpPr>
          <p:nvPr/>
        </p:nvCxnSpPr>
        <p:spPr>
          <a:xfrm>
            <a:off x="1751520" y="2677303"/>
            <a:ext cx="909608" cy="568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24D6274-906B-4709-AF0A-BD68012C7F85}"/>
              </a:ext>
            </a:extLst>
          </p:cNvPr>
          <p:cNvSpPr txBox="1"/>
          <p:nvPr/>
        </p:nvSpPr>
        <p:spPr>
          <a:xfrm>
            <a:off x="2195644" y="26864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A487CD-8707-4632-B75E-7DD926A4A8E3}"/>
              </a:ext>
            </a:extLst>
          </p:cNvPr>
          <p:cNvSpPr/>
          <p:nvPr/>
        </p:nvSpPr>
        <p:spPr>
          <a:xfrm>
            <a:off x="3073997" y="6165481"/>
            <a:ext cx="1562875" cy="31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새로고침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840AE95-5574-43EA-9D81-8D33B270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585" y="4146320"/>
            <a:ext cx="5167044" cy="27864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612FE0-6F68-408E-B62E-3C509099F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93" y="1089280"/>
            <a:ext cx="3028661" cy="4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61E655-D389-40B3-8A9D-681CCF46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31" y="439116"/>
            <a:ext cx="2140079" cy="3903973"/>
          </a:xfrm>
          <a:prstGeom prst="rect">
            <a:avLst/>
          </a:prstGeom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7F0E51E-5A84-4662-932C-45EB5ABCFECF}"/>
              </a:ext>
            </a:extLst>
          </p:cNvPr>
          <p:cNvGrpSpPr/>
          <p:nvPr/>
        </p:nvGrpSpPr>
        <p:grpSpPr>
          <a:xfrm>
            <a:off x="3152993" y="1192273"/>
            <a:ext cx="2160000" cy="2144286"/>
            <a:chOff x="3152993" y="1192273"/>
            <a:chExt cx="2160000" cy="214428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0548958-FF98-4DDA-BBB0-DC7D9C553707}"/>
                </a:ext>
              </a:extLst>
            </p:cNvPr>
            <p:cNvGrpSpPr/>
            <p:nvPr/>
          </p:nvGrpSpPr>
          <p:grpSpPr>
            <a:xfrm>
              <a:off x="3152993" y="1192273"/>
              <a:ext cx="2160000" cy="2144286"/>
              <a:chOff x="9119346" y="2356340"/>
              <a:chExt cx="2160000" cy="214428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3224085-4B98-44D9-AE2E-680C5739AB3A}"/>
                  </a:ext>
                </a:extLst>
              </p:cNvPr>
              <p:cNvSpPr/>
              <p:nvPr/>
            </p:nvSpPr>
            <p:spPr>
              <a:xfrm>
                <a:off x="9119346" y="2356340"/>
                <a:ext cx="360000" cy="360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F53FF74-9C68-45E1-B7A6-7F376CBCF937}"/>
                  </a:ext>
                </a:extLst>
              </p:cNvPr>
              <p:cNvGrpSpPr/>
              <p:nvPr/>
            </p:nvGrpSpPr>
            <p:grpSpPr>
              <a:xfrm>
                <a:off x="9479346" y="235703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32366AE8-FD8C-4D71-9EC4-1C5425107DDD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AD871F20-B219-417E-AF88-8B7693BE25F4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48BF684-DA9E-4233-BEF6-C578D5B081D3}"/>
                  </a:ext>
                </a:extLst>
              </p:cNvPr>
              <p:cNvGrpSpPr/>
              <p:nvPr/>
            </p:nvGrpSpPr>
            <p:grpSpPr>
              <a:xfrm>
                <a:off x="9839346" y="235691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D72FAAA8-F10B-43DC-ACF9-DF9D4F9E398E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50E7FA98-7EEE-48A8-830A-6AA42B964E16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D9CAC39-9984-414D-B705-5545F14627B2}"/>
                  </a:ext>
                </a:extLst>
              </p:cNvPr>
              <p:cNvGrpSpPr/>
              <p:nvPr/>
            </p:nvGrpSpPr>
            <p:grpSpPr>
              <a:xfrm>
                <a:off x="10199346" y="235680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511A4B8F-7CCA-4C0E-AD67-B4FADDFCAC61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088FC36C-ACFE-4286-B033-046E7F863876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CC8AFBC-9DFF-4609-8535-50A0029AEBD9}"/>
                  </a:ext>
                </a:extLst>
              </p:cNvPr>
              <p:cNvGrpSpPr/>
              <p:nvPr/>
            </p:nvGrpSpPr>
            <p:grpSpPr>
              <a:xfrm>
                <a:off x="10559346" y="235691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C3444B67-65C6-4EFD-8C85-3A432F9E1FCE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AAF495E5-1F2C-4A90-AA06-8962A425EA24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96E1773-AD2D-4D2F-B5B4-BF30697AEF3F}"/>
                  </a:ext>
                </a:extLst>
              </p:cNvPr>
              <p:cNvGrpSpPr/>
              <p:nvPr/>
            </p:nvGrpSpPr>
            <p:grpSpPr>
              <a:xfrm>
                <a:off x="9119346" y="2716570"/>
                <a:ext cx="2160000" cy="360230"/>
                <a:chOff x="9119346" y="2716570"/>
                <a:chExt cx="2160000" cy="360230"/>
              </a:xfrm>
            </p:grpSpPr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EF7FC273-99EC-4CEA-85CA-17EEA59D88C1}"/>
                    </a:ext>
                  </a:extLst>
                </p:cNvPr>
                <p:cNvGrpSpPr/>
                <p:nvPr/>
              </p:nvGrpSpPr>
              <p:grpSpPr>
                <a:xfrm>
                  <a:off x="9119346" y="2716685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100" name="직사각형 99">
                    <a:extLst>
                      <a:ext uri="{FF2B5EF4-FFF2-40B4-BE49-F238E27FC236}">
                        <a16:creationId xmlns:a16="http://schemas.microsoft.com/office/drawing/2014/main" id="{A11DD14A-CC4D-4DDB-AD94-C89565278842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BA302029-DE1E-42F1-8241-B96BA62CD4A7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A1844167-D27B-47C9-BBED-A778D92A46CA}"/>
                    </a:ext>
                  </a:extLst>
                </p:cNvPr>
                <p:cNvGrpSpPr/>
                <p:nvPr/>
              </p:nvGrpSpPr>
              <p:grpSpPr>
                <a:xfrm>
                  <a:off x="9479346" y="2716800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7EEB61CD-E41B-4603-9192-AE1B4FCFFCEC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A913444E-8D82-4FCC-8BAF-DE812ADE1ED1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01642017-B42E-4372-8971-C7C5855B6FCD}"/>
                    </a:ext>
                  </a:extLst>
                </p:cNvPr>
                <p:cNvGrpSpPr/>
                <p:nvPr/>
              </p:nvGrpSpPr>
              <p:grpSpPr>
                <a:xfrm>
                  <a:off x="9839346" y="2716685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405A6C42-2E9B-4113-B92C-5EF167686E5A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E08EED08-E99D-491A-893E-DE2372201DE8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C3776F44-6494-4CAE-9E01-F0A9D04F01C8}"/>
                    </a:ext>
                  </a:extLst>
                </p:cNvPr>
                <p:cNvGrpSpPr/>
                <p:nvPr/>
              </p:nvGrpSpPr>
              <p:grpSpPr>
                <a:xfrm>
                  <a:off x="10199346" y="2716570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48DE2B5-DF42-4BDF-9031-ABD94D439921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B7F3CCEB-7631-426F-B9C4-6A81E4EE56C7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5B7BAC19-380A-4405-B729-811C8264C228}"/>
                    </a:ext>
                  </a:extLst>
                </p:cNvPr>
                <p:cNvGrpSpPr/>
                <p:nvPr/>
              </p:nvGrpSpPr>
              <p:grpSpPr>
                <a:xfrm>
                  <a:off x="10559346" y="2716685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DE8F3B6B-75F3-4DA8-AF99-EC35BC35282B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0B02A4C4-7BE1-498D-9D4A-F4FD6D8B37A5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37C59159-4D36-4408-A600-AF41641783E4}"/>
                    </a:ext>
                  </a:extLst>
                </p:cNvPr>
                <p:cNvGrpSpPr/>
                <p:nvPr/>
              </p:nvGrpSpPr>
              <p:grpSpPr>
                <a:xfrm>
                  <a:off x="10919346" y="2716570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FAC97DC-548B-497B-BC3F-8BF094F20070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09FB63D1-56B7-48DE-A502-9547DA7D123A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2123A05-4B6C-4BC4-9923-D86877673808}"/>
                  </a:ext>
                </a:extLst>
              </p:cNvPr>
              <p:cNvGrpSpPr/>
              <p:nvPr/>
            </p:nvGrpSpPr>
            <p:grpSpPr>
              <a:xfrm>
                <a:off x="9119346" y="3075995"/>
                <a:ext cx="2160000" cy="360230"/>
                <a:chOff x="9119346" y="2716570"/>
                <a:chExt cx="2160000" cy="360230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8387C0B7-4C06-416F-BA6A-5408896754C1}"/>
                    </a:ext>
                  </a:extLst>
                </p:cNvPr>
                <p:cNvGrpSpPr/>
                <p:nvPr/>
              </p:nvGrpSpPr>
              <p:grpSpPr>
                <a:xfrm>
                  <a:off x="9119346" y="2716685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7EEF00C2-CE97-478B-BDBB-4C577032FCBD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35054B25-60BE-4F46-8236-003F34B6B3DF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8A6F034F-6E36-4BC2-9DE8-95A87BF9252D}"/>
                    </a:ext>
                  </a:extLst>
                </p:cNvPr>
                <p:cNvGrpSpPr/>
                <p:nvPr/>
              </p:nvGrpSpPr>
              <p:grpSpPr>
                <a:xfrm>
                  <a:off x="9479346" y="2716800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16927936-A719-4D2A-A4F6-39A0DE6F9AE5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직사각형 80">
                    <a:extLst>
                      <a:ext uri="{FF2B5EF4-FFF2-40B4-BE49-F238E27FC236}">
                        <a16:creationId xmlns:a16="http://schemas.microsoft.com/office/drawing/2014/main" id="{DC8050D5-82D5-4F13-BC10-1D6BEF614EAC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04EB959F-6E4B-4FE0-9C45-FFCDD066742A}"/>
                    </a:ext>
                  </a:extLst>
                </p:cNvPr>
                <p:cNvGrpSpPr/>
                <p:nvPr/>
              </p:nvGrpSpPr>
              <p:grpSpPr>
                <a:xfrm>
                  <a:off x="9839346" y="2716685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CB292B5C-D1B5-49BD-9978-E517EFCE899D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D31855E2-79E3-4F84-91D2-F04892752D43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9E7D2200-9C50-4B7E-A85A-C4394A56ACAB}"/>
                    </a:ext>
                  </a:extLst>
                </p:cNvPr>
                <p:cNvGrpSpPr/>
                <p:nvPr/>
              </p:nvGrpSpPr>
              <p:grpSpPr>
                <a:xfrm>
                  <a:off x="10199346" y="2716570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76C3D61D-DD2C-4D9E-92DA-203F6AC43C0B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D61757C-C785-4A8B-BEF7-F9EA026E9E73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5CFB59F4-E4CE-4ADA-9A6D-BDF4A1249A4A}"/>
                    </a:ext>
                  </a:extLst>
                </p:cNvPr>
                <p:cNvGrpSpPr/>
                <p:nvPr/>
              </p:nvGrpSpPr>
              <p:grpSpPr>
                <a:xfrm>
                  <a:off x="10559346" y="2716685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04E97E7C-E05F-4486-8BFD-27A770A7EE4A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580725E2-1E8D-4BA8-92EE-73C165E34C49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74F95F5C-56F7-4B9A-B14D-DF60676ABA9C}"/>
                    </a:ext>
                  </a:extLst>
                </p:cNvPr>
                <p:cNvGrpSpPr/>
                <p:nvPr/>
              </p:nvGrpSpPr>
              <p:grpSpPr>
                <a:xfrm>
                  <a:off x="10919346" y="2716570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98DCA41B-1087-4CF1-81CC-8D8A268C9E9E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A45D700F-0180-443B-B689-2F8CEEAAE3C8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B067475-F635-48F9-BC24-ACB3627FF3E4}"/>
                  </a:ext>
                </a:extLst>
              </p:cNvPr>
              <p:cNvGrpSpPr/>
              <p:nvPr/>
            </p:nvGrpSpPr>
            <p:grpSpPr>
              <a:xfrm>
                <a:off x="9119346" y="3421316"/>
                <a:ext cx="360000" cy="360000"/>
                <a:chOff x="10115256" y="2338107"/>
                <a:chExt cx="360000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890F33DB-A57A-4563-8D85-B9DF4E298C43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16ACD56C-9CFD-48B9-967D-F5A30EB7A47A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C30DC67-47B3-42FC-AA8E-3C31E7F071BB}"/>
                  </a:ext>
                </a:extLst>
              </p:cNvPr>
              <p:cNvGrpSpPr/>
              <p:nvPr/>
            </p:nvGrpSpPr>
            <p:grpSpPr>
              <a:xfrm>
                <a:off x="9479346" y="3421431"/>
                <a:ext cx="360000" cy="360000"/>
                <a:chOff x="10115256" y="2338107"/>
                <a:chExt cx="360000" cy="360000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1A9849A-1E36-4384-89CC-BD89E012DF24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C4EB6DB9-4BC3-482E-B529-54E8BCD7D430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4F5BDA1-07B1-42B1-A864-5E703D47F291}"/>
                  </a:ext>
                </a:extLst>
              </p:cNvPr>
              <p:cNvGrpSpPr/>
              <p:nvPr/>
            </p:nvGrpSpPr>
            <p:grpSpPr>
              <a:xfrm>
                <a:off x="9839346" y="3421316"/>
                <a:ext cx="360000" cy="360000"/>
                <a:chOff x="10115256" y="2338107"/>
                <a:chExt cx="360000" cy="3600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AFD10316-D8A0-4979-969C-9D9D8CE1DC18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ED70DA4D-2BBF-47CE-9138-87BFCA0887EE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D2B0A94-923F-4F04-B956-4956EA88A8A1}"/>
                  </a:ext>
                </a:extLst>
              </p:cNvPr>
              <p:cNvGrpSpPr/>
              <p:nvPr/>
            </p:nvGrpSpPr>
            <p:grpSpPr>
              <a:xfrm>
                <a:off x="10199346" y="3421201"/>
                <a:ext cx="360000" cy="360000"/>
                <a:chOff x="10115256" y="2338107"/>
                <a:chExt cx="360000" cy="360000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DD548381-592F-41B2-A148-DF97786C7EDA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A2EEEE2C-CAFE-4220-B0A5-76F1EB44DBF0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9A24652-97B2-4AA4-A612-3EBC3B35362A}"/>
                  </a:ext>
                </a:extLst>
              </p:cNvPr>
              <p:cNvGrpSpPr/>
              <p:nvPr/>
            </p:nvGrpSpPr>
            <p:grpSpPr>
              <a:xfrm>
                <a:off x="10559346" y="3421316"/>
                <a:ext cx="360000" cy="360000"/>
                <a:chOff x="10115256" y="2338107"/>
                <a:chExt cx="360000" cy="360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C4F1B1A0-4BE6-4237-8886-41CB4A95C382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77CEE6C4-FDF4-4FDF-B13A-2A8BEF5067FC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C5B022C-7A44-4967-BAF8-86F115947761}"/>
                  </a:ext>
                </a:extLst>
              </p:cNvPr>
              <p:cNvGrpSpPr/>
              <p:nvPr/>
            </p:nvGrpSpPr>
            <p:grpSpPr>
              <a:xfrm>
                <a:off x="10919346" y="3421201"/>
                <a:ext cx="360000" cy="360000"/>
                <a:chOff x="10115256" y="2338107"/>
                <a:chExt cx="360000" cy="3600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2A95F88-9678-4F77-AC4B-CDCE7B2D2EB6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93E5C929-DBD4-4872-9CF0-61F77EC2DCA7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4FFB396D-9BF3-4E35-88A0-9B549D988426}"/>
                  </a:ext>
                </a:extLst>
              </p:cNvPr>
              <p:cNvGrpSpPr/>
              <p:nvPr/>
            </p:nvGrpSpPr>
            <p:grpSpPr>
              <a:xfrm>
                <a:off x="9119346" y="3780971"/>
                <a:ext cx="2160000" cy="360230"/>
                <a:chOff x="9119346" y="2716570"/>
                <a:chExt cx="2160000" cy="360230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FC5AB9D0-D9D3-44BD-BACB-FF55581DC53F}"/>
                    </a:ext>
                  </a:extLst>
                </p:cNvPr>
                <p:cNvGrpSpPr/>
                <p:nvPr/>
              </p:nvGrpSpPr>
              <p:grpSpPr>
                <a:xfrm>
                  <a:off x="9119346" y="2716685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218D663B-F6BC-4A99-9F2F-9F7629D315A9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A455D0A4-0E84-4288-8400-5FC098BF86C6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2D2658BA-81C9-43E4-8230-45C46EA1D871}"/>
                    </a:ext>
                  </a:extLst>
                </p:cNvPr>
                <p:cNvGrpSpPr/>
                <p:nvPr/>
              </p:nvGrpSpPr>
              <p:grpSpPr>
                <a:xfrm>
                  <a:off x="9479346" y="2716800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93901B78-81B5-4827-8CC8-049483319E67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6323073E-90AB-4511-A316-74DD2D72DEBC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5A28DF0A-802F-4ECD-921F-6F596F8B727B}"/>
                    </a:ext>
                  </a:extLst>
                </p:cNvPr>
                <p:cNvGrpSpPr/>
                <p:nvPr/>
              </p:nvGrpSpPr>
              <p:grpSpPr>
                <a:xfrm>
                  <a:off x="9839346" y="2716685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F48003AF-E8EE-4C86-B692-0CF2D7E6CCBD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AD4ACF5E-E1D1-45DD-8C8D-360EC4374CAA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F5760DEB-3A6F-4A49-9CB0-193264BA61E0}"/>
                    </a:ext>
                  </a:extLst>
                </p:cNvPr>
                <p:cNvGrpSpPr/>
                <p:nvPr/>
              </p:nvGrpSpPr>
              <p:grpSpPr>
                <a:xfrm>
                  <a:off x="10199346" y="2716570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155513C7-1C88-4951-825A-5BBF6DD5485E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B9B008D3-34F0-4011-B115-8DE5FDDE59FE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8B95B131-CA2D-40E3-9110-32035AF78152}"/>
                    </a:ext>
                  </a:extLst>
                </p:cNvPr>
                <p:cNvGrpSpPr/>
                <p:nvPr/>
              </p:nvGrpSpPr>
              <p:grpSpPr>
                <a:xfrm>
                  <a:off x="10559346" y="2716685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6102DC9E-2F3B-461D-AA2D-B15875134BBC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339416CA-61A9-4EF6-86EB-5BA97A9EAF88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14D5FCD7-01A3-4D90-A383-089885B5A4D9}"/>
                    </a:ext>
                  </a:extLst>
                </p:cNvPr>
                <p:cNvGrpSpPr/>
                <p:nvPr/>
              </p:nvGrpSpPr>
              <p:grpSpPr>
                <a:xfrm>
                  <a:off x="10919346" y="2716570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2D6DF4C5-D3C2-4C7E-96BE-1BFBEE6EA22B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FE02C10C-26A6-4A79-8110-ADFBC6C278AD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479B71C-10A8-4FE7-940E-9BCA68D4E1AF}"/>
                  </a:ext>
                </a:extLst>
              </p:cNvPr>
              <p:cNvGrpSpPr/>
              <p:nvPr/>
            </p:nvGrpSpPr>
            <p:grpSpPr>
              <a:xfrm>
                <a:off x="9479346" y="4140396"/>
                <a:ext cx="1440000" cy="360230"/>
                <a:chOff x="9479346" y="2716570"/>
                <a:chExt cx="1440000" cy="360230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72FB0B51-F5D0-43AC-B1D2-BB2DEB3D017B}"/>
                    </a:ext>
                  </a:extLst>
                </p:cNvPr>
                <p:cNvGrpSpPr/>
                <p:nvPr/>
              </p:nvGrpSpPr>
              <p:grpSpPr>
                <a:xfrm>
                  <a:off x="9479346" y="2716800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7224BA4F-683B-46F3-84FF-77F47AD2EDD2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B91105A3-06D7-4D08-937B-F19869994D76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31F7B963-043A-40BB-99CA-DCEBD121A6A4}"/>
                    </a:ext>
                  </a:extLst>
                </p:cNvPr>
                <p:cNvGrpSpPr/>
                <p:nvPr/>
              </p:nvGrpSpPr>
              <p:grpSpPr>
                <a:xfrm>
                  <a:off x="9839346" y="2716685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3B2A7843-C637-4CDC-9417-71144EC78FF2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D28191DD-8888-43B7-A86A-F25AE0363C51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6A97CAA2-45C4-4F06-AE0D-7D41C3315989}"/>
                    </a:ext>
                  </a:extLst>
                </p:cNvPr>
                <p:cNvGrpSpPr/>
                <p:nvPr/>
              </p:nvGrpSpPr>
              <p:grpSpPr>
                <a:xfrm>
                  <a:off x="10199346" y="2716570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CDFF88B0-1576-40EA-B142-28BDF126E15F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301FC182-4BF5-4D4D-95D5-3B7E5E79DC74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0D7E71C-DCC6-45CA-A221-96F3FE091F50}"/>
                    </a:ext>
                  </a:extLst>
                </p:cNvPr>
                <p:cNvGrpSpPr/>
                <p:nvPr/>
              </p:nvGrpSpPr>
              <p:grpSpPr>
                <a:xfrm>
                  <a:off x="10559346" y="2716685"/>
                  <a:ext cx="360000" cy="360000"/>
                  <a:chOff x="10115256" y="2338107"/>
                  <a:chExt cx="360000" cy="360000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7300D822-D8EC-461C-BA49-BD8ED109F5AD}"/>
                      </a:ext>
                    </a:extLst>
                  </p:cNvPr>
                  <p:cNvSpPr/>
                  <p:nvPr/>
                </p:nvSpPr>
                <p:spPr>
                  <a:xfrm>
                    <a:off x="10115256" y="2338107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11C14ECB-AE70-4742-A04A-50FB93E590B6}"/>
                      </a:ext>
                    </a:extLst>
                  </p:cNvPr>
                  <p:cNvSpPr/>
                  <p:nvPr/>
                </p:nvSpPr>
                <p:spPr>
                  <a:xfrm>
                    <a:off x="10169256" y="2392107"/>
                    <a:ext cx="252000" cy="252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FCBE57D-8D37-4388-8D27-5E0EA1096FBA}"/>
                  </a:ext>
                </a:extLst>
              </p:cNvPr>
              <p:cNvSpPr/>
              <p:nvPr/>
            </p:nvSpPr>
            <p:spPr>
              <a:xfrm>
                <a:off x="10919346" y="2356340"/>
                <a:ext cx="360000" cy="360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7FACCD5-598D-4E21-BB67-B5521D160325}"/>
                  </a:ext>
                </a:extLst>
              </p:cNvPr>
              <p:cNvSpPr/>
              <p:nvPr/>
            </p:nvSpPr>
            <p:spPr>
              <a:xfrm>
                <a:off x="9119346" y="4140396"/>
                <a:ext cx="360000" cy="360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527EA13-8CDC-4DFD-AB35-E3F6B124D56C}"/>
                  </a:ext>
                </a:extLst>
              </p:cNvPr>
              <p:cNvSpPr/>
              <p:nvPr/>
            </p:nvSpPr>
            <p:spPr>
              <a:xfrm>
                <a:off x="10919346" y="4140396"/>
                <a:ext cx="360000" cy="360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F077E18-7BCE-4AC2-865A-F65F7542C08C}"/>
                </a:ext>
              </a:extLst>
            </p:cNvPr>
            <p:cNvSpPr/>
            <p:nvPr/>
          </p:nvSpPr>
          <p:spPr>
            <a:xfrm>
              <a:off x="3602993" y="3058428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C592551-6EAE-4D5C-B6CE-F6C9016459DA}"/>
                </a:ext>
              </a:extLst>
            </p:cNvPr>
            <p:cNvSpPr/>
            <p:nvPr/>
          </p:nvSpPr>
          <p:spPr>
            <a:xfrm>
              <a:off x="3961266" y="3056336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463D8670-4BE5-48A3-82F2-8E22207EB6D7}"/>
                </a:ext>
              </a:extLst>
            </p:cNvPr>
            <p:cNvSpPr/>
            <p:nvPr/>
          </p:nvSpPr>
          <p:spPr>
            <a:xfrm>
              <a:off x="4321266" y="3060340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312C072-D32C-4B81-B12A-D6840C16BDDD}"/>
                </a:ext>
              </a:extLst>
            </p:cNvPr>
            <p:cNvSpPr/>
            <p:nvPr/>
          </p:nvSpPr>
          <p:spPr>
            <a:xfrm>
              <a:off x="4681266" y="3066329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D531B3F-FC5C-4CE8-BE69-01235398F056}"/>
                </a:ext>
              </a:extLst>
            </p:cNvPr>
            <p:cNvSpPr/>
            <p:nvPr/>
          </p:nvSpPr>
          <p:spPr>
            <a:xfrm>
              <a:off x="3602993" y="2701837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9D7C12D-EE3D-4F0F-A3B6-2FF75829789B}"/>
                </a:ext>
              </a:extLst>
            </p:cNvPr>
            <p:cNvSpPr/>
            <p:nvPr/>
          </p:nvSpPr>
          <p:spPr>
            <a:xfrm>
              <a:off x="3961266" y="2699745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92E020C-1FAD-48F3-9E00-F39B916C1968}"/>
                </a:ext>
              </a:extLst>
            </p:cNvPr>
            <p:cNvSpPr/>
            <p:nvPr/>
          </p:nvSpPr>
          <p:spPr>
            <a:xfrm>
              <a:off x="4321266" y="2703749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D3CB5D9-9CF8-45D2-9B46-E669BF693E91}"/>
                </a:ext>
              </a:extLst>
            </p:cNvPr>
            <p:cNvSpPr/>
            <p:nvPr/>
          </p:nvSpPr>
          <p:spPr>
            <a:xfrm>
              <a:off x="4681266" y="2709738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EE68050-215F-430D-A643-932707B8E303}"/>
                </a:ext>
              </a:extLst>
            </p:cNvPr>
            <p:cNvSpPr/>
            <p:nvPr/>
          </p:nvSpPr>
          <p:spPr>
            <a:xfrm>
              <a:off x="3493265" y="2576893"/>
              <a:ext cx="1459727" cy="759436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E77B5214-2EBE-495E-9AB0-B075D6D6F730}"/>
              </a:ext>
            </a:extLst>
          </p:cNvPr>
          <p:cNvSpPr txBox="1"/>
          <p:nvPr/>
        </p:nvSpPr>
        <p:spPr>
          <a:xfrm>
            <a:off x="3692993" y="336917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 선택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D01C3C5-E716-4D2E-931A-51A583C38C99}"/>
              </a:ext>
            </a:extLst>
          </p:cNvPr>
          <p:cNvCxnSpPr>
            <a:cxnSpLocks/>
          </p:cNvCxnSpPr>
          <p:nvPr/>
        </p:nvCxnSpPr>
        <p:spPr>
          <a:xfrm>
            <a:off x="4178992" y="3671706"/>
            <a:ext cx="0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14A4F8B-44F6-4B3C-96ED-0898FA2E9C67}"/>
              </a:ext>
            </a:extLst>
          </p:cNvPr>
          <p:cNvSpPr/>
          <p:nvPr/>
        </p:nvSpPr>
        <p:spPr>
          <a:xfrm>
            <a:off x="3363409" y="4017146"/>
            <a:ext cx="16311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  작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9DC7A7B-ACB7-485F-BA96-84C85DBC5B52}"/>
              </a:ext>
            </a:extLst>
          </p:cNvPr>
          <p:cNvSpPr txBox="1"/>
          <p:nvPr/>
        </p:nvSpPr>
        <p:spPr>
          <a:xfrm>
            <a:off x="4970468" y="4016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클릭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F593DF9-33B4-4C5B-B4E1-F98E0DDC41F5}"/>
              </a:ext>
            </a:extLst>
          </p:cNvPr>
          <p:cNvGrpSpPr/>
          <p:nvPr/>
        </p:nvGrpSpPr>
        <p:grpSpPr>
          <a:xfrm>
            <a:off x="6086513" y="1138043"/>
            <a:ext cx="2160000" cy="2144286"/>
            <a:chOff x="9119346" y="2356340"/>
            <a:chExt cx="2160000" cy="2144286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5B5FBC6-A61B-4BC8-8121-9687854AFDD2}"/>
                </a:ext>
              </a:extLst>
            </p:cNvPr>
            <p:cNvSpPr/>
            <p:nvPr/>
          </p:nvSpPr>
          <p:spPr>
            <a:xfrm>
              <a:off x="9119346" y="2356340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593D1342-E091-4E26-B72D-2960AC7D284B}"/>
                </a:ext>
              </a:extLst>
            </p:cNvPr>
            <p:cNvGrpSpPr/>
            <p:nvPr/>
          </p:nvGrpSpPr>
          <p:grpSpPr>
            <a:xfrm>
              <a:off x="9479346" y="2357030"/>
              <a:ext cx="360000" cy="360000"/>
              <a:chOff x="10115256" y="2338107"/>
              <a:chExt cx="360000" cy="360000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F3CF105E-A543-40CC-9B15-8868AE42365C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F8BA1C84-7DDD-4895-9116-815C1C57C157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A2D4B4C1-1BDC-4BD0-BCB1-82A51AC39710}"/>
                </a:ext>
              </a:extLst>
            </p:cNvPr>
            <p:cNvGrpSpPr/>
            <p:nvPr/>
          </p:nvGrpSpPr>
          <p:grpSpPr>
            <a:xfrm>
              <a:off x="9839346" y="2356915"/>
              <a:ext cx="360000" cy="360000"/>
              <a:chOff x="10115256" y="2338107"/>
              <a:chExt cx="360000" cy="360000"/>
            </a:xfrm>
          </p:grpSpPr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D8B54F97-3AD8-4C99-9F9B-63ED7E5DDD64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2DE62A86-A0F4-4B06-8A85-00A32BF6EB36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EEEFE1BF-8685-4E18-85AA-980B27604271}"/>
                </a:ext>
              </a:extLst>
            </p:cNvPr>
            <p:cNvGrpSpPr/>
            <p:nvPr/>
          </p:nvGrpSpPr>
          <p:grpSpPr>
            <a:xfrm>
              <a:off x="10199346" y="2356800"/>
              <a:ext cx="360000" cy="360000"/>
              <a:chOff x="10115256" y="2338107"/>
              <a:chExt cx="360000" cy="360000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7B58302F-72F9-4167-89D6-132E382C8E2F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CED066F-81A6-4924-AB50-157631A4D44A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CEDA3853-9C3E-4DCD-ADC1-EC734142F7D9}"/>
                </a:ext>
              </a:extLst>
            </p:cNvPr>
            <p:cNvGrpSpPr/>
            <p:nvPr/>
          </p:nvGrpSpPr>
          <p:grpSpPr>
            <a:xfrm>
              <a:off x="10559346" y="2356915"/>
              <a:ext cx="360000" cy="360000"/>
              <a:chOff x="10115256" y="2338107"/>
              <a:chExt cx="360000" cy="360000"/>
            </a:xfrm>
          </p:grpSpPr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C7F9D483-90AB-4132-B607-C2E46A9EE55A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BEF480A8-7AD9-443A-832A-DF6A8B090A27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0B355EA4-7F5E-448D-8D7D-7F4753F071CE}"/>
                </a:ext>
              </a:extLst>
            </p:cNvPr>
            <p:cNvGrpSpPr/>
            <p:nvPr/>
          </p:nvGrpSpPr>
          <p:grpSpPr>
            <a:xfrm>
              <a:off x="9119346" y="2716570"/>
              <a:ext cx="2160000" cy="360230"/>
              <a:chOff x="9119346" y="2716570"/>
              <a:chExt cx="2160000" cy="360230"/>
            </a:xfrm>
          </p:grpSpPr>
          <p:grpSp>
            <p:nvGrpSpPr>
              <p:cNvPr id="220" name="그룹 219">
                <a:extLst>
                  <a:ext uri="{FF2B5EF4-FFF2-40B4-BE49-F238E27FC236}">
                    <a16:creationId xmlns:a16="http://schemas.microsoft.com/office/drawing/2014/main" id="{F1BF8761-9C1A-4B05-8058-EFA0B922686C}"/>
                  </a:ext>
                </a:extLst>
              </p:cNvPr>
              <p:cNvGrpSpPr/>
              <p:nvPr/>
            </p:nvGrpSpPr>
            <p:grpSpPr>
              <a:xfrm>
                <a:off x="911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FD866FA7-E75C-4805-8F13-BFEC10C38B99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79AF04EB-03C0-4C08-850F-DE6B3E3F6CE8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FD2747F5-31AD-43B1-9827-2FAB9E4FEC48}"/>
                  </a:ext>
                </a:extLst>
              </p:cNvPr>
              <p:cNvGrpSpPr/>
              <p:nvPr/>
            </p:nvGrpSpPr>
            <p:grpSpPr>
              <a:xfrm>
                <a:off x="9479346" y="2716800"/>
                <a:ext cx="360000" cy="360000"/>
                <a:chOff x="10115256" y="2338107"/>
                <a:chExt cx="360000" cy="360000"/>
              </a:xfrm>
            </p:grpSpPr>
            <p:sp>
              <p:nvSpPr>
                <p:cNvPr id="234" name="직사각형 233">
                  <a:extLst>
                    <a:ext uri="{FF2B5EF4-FFF2-40B4-BE49-F238E27FC236}">
                      <a16:creationId xmlns:a16="http://schemas.microsoft.com/office/drawing/2014/main" id="{A3984758-F704-4C53-A684-94397180FC93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D75C0232-76A9-4A4D-B822-9FE9FAA4535B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85111121-1DD7-499E-8589-04F7BCD2EC27}"/>
                  </a:ext>
                </a:extLst>
              </p:cNvPr>
              <p:cNvGrpSpPr/>
              <p:nvPr/>
            </p:nvGrpSpPr>
            <p:grpSpPr>
              <a:xfrm>
                <a:off x="983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FF849593-E2F5-4157-8C65-E1EE2D072530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6257C55F-3925-4460-A0D2-2309B3B5EC48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3D86891F-C201-4FE3-8C73-8D5603D419B9}"/>
                  </a:ext>
                </a:extLst>
              </p:cNvPr>
              <p:cNvGrpSpPr/>
              <p:nvPr/>
            </p:nvGrpSpPr>
            <p:grpSpPr>
              <a:xfrm>
                <a:off x="1019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69616B98-E0C2-4836-BE6A-071F58794578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C5F075BE-441D-4665-A798-D83680577909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59E2C9AE-07D2-4918-BA68-2B8FC1F710FA}"/>
                  </a:ext>
                </a:extLst>
              </p:cNvPr>
              <p:cNvGrpSpPr/>
              <p:nvPr/>
            </p:nvGrpSpPr>
            <p:grpSpPr>
              <a:xfrm>
                <a:off x="1055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04B34CBB-789A-4C30-BE07-F078FC1EC0EF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B885333B-B5FE-4753-A99F-DDAA61C6DC24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9022F0DF-17EA-451C-8310-249E6D645413}"/>
                  </a:ext>
                </a:extLst>
              </p:cNvPr>
              <p:cNvGrpSpPr/>
              <p:nvPr/>
            </p:nvGrpSpPr>
            <p:grpSpPr>
              <a:xfrm>
                <a:off x="1091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CD2C0D61-9CFF-433D-921D-B0F8965B12DD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063E04FE-AED7-441C-AA2F-19144CD68507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1D91E18-C7CE-41F7-8772-54639FC0A7D7}"/>
                </a:ext>
              </a:extLst>
            </p:cNvPr>
            <p:cNvGrpSpPr/>
            <p:nvPr/>
          </p:nvGrpSpPr>
          <p:grpSpPr>
            <a:xfrm>
              <a:off x="9119346" y="3075995"/>
              <a:ext cx="2160000" cy="360230"/>
              <a:chOff x="9119346" y="2716570"/>
              <a:chExt cx="2160000" cy="360230"/>
            </a:xfrm>
          </p:grpSpPr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5432E93B-D326-466D-B6A5-2E735C719D41}"/>
                  </a:ext>
                </a:extLst>
              </p:cNvPr>
              <p:cNvGrpSpPr/>
              <p:nvPr/>
            </p:nvGrpSpPr>
            <p:grpSpPr>
              <a:xfrm>
                <a:off x="911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E17FA0BC-4D45-497B-866F-F0A644A012B4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3D67990E-AB03-4139-85FE-205371692FD9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54C31091-FECA-47FF-AED3-04EA15B6C13E}"/>
                  </a:ext>
                </a:extLst>
              </p:cNvPr>
              <p:cNvGrpSpPr/>
              <p:nvPr/>
            </p:nvGrpSpPr>
            <p:grpSpPr>
              <a:xfrm>
                <a:off x="9479346" y="2716800"/>
                <a:ext cx="360000" cy="360000"/>
                <a:chOff x="10115256" y="2338107"/>
                <a:chExt cx="360000" cy="360000"/>
              </a:xfrm>
            </p:grpSpPr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40170E4F-2110-453C-9BFD-F19F6DBC58BF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F858A87D-0819-41D9-A7BF-C3DB50D03120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39943AEB-994E-4C81-B881-990D69EBEB7B}"/>
                  </a:ext>
                </a:extLst>
              </p:cNvPr>
              <p:cNvGrpSpPr/>
              <p:nvPr/>
            </p:nvGrpSpPr>
            <p:grpSpPr>
              <a:xfrm>
                <a:off x="983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CADF76B1-F32D-499F-BC18-B0BEB31F89D5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961EB1D8-99A8-469B-AC61-D6570EC32B1C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E7C01D3F-B1E2-430D-B2CF-DFB884FD3EA5}"/>
                  </a:ext>
                </a:extLst>
              </p:cNvPr>
              <p:cNvGrpSpPr/>
              <p:nvPr/>
            </p:nvGrpSpPr>
            <p:grpSpPr>
              <a:xfrm>
                <a:off x="1019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30C7C6A8-C54F-47A5-B5D5-17079DA0E534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C4161020-1F3B-44AB-B1B9-9C49E4594A22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C9F8217F-120A-42C3-8763-F962A983D417}"/>
                  </a:ext>
                </a:extLst>
              </p:cNvPr>
              <p:cNvGrpSpPr/>
              <p:nvPr/>
            </p:nvGrpSpPr>
            <p:grpSpPr>
              <a:xfrm>
                <a:off x="1055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98205FF8-76FA-4419-B7DB-5F7C762E6B21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83B245AB-2E1C-4F40-9FB6-31CDD3FFA903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AB73EE5-E8D6-4C75-9896-6FF2F9FA40D7}"/>
                  </a:ext>
                </a:extLst>
              </p:cNvPr>
              <p:cNvGrpSpPr/>
              <p:nvPr/>
            </p:nvGrpSpPr>
            <p:grpSpPr>
              <a:xfrm>
                <a:off x="1091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00E0C182-9E30-4243-AA4A-651D661DDE34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2AC4BE57-DF3E-49C2-B821-D2B995D6EC88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1F4EC93-71EC-4B4B-9E17-335A2C03501D}"/>
                </a:ext>
              </a:extLst>
            </p:cNvPr>
            <p:cNvGrpSpPr/>
            <p:nvPr/>
          </p:nvGrpSpPr>
          <p:grpSpPr>
            <a:xfrm>
              <a:off x="9119346" y="3421316"/>
              <a:ext cx="360000" cy="360000"/>
              <a:chOff x="10115256" y="2338107"/>
              <a:chExt cx="360000" cy="360000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B07B1335-1279-4FFB-A03E-F5967285FED0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DB322E2-0D99-4266-A028-8A03DE43A4ED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74F83DF-C69E-45E3-BC1D-9DFB592E0492}"/>
                </a:ext>
              </a:extLst>
            </p:cNvPr>
            <p:cNvGrpSpPr/>
            <p:nvPr/>
          </p:nvGrpSpPr>
          <p:grpSpPr>
            <a:xfrm>
              <a:off x="9479346" y="3421431"/>
              <a:ext cx="360000" cy="360000"/>
              <a:chOff x="10115256" y="2338107"/>
              <a:chExt cx="360000" cy="360000"/>
            </a:xfrm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580A0B9-3C82-4FC5-89D5-205AC88ED38B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4F80D546-9337-4B31-A586-CCE4F688913A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7044A03F-DB97-4ADA-909D-5DB576C35A11}"/>
                </a:ext>
              </a:extLst>
            </p:cNvPr>
            <p:cNvGrpSpPr/>
            <p:nvPr/>
          </p:nvGrpSpPr>
          <p:grpSpPr>
            <a:xfrm>
              <a:off x="9839346" y="3421316"/>
              <a:ext cx="360000" cy="360000"/>
              <a:chOff x="10115256" y="2338107"/>
              <a:chExt cx="360000" cy="36000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E2F2B1F8-75D2-438C-9D12-879465FF7D85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B09C7257-60CE-4D16-81C7-E1EF3B274654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AA89CB21-8351-4443-82F1-8A150A349AD7}"/>
                </a:ext>
              </a:extLst>
            </p:cNvPr>
            <p:cNvGrpSpPr/>
            <p:nvPr/>
          </p:nvGrpSpPr>
          <p:grpSpPr>
            <a:xfrm>
              <a:off x="10199346" y="3421201"/>
              <a:ext cx="360000" cy="360000"/>
              <a:chOff x="10115256" y="2338107"/>
              <a:chExt cx="360000" cy="360000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2BD3FE67-2672-475C-BEE6-A43FCE7ECD88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C3433A77-B7EA-4B57-9B77-98D85F52E3F0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07CD1558-69B2-4EE7-BC7E-6FAA843857F4}"/>
                </a:ext>
              </a:extLst>
            </p:cNvPr>
            <p:cNvGrpSpPr/>
            <p:nvPr/>
          </p:nvGrpSpPr>
          <p:grpSpPr>
            <a:xfrm>
              <a:off x="10559346" y="3421316"/>
              <a:ext cx="360000" cy="360000"/>
              <a:chOff x="10115256" y="2338107"/>
              <a:chExt cx="360000" cy="360000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B6BE92AD-D500-48F5-91A7-8B4FA191F170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4ACF8287-4FDE-4220-B3DE-C7CBA92F048E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A0E2318A-FC0B-421B-A8DE-1D91EFA08187}"/>
                </a:ext>
              </a:extLst>
            </p:cNvPr>
            <p:cNvGrpSpPr/>
            <p:nvPr/>
          </p:nvGrpSpPr>
          <p:grpSpPr>
            <a:xfrm>
              <a:off x="10919346" y="3421201"/>
              <a:ext cx="360000" cy="360000"/>
              <a:chOff x="10115256" y="2338107"/>
              <a:chExt cx="360000" cy="360000"/>
            </a:xfrm>
          </p:grpSpPr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9D984AD3-69E8-4580-8406-071C54F792FE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C18E36D9-255A-4906-BE5B-F1FE397CCB09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9A752BF6-A6A4-4712-95D8-B7070E342068}"/>
                </a:ext>
              </a:extLst>
            </p:cNvPr>
            <p:cNvGrpSpPr/>
            <p:nvPr/>
          </p:nvGrpSpPr>
          <p:grpSpPr>
            <a:xfrm>
              <a:off x="9119346" y="3780971"/>
              <a:ext cx="2160000" cy="360230"/>
              <a:chOff x="9119346" y="2716570"/>
              <a:chExt cx="2160000" cy="360230"/>
            </a:xfrm>
          </p:grpSpPr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2187D4DD-A502-4B58-B2B9-1ACE951821AF}"/>
                  </a:ext>
                </a:extLst>
              </p:cNvPr>
              <p:cNvGrpSpPr/>
              <p:nvPr/>
            </p:nvGrpSpPr>
            <p:grpSpPr>
              <a:xfrm>
                <a:off x="911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883D6AAB-46B8-4DEE-801F-9C331143FEC3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3C57F8BA-F63D-4F74-9753-B136662FBE9D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F808BEB5-A4EA-4AEA-B6A9-15C24E92060C}"/>
                  </a:ext>
                </a:extLst>
              </p:cNvPr>
              <p:cNvGrpSpPr/>
              <p:nvPr/>
            </p:nvGrpSpPr>
            <p:grpSpPr>
              <a:xfrm>
                <a:off x="9479346" y="271680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87DEFDAC-EBBA-4207-B55E-BFF0F2A975B3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F4C1F62B-E0CC-4CEB-AF01-C0996CAE2692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C9ABA48B-3661-4CBD-8287-A51EF7D32D0D}"/>
                  </a:ext>
                </a:extLst>
              </p:cNvPr>
              <p:cNvGrpSpPr/>
              <p:nvPr/>
            </p:nvGrpSpPr>
            <p:grpSpPr>
              <a:xfrm>
                <a:off x="983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20BA6E60-37E7-4B19-8D89-FD31609FBDE6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ECB24F5E-54A6-486D-96E8-CD6710D53192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9C32A921-E42F-46C2-9A33-C5649E92A88D}"/>
                  </a:ext>
                </a:extLst>
              </p:cNvPr>
              <p:cNvGrpSpPr/>
              <p:nvPr/>
            </p:nvGrpSpPr>
            <p:grpSpPr>
              <a:xfrm>
                <a:off x="1019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25AB46AA-174D-4AF6-93C6-71419752BFE3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65F9A26D-8B80-47D1-B0D3-6FF119E79F70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99FEF1C7-B287-482F-900A-F3FF2F3B6F53}"/>
                  </a:ext>
                </a:extLst>
              </p:cNvPr>
              <p:cNvGrpSpPr/>
              <p:nvPr/>
            </p:nvGrpSpPr>
            <p:grpSpPr>
              <a:xfrm>
                <a:off x="1055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0D177A23-1BB9-47D5-8EC3-051EAE93F1B5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0CDE5DF8-2591-460D-8E66-B0B714D985EF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857F6A2F-AE69-45BF-A34A-0CF953CAB78D}"/>
                  </a:ext>
                </a:extLst>
              </p:cNvPr>
              <p:cNvGrpSpPr/>
              <p:nvPr/>
            </p:nvGrpSpPr>
            <p:grpSpPr>
              <a:xfrm>
                <a:off x="1091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D0B05CD0-C83E-4405-8941-7BB6E8AA07DC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3A94EAA6-6EBB-4D2B-8F27-EAD1818DC603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0750240-5B40-4972-AD4F-1437574FAC65}"/>
                </a:ext>
              </a:extLst>
            </p:cNvPr>
            <p:cNvGrpSpPr/>
            <p:nvPr/>
          </p:nvGrpSpPr>
          <p:grpSpPr>
            <a:xfrm>
              <a:off x="9479346" y="4140396"/>
              <a:ext cx="1440000" cy="360230"/>
              <a:chOff x="9479346" y="2716570"/>
              <a:chExt cx="1440000" cy="360230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2F08C28E-7240-454C-A4AE-A098E0C8335A}"/>
                  </a:ext>
                </a:extLst>
              </p:cNvPr>
              <p:cNvGrpSpPr/>
              <p:nvPr/>
            </p:nvGrpSpPr>
            <p:grpSpPr>
              <a:xfrm>
                <a:off x="9479346" y="271680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71577B08-C3B3-41DA-8436-6AE28D045432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383DD762-3A43-4CEC-98B4-F8E035686E1B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E166AA46-5936-4F05-A906-8E785B9E3CC3}"/>
                  </a:ext>
                </a:extLst>
              </p:cNvPr>
              <p:cNvGrpSpPr/>
              <p:nvPr/>
            </p:nvGrpSpPr>
            <p:grpSpPr>
              <a:xfrm>
                <a:off x="983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39F9A0D2-B7A9-4889-8666-BB6A7677864F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04EE6979-7C11-46AC-A27B-B8F0B55C99D4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964FF922-5288-47F0-AC63-E2C6E3413A84}"/>
                  </a:ext>
                </a:extLst>
              </p:cNvPr>
              <p:cNvGrpSpPr/>
              <p:nvPr/>
            </p:nvGrpSpPr>
            <p:grpSpPr>
              <a:xfrm>
                <a:off x="1019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70428BA9-7CE8-4419-B4B8-858044A486D2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F711A21F-FCE9-4BA2-9854-B4270E1D0FC5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6B781754-917A-4F3F-B2F6-F04ED8669FFE}"/>
                  </a:ext>
                </a:extLst>
              </p:cNvPr>
              <p:cNvGrpSpPr/>
              <p:nvPr/>
            </p:nvGrpSpPr>
            <p:grpSpPr>
              <a:xfrm>
                <a:off x="1055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5AF0B587-25FC-4F50-8C4D-7CF703D3FE34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6AC93818-EEDA-4C7D-9D47-C958424FCC09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42AF31B-E007-470D-B71D-E11CE29F14BB}"/>
                </a:ext>
              </a:extLst>
            </p:cNvPr>
            <p:cNvSpPr/>
            <p:nvPr/>
          </p:nvSpPr>
          <p:spPr>
            <a:xfrm>
              <a:off x="10919346" y="2356340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CE048E7-A190-4395-AC64-C42CC61483ED}"/>
                </a:ext>
              </a:extLst>
            </p:cNvPr>
            <p:cNvSpPr/>
            <p:nvPr/>
          </p:nvSpPr>
          <p:spPr>
            <a:xfrm>
              <a:off x="9119346" y="4140396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C3510720-4E21-4D73-9F17-8669E66E13F6}"/>
                </a:ext>
              </a:extLst>
            </p:cNvPr>
            <p:cNvSpPr/>
            <p:nvPr/>
          </p:nvSpPr>
          <p:spPr>
            <a:xfrm>
              <a:off x="10919346" y="4140396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타원 132">
            <a:extLst>
              <a:ext uri="{FF2B5EF4-FFF2-40B4-BE49-F238E27FC236}">
                <a16:creationId xmlns:a16="http://schemas.microsoft.com/office/drawing/2014/main" id="{5C38AB64-CFEB-47D2-A397-55F77A9ED77E}"/>
              </a:ext>
            </a:extLst>
          </p:cNvPr>
          <p:cNvSpPr/>
          <p:nvPr/>
        </p:nvSpPr>
        <p:spPr>
          <a:xfrm>
            <a:off x="6536513" y="3004198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847E1EB-8DE7-4742-8180-47F100272D80}"/>
              </a:ext>
            </a:extLst>
          </p:cNvPr>
          <p:cNvSpPr/>
          <p:nvPr/>
        </p:nvSpPr>
        <p:spPr>
          <a:xfrm>
            <a:off x="6894786" y="300210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CD24EBB-C8B5-4893-A9E9-CACF9139A2BA}"/>
              </a:ext>
            </a:extLst>
          </p:cNvPr>
          <p:cNvSpPr/>
          <p:nvPr/>
        </p:nvSpPr>
        <p:spPr>
          <a:xfrm>
            <a:off x="7254786" y="3006110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93D695E7-0934-405E-9017-D0C3423476DA}"/>
              </a:ext>
            </a:extLst>
          </p:cNvPr>
          <p:cNvSpPr/>
          <p:nvPr/>
        </p:nvSpPr>
        <p:spPr>
          <a:xfrm>
            <a:off x="7614786" y="301209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FAC1D655-B2D1-4A6A-BCC8-91B56039CBD0}"/>
              </a:ext>
            </a:extLst>
          </p:cNvPr>
          <p:cNvSpPr/>
          <p:nvPr/>
        </p:nvSpPr>
        <p:spPr>
          <a:xfrm>
            <a:off x="6536513" y="264760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847ADAA-E358-4F3B-A214-62936DF4AE4C}"/>
              </a:ext>
            </a:extLst>
          </p:cNvPr>
          <p:cNvSpPr/>
          <p:nvPr/>
        </p:nvSpPr>
        <p:spPr>
          <a:xfrm>
            <a:off x="6894786" y="2645515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FEBFA29-EE6D-46AA-A7CA-D17B13D498AA}"/>
              </a:ext>
            </a:extLst>
          </p:cNvPr>
          <p:cNvSpPr/>
          <p:nvPr/>
        </p:nvSpPr>
        <p:spPr>
          <a:xfrm>
            <a:off x="7254786" y="264951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5DF24BF9-39F2-4985-A3A1-F58F9A5F6F93}"/>
              </a:ext>
            </a:extLst>
          </p:cNvPr>
          <p:cNvSpPr/>
          <p:nvPr/>
        </p:nvSpPr>
        <p:spPr>
          <a:xfrm>
            <a:off x="7614786" y="2655508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C19900C5-09E0-4806-8A74-BE79C8C319A2}"/>
              </a:ext>
            </a:extLst>
          </p:cNvPr>
          <p:cNvSpPr/>
          <p:nvPr/>
        </p:nvSpPr>
        <p:spPr>
          <a:xfrm>
            <a:off x="6527382" y="122298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0DF66D69-9A88-46C8-B219-89DBADFDB30B}"/>
              </a:ext>
            </a:extLst>
          </p:cNvPr>
          <p:cNvSpPr/>
          <p:nvPr/>
        </p:nvSpPr>
        <p:spPr>
          <a:xfrm>
            <a:off x="6894786" y="123590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58C8BE2A-3449-4B41-B3AE-7F9541602C73}"/>
              </a:ext>
            </a:extLst>
          </p:cNvPr>
          <p:cNvSpPr/>
          <p:nvPr/>
        </p:nvSpPr>
        <p:spPr>
          <a:xfrm>
            <a:off x="7254786" y="122988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ABCB6DF3-863A-410B-B108-31BCD8BC096A}"/>
              </a:ext>
            </a:extLst>
          </p:cNvPr>
          <p:cNvSpPr/>
          <p:nvPr/>
        </p:nvSpPr>
        <p:spPr>
          <a:xfrm>
            <a:off x="7614786" y="123457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235F9BAE-B738-46F1-BE68-C9B93A9401BF}"/>
              </a:ext>
            </a:extLst>
          </p:cNvPr>
          <p:cNvSpPr/>
          <p:nvPr/>
        </p:nvSpPr>
        <p:spPr>
          <a:xfrm>
            <a:off x="6527382" y="157639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71C85BB1-FCDC-4A85-839D-C16B2B68C482}"/>
              </a:ext>
            </a:extLst>
          </p:cNvPr>
          <p:cNvSpPr/>
          <p:nvPr/>
        </p:nvSpPr>
        <p:spPr>
          <a:xfrm>
            <a:off x="6894786" y="158931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9A16E75-43C4-4971-BF05-8AFF95C77C56}"/>
              </a:ext>
            </a:extLst>
          </p:cNvPr>
          <p:cNvSpPr/>
          <p:nvPr/>
        </p:nvSpPr>
        <p:spPr>
          <a:xfrm>
            <a:off x="7254786" y="158329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D68C1A1D-EB0C-40F3-8B94-D0AB8AD0016C}"/>
              </a:ext>
            </a:extLst>
          </p:cNvPr>
          <p:cNvSpPr/>
          <p:nvPr/>
        </p:nvSpPr>
        <p:spPr>
          <a:xfrm>
            <a:off x="7614786" y="158798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2F8F763B-3134-4BB8-93DD-AE11DC9EC153}"/>
              </a:ext>
            </a:extLst>
          </p:cNvPr>
          <p:cNvGrpSpPr/>
          <p:nvPr/>
        </p:nvGrpSpPr>
        <p:grpSpPr>
          <a:xfrm>
            <a:off x="6086513" y="1139576"/>
            <a:ext cx="360000" cy="360000"/>
            <a:chOff x="9750922" y="2681274"/>
            <a:chExt cx="360000" cy="360000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7205386B-E30F-4F90-BEE5-C6008E15B33C}"/>
                </a:ext>
              </a:extLst>
            </p:cNvPr>
            <p:cNvSpPr/>
            <p:nvPr/>
          </p:nvSpPr>
          <p:spPr>
            <a:xfrm>
              <a:off x="9750922" y="268127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8E64209E-CF86-4521-913B-8554BE9C054D}"/>
                </a:ext>
              </a:extLst>
            </p:cNvPr>
            <p:cNvSpPr/>
            <p:nvPr/>
          </p:nvSpPr>
          <p:spPr>
            <a:xfrm>
              <a:off x="9804922" y="2735274"/>
              <a:ext cx="252000" cy="25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4F2DF59B-F695-4D1C-B2DA-007052384825}"/>
              </a:ext>
            </a:extLst>
          </p:cNvPr>
          <p:cNvGrpSpPr/>
          <p:nvPr/>
        </p:nvGrpSpPr>
        <p:grpSpPr>
          <a:xfrm>
            <a:off x="7886513" y="1145785"/>
            <a:ext cx="360000" cy="360000"/>
            <a:chOff x="9750922" y="2681274"/>
            <a:chExt cx="360000" cy="360000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44B26FAC-C2C7-46AA-991F-E61655C96E06}"/>
                </a:ext>
              </a:extLst>
            </p:cNvPr>
            <p:cNvSpPr/>
            <p:nvPr/>
          </p:nvSpPr>
          <p:spPr>
            <a:xfrm>
              <a:off x="9750922" y="268127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FBE8460-390D-461F-9CB3-2187EBD2257C}"/>
                </a:ext>
              </a:extLst>
            </p:cNvPr>
            <p:cNvSpPr/>
            <p:nvPr/>
          </p:nvSpPr>
          <p:spPr>
            <a:xfrm>
              <a:off x="9804922" y="2735274"/>
              <a:ext cx="252000" cy="25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8864EF27-0DE2-44DD-86A5-0044481F1BDF}"/>
              </a:ext>
            </a:extLst>
          </p:cNvPr>
          <p:cNvGrpSpPr/>
          <p:nvPr/>
        </p:nvGrpSpPr>
        <p:grpSpPr>
          <a:xfrm>
            <a:off x="6106217" y="2918113"/>
            <a:ext cx="360000" cy="360000"/>
            <a:chOff x="9750922" y="2681274"/>
            <a:chExt cx="360000" cy="360000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26E9F955-89AD-41A2-B707-B1D7BCC3F5FC}"/>
                </a:ext>
              </a:extLst>
            </p:cNvPr>
            <p:cNvSpPr/>
            <p:nvPr/>
          </p:nvSpPr>
          <p:spPr>
            <a:xfrm>
              <a:off x="9750922" y="268127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701E9A95-9CAA-4279-9F8F-DA73EDB67702}"/>
                </a:ext>
              </a:extLst>
            </p:cNvPr>
            <p:cNvSpPr/>
            <p:nvPr/>
          </p:nvSpPr>
          <p:spPr>
            <a:xfrm>
              <a:off x="9804922" y="2735274"/>
              <a:ext cx="252000" cy="25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27DD6ABB-B001-40B5-8883-F43E36CA93A2}"/>
              </a:ext>
            </a:extLst>
          </p:cNvPr>
          <p:cNvGrpSpPr/>
          <p:nvPr/>
        </p:nvGrpSpPr>
        <p:grpSpPr>
          <a:xfrm>
            <a:off x="7884479" y="2918113"/>
            <a:ext cx="360000" cy="360000"/>
            <a:chOff x="9750922" y="2681274"/>
            <a:chExt cx="360000" cy="360000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399812A6-4C4F-442A-8BAE-3BE4F8F62B8B}"/>
                </a:ext>
              </a:extLst>
            </p:cNvPr>
            <p:cNvSpPr/>
            <p:nvPr/>
          </p:nvSpPr>
          <p:spPr>
            <a:xfrm>
              <a:off x="9750922" y="268127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0B47952-2F08-426C-80B5-C07BD959747B}"/>
                </a:ext>
              </a:extLst>
            </p:cNvPr>
            <p:cNvSpPr/>
            <p:nvPr/>
          </p:nvSpPr>
          <p:spPr>
            <a:xfrm>
              <a:off x="9804922" y="2735274"/>
              <a:ext cx="252000" cy="25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214EFC32-CA4C-4387-9B78-D6B1EA28D1DB}"/>
              </a:ext>
            </a:extLst>
          </p:cNvPr>
          <p:cNvSpPr/>
          <p:nvPr/>
        </p:nvSpPr>
        <p:spPr>
          <a:xfrm>
            <a:off x="6440545" y="1126795"/>
            <a:ext cx="1459727" cy="759436"/>
          </a:xfrm>
          <a:prstGeom prst="rect">
            <a:avLst/>
          </a:prstGeom>
          <a:solidFill>
            <a:srgbClr val="FF0000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38B2E65-E11D-4E02-AD01-6D566B935BD7}"/>
              </a:ext>
            </a:extLst>
          </p:cNvPr>
          <p:cNvSpPr txBox="1"/>
          <p:nvPr/>
        </p:nvSpPr>
        <p:spPr>
          <a:xfrm>
            <a:off x="5783623" y="783694"/>
            <a:ext cx="265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상대방 말 </a:t>
            </a:r>
            <a:r>
              <a:rPr lang="en-US" altLang="ko-KR" dirty="0"/>
              <a:t>– state(</a:t>
            </a:r>
            <a:r>
              <a:rPr lang="ko-KR" altLang="en-US" dirty="0"/>
              <a:t>말</a:t>
            </a:r>
            <a:r>
              <a:rPr lang="en-US" altLang="ko-KR" dirty="0"/>
              <a:t> </a:t>
            </a:r>
            <a:r>
              <a:rPr lang="ko-KR" altLang="en-US" dirty="0"/>
              <a:t>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0BBFCA37-F978-414C-B782-7596CA10E539}"/>
              </a:ext>
            </a:extLst>
          </p:cNvPr>
          <p:cNvSpPr/>
          <p:nvPr/>
        </p:nvSpPr>
        <p:spPr>
          <a:xfrm>
            <a:off x="7460616" y="2500027"/>
            <a:ext cx="475830" cy="475957"/>
          </a:xfrm>
          <a:prstGeom prst="rect">
            <a:avLst/>
          </a:prstGeom>
          <a:solidFill>
            <a:srgbClr val="FF0000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FCEA83F1-1D31-4431-A25E-5FF01974EBE6}"/>
              </a:ext>
            </a:extLst>
          </p:cNvPr>
          <p:cNvCxnSpPr>
            <a:stCxn id="269" idx="3"/>
          </p:cNvCxnSpPr>
          <p:nvPr/>
        </p:nvCxnSpPr>
        <p:spPr>
          <a:xfrm>
            <a:off x="7936446" y="2738006"/>
            <a:ext cx="956094" cy="12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A0F0E17A-9FE7-4830-9475-BA28010CB925}"/>
              </a:ext>
            </a:extLst>
          </p:cNvPr>
          <p:cNvSpPr txBox="1"/>
          <p:nvPr/>
        </p:nvSpPr>
        <p:spPr>
          <a:xfrm>
            <a:off x="8892540" y="2692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59F96827-8B08-4933-B21A-367F6BE1A018}"/>
              </a:ext>
            </a:extLst>
          </p:cNvPr>
          <p:cNvGrpSpPr/>
          <p:nvPr/>
        </p:nvGrpSpPr>
        <p:grpSpPr>
          <a:xfrm>
            <a:off x="8754845" y="3059537"/>
            <a:ext cx="1071063" cy="1060645"/>
            <a:chOff x="8754845" y="3059537"/>
            <a:chExt cx="1071063" cy="1060645"/>
          </a:xfrm>
        </p:grpSpPr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A958105B-91DC-4836-AC0D-4CD77DF9201E}"/>
                </a:ext>
              </a:extLst>
            </p:cNvPr>
            <p:cNvGrpSpPr/>
            <p:nvPr/>
          </p:nvGrpSpPr>
          <p:grpSpPr>
            <a:xfrm>
              <a:off x="8754845" y="3059537"/>
              <a:ext cx="1067679" cy="723345"/>
              <a:chOff x="8679009" y="3427386"/>
              <a:chExt cx="1067679" cy="723345"/>
            </a:xfrm>
          </p:grpSpPr>
          <p:grpSp>
            <p:nvGrpSpPr>
              <p:cNvPr id="273" name="그룹 272">
                <a:extLst>
                  <a:ext uri="{FF2B5EF4-FFF2-40B4-BE49-F238E27FC236}">
                    <a16:creationId xmlns:a16="http://schemas.microsoft.com/office/drawing/2014/main" id="{350CCCF7-C378-421D-8C27-8B34B2741E67}"/>
                  </a:ext>
                </a:extLst>
              </p:cNvPr>
              <p:cNvGrpSpPr/>
              <p:nvPr/>
            </p:nvGrpSpPr>
            <p:grpSpPr>
              <a:xfrm>
                <a:off x="9039010" y="3787222"/>
                <a:ext cx="360000" cy="360000"/>
                <a:chOff x="8304742" y="2983669"/>
                <a:chExt cx="360000" cy="360000"/>
              </a:xfrm>
            </p:grpSpPr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B1294B0E-3AF9-46DC-93D1-40597511F48E}"/>
                    </a:ext>
                  </a:extLst>
                </p:cNvPr>
                <p:cNvGrpSpPr/>
                <p:nvPr/>
              </p:nvGrpSpPr>
              <p:grpSpPr>
                <a:xfrm>
                  <a:off x="8304742" y="2983669"/>
                  <a:ext cx="360000" cy="360000"/>
                  <a:chOff x="9750922" y="2681274"/>
                  <a:chExt cx="360000" cy="360000"/>
                </a:xfrm>
              </p:grpSpPr>
              <p:sp>
                <p:nvSpPr>
                  <p:cNvPr id="276" name="직사각형 275">
                    <a:extLst>
                      <a:ext uri="{FF2B5EF4-FFF2-40B4-BE49-F238E27FC236}">
                        <a16:creationId xmlns:a16="http://schemas.microsoft.com/office/drawing/2014/main" id="{68351351-121B-4976-9425-88C3CFEE421D}"/>
                      </a:ext>
                    </a:extLst>
                  </p:cNvPr>
                  <p:cNvSpPr/>
                  <p:nvPr/>
                </p:nvSpPr>
                <p:spPr>
                  <a:xfrm>
                    <a:off x="9750922" y="2681274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직사각형 276">
                    <a:extLst>
                      <a:ext uri="{FF2B5EF4-FFF2-40B4-BE49-F238E27FC236}">
                        <a16:creationId xmlns:a16="http://schemas.microsoft.com/office/drawing/2014/main" id="{BCE59CFF-AF38-487D-BB87-07D81B9C09C5}"/>
                      </a:ext>
                    </a:extLst>
                  </p:cNvPr>
                  <p:cNvSpPr/>
                  <p:nvPr/>
                </p:nvSpPr>
                <p:spPr>
                  <a:xfrm>
                    <a:off x="9804922" y="2735274"/>
                    <a:ext cx="252000" cy="252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175DCF99-5380-4C7F-9035-DA50244185CE}"/>
                    </a:ext>
                  </a:extLst>
                </p:cNvPr>
                <p:cNvSpPr/>
                <p:nvPr/>
              </p:nvSpPr>
              <p:spPr>
                <a:xfrm>
                  <a:off x="8394742" y="3073669"/>
                  <a:ext cx="180000" cy="180000"/>
                </a:xfrm>
                <a:prstGeom prst="ellipse">
                  <a:avLst/>
                </a:prstGeom>
                <a:solidFill>
                  <a:srgbClr val="0070C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3E12BAC8-30D5-4E7B-B34F-210A50F84D46}"/>
                  </a:ext>
                </a:extLst>
              </p:cNvPr>
              <p:cNvGrpSpPr/>
              <p:nvPr/>
            </p:nvGrpSpPr>
            <p:grpSpPr>
              <a:xfrm>
                <a:off x="8679009" y="3427386"/>
                <a:ext cx="360000" cy="360000"/>
                <a:chOff x="9750922" y="2681274"/>
                <a:chExt cx="360000" cy="360000"/>
              </a:xfrm>
            </p:grpSpPr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4B5978D0-39CC-4B9F-BC9A-84A27A7D8EB3}"/>
                    </a:ext>
                  </a:extLst>
                </p:cNvPr>
                <p:cNvSpPr/>
                <p:nvPr/>
              </p:nvSpPr>
              <p:spPr>
                <a:xfrm>
                  <a:off x="9750922" y="2681274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78BE28DC-F2E7-4C2C-96F5-E0BEAB76DBB2}"/>
                    </a:ext>
                  </a:extLst>
                </p:cNvPr>
                <p:cNvSpPr/>
                <p:nvPr/>
              </p:nvSpPr>
              <p:spPr>
                <a:xfrm>
                  <a:off x="9804922" y="2735274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4D67E13B-2F61-4148-BD00-B6FA4278E7B7}"/>
                  </a:ext>
                </a:extLst>
              </p:cNvPr>
              <p:cNvGrpSpPr/>
              <p:nvPr/>
            </p:nvGrpSpPr>
            <p:grpSpPr>
              <a:xfrm>
                <a:off x="9386688" y="3790731"/>
                <a:ext cx="360000" cy="360000"/>
                <a:chOff x="9750922" y="2681274"/>
                <a:chExt cx="360000" cy="360000"/>
              </a:xfrm>
            </p:grpSpPr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3DD1F41B-99DF-4109-BE63-C0AD41CD08CE}"/>
                    </a:ext>
                  </a:extLst>
                </p:cNvPr>
                <p:cNvSpPr/>
                <p:nvPr/>
              </p:nvSpPr>
              <p:spPr>
                <a:xfrm>
                  <a:off x="9750922" y="2681274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2EAABD3-68A2-4622-A5DA-134F81B125F0}"/>
                    </a:ext>
                  </a:extLst>
                </p:cNvPr>
                <p:cNvSpPr/>
                <p:nvPr/>
              </p:nvSpPr>
              <p:spPr>
                <a:xfrm>
                  <a:off x="9804922" y="2735274"/>
                  <a:ext cx="252000" cy="252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FD78E6B5-8A58-41A3-871F-CDBF9AF0F4F2}"/>
                  </a:ext>
                </a:extLst>
              </p:cNvPr>
              <p:cNvGrpSpPr/>
              <p:nvPr/>
            </p:nvGrpSpPr>
            <p:grpSpPr>
              <a:xfrm>
                <a:off x="8684564" y="3790731"/>
                <a:ext cx="360000" cy="360000"/>
                <a:chOff x="9750922" y="2681274"/>
                <a:chExt cx="360000" cy="360000"/>
              </a:xfrm>
            </p:grpSpPr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7972767-B27E-41D5-97BC-E80B703EDA75}"/>
                    </a:ext>
                  </a:extLst>
                </p:cNvPr>
                <p:cNvSpPr/>
                <p:nvPr/>
              </p:nvSpPr>
              <p:spPr>
                <a:xfrm>
                  <a:off x="9750922" y="2681274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33BC72A0-560A-443B-9FD2-DA5CC0499B97}"/>
                    </a:ext>
                  </a:extLst>
                </p:cNvPr>
                <p:cNvSpPr/>
                <p:nvPr/>
              </p:nvSpPr>
              <p:spPr>
                <a:xfrm>
                  <a:off x="9804922" y="2735274"/>
                  <a:ext cx="252000" cy="252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C4A204BA-B42E-4E95-AFDC-AB177ED3CFBC}"/>
                  </a:ext>
                </a:extLst>
              </p:cNvPr>
              <p:cNvGrpSpPr/>
              <p:nvPr/>
            </p:nvGrpSpPr>
            <p:grpSpPr>
              <a:xfrm>
                <a:off x="9032849" y="3440324"/>
                <a:ext cx="360000" cy="360000"/>
                <a:chOff x="9750922" y="2681274"/>
                <a:chExt cx="360000" cy="360000"/>
              </a:xfrm>
            </p:grpSpPr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5B781FCE-10A4-4656-8E32-9C79A37E35C1}"/>
                    </a:ext>
                  </a:extLst>
                </p:cNvPr>
                <p:cNvSpPr/>
                <p:nvPr/>
              </p:nvSpPr>
              <p:spPr>
                <a:xfrm>
                  <a:off x="9750922" y="2681274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41991F9-45E9-46C3-87A7-669E3EFD1A0F}"/>
                    </a:ext>
                  </a:extLst>
                </p:cNvPr>
                <p:cNvSpPr/>
                <p:nvPr/>
              </p:nvSpPr>
              <p:spPr>
                <a:xfrm>
                  <a:off x="9804922" y="2735274"/>
                  <a:ext cx="252000" cy="252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9EDB8932-A73D-4D0E-80FD-6092CB18A08D}"/>
                  </a:ext>
                </a:extLst>
              </p:cNvPr>
              <p:cNvGrpSpPr/>
              <p:nvPr/>
            </p:nvGrpSpPr>
            <p:grpSpPr>
              <a:xfrm>
                <a:off x="9381134" y="3442037"/>
                <a:ext cx="360000" cy="360000"/>
                <a:chOff x="9750922" y="2681274"/>
                <a:chExt cx="360000" cy="360000"/>
              </a:xfrm>
            </p:grpSpPr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17FEC7E2-3F9B-4B83-BBF1-F3DC85C4E69A}"/>
                    </a:ext>
                  </a:extLst>
                </p:cNvPr>
                <p:cNvSpPr/>
                <p:nvPr/>
              </p:nvSpPr>
              <p:spPr>
                <a:xfrm>
                  <a:off x="9750922" y="2681274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68CF28CD-A9C0-4271-9E1B-8D55AD0DDCCB}"/>
                    </a:ext>
                  </a:extLst>
                </p:cNvPr>
                <p:cNvSpPr/>
                <p:nvPr/>
              </p:nvSpPr>
              <p:spPr>
                <a:xfrm>
                  <a:off x="9804922" y="2735274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72A82789-B3F6-4CBA-98F5-DF5D258B7F82}"/>
                </a:ext>
              </a:extLst>
            </p:cNvPr>
            <p:cNvGrpSpPr/>
            <p:nvPr/>
          </p:nvGrpSpPr>
          <p:grpSpPr>
            <a:xfrm>
              <a:off x="9132871" y="3745947"/>
              <a:ext cx="360000" cy="360000"/>
              <a:chOff x="8939057" y="3001376"/>
              <a:chExt cx="360000" cy="360000"/>
            </a:xfrm>
          </p:grpSpPr>
          <p:grpSp>
            <p:nvGrpSpPr>
              <p:cNvPr id="295" name="그룹 294">
                <a:extLst>
                  <a:ext uri="{FF2B5EF4-FFF2-40B4-BE49-F238E27FC236}">
                    <a16:creationId xmlns:a16="http://schemas.microsoft.com/office/drawing/2014/main" id="{49788161-FFF9-4E6A-981A-82810B27AE9E}"/>
                  </a:ext>
                </a:extLst>
              </p:cNvPr>
              <p:cNvGrpSpPr/>
              <p:nvPr/>
            </p:nvGrpSpPr>
            <p:grpSpPr>
              <a:xfrm>
                <a:off x="8939057" y="3001376"/>
                <a:ext cx="360000" cy="360000"/>
                <a:chOff x="9750922" y="2681274"/>
                <a:chExt cx="360000" cy="360000"/>
              </a:xfrm>
            </p:grpSpPr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4137673B-EA0C-46BB-B3DF-AD85EDFAB819}"/>
                    </a:ext>
                  </a:extLst>
                </p:cNvPr>
                <p:cNvSpPr/>
                <p:nvPr/>
              </p:nvSpPr>
              <p:spPr>
                <a:xfrm>
                  <a:off x="9750922" y="2681274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F1B180B1-91B5-463C-BDFF-9FE9B45D3333}"/>
                    </a:ext>
                  </a:extLst>
                </p:cNvPr>
                <p:cNvSpPr/>
                <p:nvPr/>
              </p:nvSpPr>
              <p:spPr>
                <a:xfrm>
                  <a:off x="9804922" y="2735274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032E9090-9F98-426F-A1F4-7B71C4593893}"/>
                  </a:ext>
                </a:extLst>
              </p:cNvPr>
              <p:cNvSpPr/>
              <p:nvPr/>
            </p:nvSpPr>
            <p:spPr>
              <a:xfrm>
                <a:off x="9029057" y="309137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EF1E1CBA-D7E9-4051-B397-B9531DE2B274}"/>
                </a:ext>
              </a:extLst>
            </p:cNvPr>
            <p:cNvGrpSpPr/>
            <p:nvPr/>
          </p:nvGrpSpPr>
          <p:grpSpPr>
            <a:xfrm>
              <a:off x="9465908" y="3760182"/>
              <a:ext cx="360000" cy="360000"/>
              <a:chOff x="8939057" y="3001376"/>
              <a:chExt cx="360000" cy="360000"/>
            </a:xfrm>
          </p:grpSpPr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BB15F27A-21BD-41F9-9A30-426CB9D9A1B8}"/>
                  </a:ext>
                </a:extLst>
              </p:cNvPr>
              <p:cNvGrpSpPr/>
              <p:nvPr/>
            </p:nvGrpSpPr>
            <p:grpSpPr>
              <a:xfrm>
                <a:off x="8939057" y="3001376"/>
                <a:ext cx="360000" cy="360000"/>
                <a:chOff x="9750922" y="2681274"/>
                <a:chExt cx="360000" cy="360000"/>
              </a:xfrm>
            </p:grpSpPr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0AB6EEF6-4C63-42E5-8E1B-833894D0FCF7}"/>
                    </a:ext>
                  </a:extLst>
                </p:cNvPr>
                <p:cNvSpPr/>
                <p:nvPr/>
              </p:nvSpPr>
              <p:spPr>
                <a:xfrm>
                  <a:off x="9750922" y="2681274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F7122339-C613-4A6E-92C2-D79505ACA2C9}"/>
                    </a:ext>
                  </a:extLst>
                </p:cNvPr>
                <p:cNvSpPr/>
                <p:nvPr/>
              </p:nvSpPr>
              <p:spPr>
                <a:xfrm>
                  <a:off x="9804922" y="2735274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1" name="타원 300">
                <a:extLst>
                  <a:ext uri="{FF2B5EF4-FFF2-40B4-BE49-F238E27FC236}">
                    <a16:creationId xmlns:a16="http://schemas.microsoft.com/office/drawing/2014/main" id="{3C1997B7-0EA7-4C2B-8732-FE7B36331EB9}"/>
                  </a:ext>
                </a:extLst>
              </p:cNvPr>
              <p:cNvSpPr/>
              <p:nvPr/>
            </p:nvSpPr>
            <p:spPr>
              <a:xfrm>
                <a:off x="9029057" y="309137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14913720-0BD9-4AEC-8AB6-1E7947B4EBEF}"/>
                </a:ext>
              </a:extLst>
            </p:cNvPr>
            <p:cNvGrpSpPr/>
            <p:nvPr/>
          </p:nvGrpSpPr>
          <p:grpSpPr>
            <a:xfrm>
              <a:off x="8775648" y="3745947"/>
              <a:ext cx="360000" cy="360000"/>
              <a:chOff x="9750922" y="2681274"/>
              <a:chExt cx="360000" cy="360000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CA900BC-6838-44AE-BC5E-D8F0ACB4906A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808B9D3-E30D-4088-8CE6-D1A7784D19A3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523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B9FEE01-8A79-4520-8DCF-23FE69FF5815}"/>
              </a:ext>
            </a:extLst>
          </p:cNvPr>
          <p:cNvGrpSpPr/>
          <p:nvPr/>
        </p:nvGrpSpPr>
        <p:grpSpPr>
          <a:xfrm>
            <a:off x="457200" y="421341"/>
            <a:ext cx="3119718" cy="5692588"/>
            <a:chOff x="887506" y="457200"/>
            <a:chExt cx="3119718" cy="569258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97BF5DF-C8A3-4546-8A20-06D7FC12CBF7}"/>
                </a:ext>
              </a:extLst>
            </p:cNvPr>
            <p:cNvSpPr/>
            <p:nvPr/>
          </p:nvSpPr>
          <p:spPr>
            <a:xfrm>
              <a:off x="887506" y="457200"/>
              <a:ext cx="3119718" cy="56925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101BB7-25BD-47D9-B324-DC5F29438506}"/>
                </a:ext>
              </a:extLst>
            </p:cNvPr>
            <p:cNvSpPr/>
            <p:nvPr/>
          </p:nvSpPr>
          <p:spPr>
            <a:xfrm>
              <a:off x="1151965" y="779930"/>
              <a:ext cx="2590800" cy="5056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BB5BF8-32C3-479D-9483-B74038DD5309}"/>
              </a:ext>
            </a:extLst>
          </p:cNvPr>
          <p:cNvSpPr/>
          <p:nvPr/>
        </p:nvSpPr>
        <p:spPr>
          <a:xfrm>
            <a:off x="759759" y="779929"/>
            <a:ext cx="2514600" cy="869576"/>
          </a:xfrm>
          <a:prstGeom prst="rect">
            <a:avLst/>
          </a:prstGeom>
          <a:solidFill>
            <a:srgbClr val="DAE3F3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상대방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E94E0D-AC6B-43C7-A444-9B8859093104}"/>
              </a:ext>
            </a:extLst>
          </p:cNvPr>
          <p:cNvSpPr/>
          <p:nvPr/>
        </p:nvSpPr>
        <p:spPr>
          <a:xfrm>
            <a:off x="759759" y="4858871"/>
            <a:ext cx="2514600" cy="869576"/>
          </a:xfrm>
          <a:prstGeom prst="rect">
            <a:avLst/>
          </a:prstGeom>
          <a:solidFill>
            <a:srgbClr val="4472C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자신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929F0E-DDF6-4912-BEC9-2CA3F0211347}"/>
              </a:ext>
            </a:extLst>
          </p:cNvPr>
          <p:cNvSpPr/>
          <p:nvPr/>
        </p:nvSpPr>
        <p:spPr>
          <a:xfrm>
            <a:off x="759759" y="1766045"/>
            <a:ext cx="2514600" cy="2931459"/>
          </a:xfrm>
          <a:prstGeom prst="rect">
            <a:avLst/>
          </a:prstGeom>
          <a:solidFill>
            <a:srgbClr val="4472C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보드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2AF424-626C-4803-BDEF-AEAB51D8B1E2}"/>
              </a:ext>
            </a:extLst>
          </p:cNvPr>
          <p:cNvCxnSpPr>
            <a:cxnSpLocks/>
          </p:cNvCxnSpPr>
          <p:nvPr/>
        </p:nvCxnSpPr>
        <p:spPr>
          <a:xfrm flipH="1">
            <a:off x="3095065" y="1223681"/>
            <a:ext cx="1270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A3CD74-03B0-4D38-A8EF-DE21D969F8C7}"/>
              </a:ext>
            </a:extLst>
          </p:cNvPr>
          <p:cNvSpPr txBox="1"/>
          <p:nvPr/>
        </p:nvSpPr>
        <p:spPr>
          <a:xfrm>
            <a:off x="4365811" y="842715"/>
            <a:ext cx="389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남은 시간 표시</a:t>
            </a:r>
            <a:endParaRPr lang="en-US" altLang="ko-KR" dirty="0"/>
          </a:p>
          <a:p>
            <a:r>
              <a:rPr lang="ko-KR" altLang="en-US" dirty="0"/>
              <a:t>현재 누구 차례인지 표시</a:t>
            </a:r>
            <a:endParaRPr lang="en-US" altLang="ko-KR" dirty="0"/>
          </a:p>
          <a:p>
            <a:r>
              <a:rPr lang="ko-KR" altLang="en-US" dirty="0"/>
              <a:t>잡은 빨간</a:t>
            </a:r>
            <a:r>
              <a:rPr lang="en-US" altLang="ko-KR" dirty="0"/>
              <a:t>/</a:t>
            </a:r>
            <a:r>
              <a:rPr lang="ko-KR" altLang="en-US" dirty="0"/>
              <a:t>파란 말 개수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F8748B-E769-4FD2-B91B-19E38B3761E7}"/>
              </a:ext>
            </a:extLst>
          </p:cNvPr>
          <p:cNvCxnSpPr>
            <a:cxnSpLocks/>
          </p:cNvCxnSpPr>
          <p:nvPr/>
        </p:nvCxnSpPr>
        <p:spPr>
          <a:xfrm flipH="1">
            <a:off x="3095065" y="3041275"/>
            <a:ext cx="1270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5EA3A6-1BD5-4ED3-974F-578C80904D13}"/>
              </a:ext>
            </a:extLst>
          </p:cNvPr>
          <p:cNvSpPr txBox="1"/>
          <p:nvPr/>
        </p:nvSpPr>
        <p:spPr>
          <a:xfrm>
            <a:off x="4365812" y="2718109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6x6 </a:t>
            </a:r>
            <a:r>
              <a:rPr lang="ko-KR" altLang="en-US" dirty="0"/>
              <a:t>게임 보드</a:t>
            </a:r>
            <a:endParaRPr lang="en-US" altLang="ko-KR" dirty="0"/>
          </a:p>
          <a:p>
            <a:r>
              <a:rPr lang="ko-KR" altLang="en-US" dirty="0"/>
              <a:t>인당 </a:t>
            </a:r>
            <a:r>
              <a:rPr lang="en-US" altLang="ko-KR" dirty="0"/>
              <a:t>16</a:t>
            </a:r>
            <a:r>
              <a:rPr lang="ko-KR" altLang="en-US" dirty="0"/>
              <a:t>개 말 존재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228842-D91E-46E9-9BAC-14D1E2BCCA0B}"/>
              </a:ext>
            </a:extLst>
          </p:cNvPr>
          <p:cNvSpPr txBox="1"/>
          <p:nvPr/>
        </p:nvSpPr>
        <p:spPr>
          <a:xfrm>
            <a:off x="1644317" y="1797825"/>
            <a:ext cx="12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게임판</a:t>
            </a:r>
            <a:endParaRPr lang="ko-KR" altLang="en-US" dirty="0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57D384E-5AC6-4C44-BD70-85A5430F9506}"/>
              </a:ext>
            </a:extLst>
          </p:cNvPr>
          <p:cNvGrpSpPr/>
          <p:nvPr/>
        </p:nvGrpSpPr>
        <p:grpSpPr>
          <a:xfrm>
            <a:off x="947078" y="2247120"/>
            <a:ext cx="2160000" cy="2144286"/>
            <a:chOff x="9119346" y="2356340"/>
            <a:chExt cx="2160000" cy="214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7643EE0-6329-4759-93FA-DEE66CD3484E}"/>
                </a:ext>
              </a:extLst>
            </p:cNvPr>
            <p:cNvSpPr/>
            <p:nvPr/>
          </p:nvSpPr>
          <p:spPr>
            <a:xfrm>
              <a:off x="9119346" y="2356340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E565FF-5E78-4CAC-9316-546F31F4FF3B}"/>
                </a:ext>
              </a:extLst>
            </p:cNvPr>
            <p:cNvGrpSpPr/>
            <p:nvPr/>
          </p:nvGrpSpPr>
          <p:grpSpPr>
            <a:xfrm>
              <a:off x="9479346" y="2357030"/>
              <a:ext cx="360000" cy="360000"/>
              <a:chOff x="10115256" y="2338107"/>
              <a:chExt cx="360000" cy="360000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BF3EB18-C792-4F28-A1F1-2FAB13B468A9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EC122071-3443-4E75-BD1F-E44AFA18CB79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DA26B71-778A-46E6-A591-B4FBD95342ED}"/>
                </a:ext>
              </a:extLst>
            </p:cNvPr>
            <p:cNvGrpSpPr/>
            <p:nvPr/>
          </p:nvGrpSpPr>
          <p:grpSpPr>
            <a:xfrm>
              <a:off x="9839346" y="2356915"/>
              <a:ext cx="360000" cy="360000"/>
              <a:chOff x="10115256" y="2338107"/>
              <a:chExt cx="360000" cy="360000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6A4C218-29D7-441F-8FEA-A450D7089112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06E076D-4EBD-4BF0-841B-DBC456F8662C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05DD5F4A-1FC7-4D35-A70E-6662E08A6610}"/>
                </a:ext>
              </a:extLst>
            </p:cNvPr>
            <p:cNvGrpSpPr/>
            <p:nvPr/>
          </p:nvGrpSpPr>
          <p:grpSpPr>
            <a:xfrm>
              <a:off x="10199346" y="2356800"/>
              <a:ext cx="360000" cy="360000"/>
              <a:chOff x="10115256" y="2338107"/>
              <a:chExt cx="360000" cy="36000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2C364873-814E-4D1D-8A36-1A164D5338C8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FA55E34D-2709-4DCB-9A37-2800238E62FA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4B21040-0F0B-4949-BF64-AE0478A360BE}"/>
                </a:ext>
              </a:extLst>
            </p:cNvPr>
            <p:cNvGrpSpPr/>
            <p:nvPr/>
          </p:nvGrpSpPr>
          <p:grpSpPr>
            <a:xfrm>
              <a:off x="10559346" y="2356915"/>
              <a:ext cx="360000" cy="360000"/>
              <a:chOff x="10115256" y="2338107"/>
              <a:chExt cx="360000" cy="360000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BFC56DB-2B9B-41DA-A21F-06B7C108FC3E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EA7ECB5-79EC-4DB0-A01D-E12146F22500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5F12B16-413C-4A35-8D8E-CD38835E24F9}"/>
                </a:ext>
              </a:extLst>
            </p:cNvPr>
            <p:cNvGrpSpPr/>
            <p:nvPr/>
          </p:nvGrpSpPr>
          <p:grpSpPr>
            <a:xfrm>
              <a:off x="9119346" y="2716570"/>
              <a:ext cx="2160000" cy="360230"/>
              <a:chOff x="9119346" y="2716570"/>
              <a:chExt cx="2160000" cy="360230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4D08931A-6AD1-41DA-A5A0-5314CCA2F192}"/>
                  </a:ext>
                </a:extLst>
              </p:cNvPr>
              <p:cNvGrpSpPr/>
              <p:nvPr/>
            </p:nvGrpSpPr>
            <p:grpSpPr>
              <a:xfrm>
                <a:off x="911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FF983F97-7711-4AE6-9B2D-9CBF76F75745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C8CA3B3E-BF50-401C-8D9A-399AF0ACF0E8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9BF5098C-C638-4A11-8D71-7900EB772414}"/>
                  </a:ext>
                </a:extLst>
              </p:cNvPr>
              <p:cNvGrpSpPr/>
              <p:nvPr/>
            </p:nvGrpSpPr>
            <p:grpSpPr>
              <a:xfrm>
                <a:off x="9479346" y="271680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C8AE6697-8FF0-49F0-8F37-E6D86E6CBA13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7DD0F208-5D61-4326-9C9F-DBD74F2B6160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EBD92982-C5A6-421C-B341-FC85D629707A}"/>
                  </a:ext>
                </a:extLst>
              </p:cNvPr>
              <p:cNvGrpSpPr/>
              <p:nvPr/>
            </p:nvGrpSpPr>
            <p:grpSpPr>
              <a:xfrm>
                <a:off x="983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698CC78E-C1D9-42D4-A394-4F1EF0938CB1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C176CD0E-E89C-4078-9EC7-A08C83B1756C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58016528-23B8-4DC3-8AC6-93B3E8D691DE}"/>
                  </a:ext>
                </a:extLst>
              </p:cNvPr>
              <p:cNvGrpSpPr/>
              <p:nvPr/>
            </p:nvGrpSpPr>
            <p:grpSpPr>
              <a:xfrm>
                <a:off x="1019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8034B5D2-425B-41B1-99BA-C333962A6924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91F2870B-4C87-4CEA-8A4A-306919FFE8B8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A415C9CC-8876-4A96-B95A-36B3A5ADFF15}"/>
                  </a:ext>
                </a:extLst>
              </p:cNvPr>
              <p:cNvGrpSpPr/>
              <p:nvPr/>
            </p:nvGrpSpPr>
            <p:grpSpPr>
              <a:xfrm>
                <a:off x="1055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9F391F8C-AA1A-4256-8A14-ADE5526DC178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379392C-E4DA-4130-BCAF-CBDB25D8B90A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1FF0F67F-668E-43F3-A014-1FC1DD5696EE}"/>
                  </a:ext>
                </a:extLst>
              </p:cNvPr>
              <p:cNvGrpSpPr/>
              <p:nvPr/>
            </p:nvGrpSpPr>
            <p:grpSpPr>
              <a:xfrm>
                <a:off x="1091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3DEC6CDD-CE90-4874-8AF8-9A55C9C60737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160A07B7-00D0-47BE-9B0C-3DCF7F812A8A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92F0527-FED6-4CB1-953D-A311D05A479D}"/>
                </a:ext>
              </a:extLst>
            </p:cNvPr>
            <p:cNvGrpSpPr/>
            <p:nvPr/>
          </p:nvGrpSpPr>
          <p:grpSpPr>
            <a:xfrm>
              <a:off x="9119346" y="3075995"/>
              <a:ext cx="2160000" cy="360230"/>
              <a:chOff x="9119346" y="2716570"/>
              <a:chExt cx="2160000" cy="360230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5A858397-8ED1-4B45-AB61-8C8C0480072E}"/>
                  </a:ext>
                </a:extLst>
              </p:cNvPr>
              <p:cNvGrpSpPr/>
              <p:nvPr/>
            </p:nvGrpSpPr>
            <p:grpSpPr>
              <a:xfrm>
                <a:off x="911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B885C8E0-DAF5-473D-AD8F-C8ED5F2C8108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3F71BE02-786E-4F2A-AEE5-52E2D4814800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27A76F8F-0815-45CB-9B8E-E159BC965AF9}"/>
                  </a:ext>
                </a:extLst>
              </p:cNvPr>
              <p:cNvGrpSpPr/>
              <p:nvPr/>
            </p:nvGrpSpPr>
            <p:grpSpPr>
              <a:xfrm>
                <a:off x="9479346" y="271680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06350B9A-D881-40D9-AAB5-DB0BDC75C4A8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22233CEE-F7E2-48D7-A178-157B2767D464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8D0E0A69-4703-44F9-A194-5E49184D69D3}"/>
                  </a:ext>
                </a:extLst>
              </p:cNvPr>
              <p:cNvGrpSpPr/>
              <p:nvPr/>
            </p:nvGrpSpPr>
            <p:grpSpPr>
              <a:xfrm>
                <a:off x="983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959C643D-EEC8-48BE-8552-C2A5A5E61F61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2143A90F-3F4A-4361-A112-CCE06E3A14A7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DFE5D161-4AB6-432B-AE52-E9872B49A474}"/>
                  </a:ext>
                </a:extLst>
              </p:cNvPr>
              <p:cNvGrpSpPr/>
              <p:nvPr/>
            </p:nvGrpSpPr>
            <p:grpSpPr>
              <a:xfrm>
                <a:off x="1019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62B33BF3-906B-4B1A-92F3-32F9A79EFBBF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33BBF7A-61DE-44B9-82BA-48429AF43781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2E3CBD42-05A7-40CB-9638-9F7BFC29B87F}"/>
                  </a:ext>
                </a:extLst>
              </p:cNvPr>
              <p:cNvGrpSpPr/>
              <p:nvPr/>
            </p:nvGrpSpPr>
            <p:grpSpPr>
              <a:xfrm>
                <a:off x="1055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8CD9A69F-6E8E-48A7-A38E-0D214764BFFD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8ADECA64-770F-4380-8579-B21FA5EF8F08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DCA008B6-29DF-4E5E-B86E-74A8888780D1}"/>
                  </a:ext>
                </a:extLst>
              </p:cNvPr>
              <p:cNvGrpSpPr/>
              <p:nvPr/>
            </p:nvGrpSpPr>
            <p:grpSpPr>
              <a:xfrm>
                <a:off x="1091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A98844B4-6CB3-4A01-8924-82A2C4AD145A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6FEC73EE-71A8-4259-A02E-21546027E377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2E79E9C7-AA06-43CB-8DC9-E5480BAFBB03}"/>
                </a:ext>
              </a:extLst>
            </p:cNvPr>
            <p:cNvGrpSpPr/>
            <p:nvPr/>
          </p:nvGrpSpPr>
          <p:grpSpPr>
            <a:xfrm>
              <a:off x="9119346" y="3421316"/>
              <a:ext cx="360000" cy="360000"/>
              <a:chOff x="10115256" y="2338107"/>
              <a:chExt cx="360000" cy="360000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EB1BF2DD-3CD5-4D05-A420-FE855D677487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9B36AD6B-1EC2-4A25-B89A-BBAE2645C808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05465535-738F-4D0A-93CC-FEC0BE8F166C}"/>
                </a:ext>
              </a:extLst>
            </p:cNvPr>
            <p:cNvGrpSpPr/>
            <p:nvPr/>
          </p:nvGrpSpPr>
          <p:grpSpPr>
            <a:xfrm>
              <a:off x="9479346" y="3421431"/>
              <a:ext cx="360000" cy="360000"/>
              <a:chOff x="10115256" y="2338107"/>
              <a:chExt cx="360000" cy="360000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52DCB3AF-D7B9-46F3-A73C-979F56E5133C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E932835-7D5E-4C19-A687-9844F710FBFC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715EF8C3-E0EA-4D0C-9035-DAB139605026}"/>
                </a:ext>
              </a:extLst>
            </p:cNvPr>
            <p:cNvGrpSpPr/>
            <p:nvPr/>
          </p:nvGrpSpPr>
          <p:grpSpPr>
            <a:xfrm>
              <a:off x="9839346" y="3421316"/>
              <a:ext cx="360000" cy="360000"/>
              <a:chOff x="10115256" y="2338107"/>
              <a:chExt cx="360000" cy="360000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418BF8DC-E7BE-476F-8453-B36698B4DA0B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35C29C6-716E-4676-9E02-A13A3D41226C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0110648D-BB0E-4603-8648-FB6F270F0B69}"/>
                </a:ext>
              </a:extLst>
            </p:cNvPr>
            <p:cNvGrpSpPr/>
            <p:nvPr/>
          </p:nvGrpSpPr>
          <p:grpSpPr>
            <a:xfrm>
              <a:off x="10199346" y="3421201"/>
              <a:ext cx="360000" cy="360000"/>
              <a:chOff x="10115256" y="2338107"/>
              <a:chExt cx="360000" cy="360000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3231652A-A255-4EB9-8CB7-22FDD68351F3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F974F41C-4752-4CA8-A403-44CB14195346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2B4F1D53-3A32-4F82-85C1-1DF3927819A1}"/>
                </a:ext>
              </a:extLst>
            </p:cNvPr>
            <p:cNvGrpSpPr/>
            <p:nvPr/>
          </p:nvGrpSpPr>
          <p:grpSpPr>
            <a:xfrm>
              <a:off x="10559346" y="3421316"/>
              <a:ext cx="360000" cy="360000"/>
              <a:chOff x="10115256" y="2338107"/>
              <a:chExt cx="360000" cy="360000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2020EAF0-E764-4F58-834B-293323718077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341A15A6-5261-40CA-A405-2EBDA62A384E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538523E-1F55-4141-A30F-2CB65E2D7899}"/>
                </a:ext>
              </a:extLst>
            </p:cNvPr>
            <p:cNvGrpSpPr/>
            <p:nvPr/>
          </p:nvGrpSpPr>
          <p:grpSpPr>
            <a:xfrm>
              <a:off x="10919346" y="3421201"/>
              <a:ext cx="360000" cy="360000"/>
              <a:chOff x="10115256" y="2338107"/>
              <a:chExt cx="360000" cy="360000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46A0AAD0-27EC-4CDB-B865-C56EB7F2F6A5}"/>
                  </a:ext>
                </a:extLst>
              </p:cNvPr>
              <p:cNvSpPr/>
              <p:nvPr/>
            </p:nvSpPr>
            <p:spPr>
              <a:xfrm>
                <a:off x="10115256" y="2338107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71AC93BD-F285-45C0-9944-BE8A2D99B8C4}"/>
                  </a:ext>
                </a:extLst>
              </p:cNvPr>
              <p:cNvSpPr/>
              <p:nvPr/>
            </p:nvSpPr>
            <p:spPr>
              <a:xfrm>
                <a:off x="10169256" y="2392107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C07191E6-EE01-4D27-BFBE-BFBBAC40C06B}"/>
                </a:ext>
              </a:extLst>
            </p:cNvPr>
            <p:cNvGrpSpPr/>
            <p:nvPr/>
          </p:nvGrpSpPr>
          <p:grpSpPr>
            <a:xfrm>
              <a:off x="9119346" y="3780971"/>
              <a:ext cx="2160000" cy="360230"/>
              <a:chOff x="9119346" y="2716570"/>
              <a:chExt cx="2160000" cy="360230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74921FAF-3140-4761-B075-9635AE32DEC5}"/>
                  </a:ext>
                </a:extLst>
              </p:cNvPr>
              <p:cNvGrpSpPr/>
              <p:nvPr/>
            </p:nvGrpSpPr>
            <p:grpSpPr>
              <a:xfrm>
                <a:off x="911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DC934AE8-727D-4D4F-8313-8096A4F55C61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3B8585E2-E99D-4EC2-9FEA-1C764611210E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D29691F3-5A4D-4CB4-BCC3-CD0821AFF197}"/>
                  </a:ext>
                </a:extLst>
              </p:cNvPr>
              <p:cNvGrpSpPr/>
              <p:nvPr/>
            </p:nvGrpSpPr>
            <p:grpSpPr>
              <a:xfrm>
                <a:off x="9479346" y="271680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8C0DA9A3-4A9A-4678-8B20-462FDDB51053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BBE67E9D-3415-4926-B08E-C060E3674C15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57C13478-FC31-4717-80F0-108D83E3C97B}"/>
                  </a:ext>
                </a:extLst>
              </p:cNvPr>
              <p:cNvGrpSpPr/>
              <p:nvPr/>
            </p:nvGrpSpPr>
            <p:grpSpPr>
              <a:xfrm>
                <a:off x="983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1F20A8AB-2D05-4AD5-B3D9-C4E3A2F5DAB1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CB2A26DC-F49B-42AE-A487-7388D9C7B484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2FD3B22F-1279-4507-B87C-2343D4842A48}"/>
                  </a:ext>
                </a:extLst>
              </p:cNvPr>
              <p:cNvGrpSpPr/>
              <p:nvPr/>
            </p:nvGrpSpPr>
            <p:grpSpPr>
              <a:xfrm>
                <a:off x="1019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F05F2181-9F3C-4242-A045-4220FEF145C9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221AD735-09DF-4752-A32F-61043B9A7C39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01D5816D-F63E-4A46-AA58-05DD2E1BF13E}"/>
                  </a:ext>
                </a:extLst>
              </p:cNvPr>
              <p:cNvGrpSpPr/>
              <p:nvPr/>
            </p:nvGrpSpPr>
            <p:grpSpPr>
              <a:xfrm>
                <a:off x="1055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C2BD9005-26B1-4096-BFC4-BFE2B4BED010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5D58BD3F-6272-4426-AFD5-E588E09292ED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92731C26-1129-4A63-AA15-33DFEA98AC67}"/>
                  </a:ext>
                </a:extLst>
              </p:cNvPr>
              <p:cNvGrpSpPr/>
              <p:nvPr/>
            </p:nvGrpSpPr>
            <p:grpSpPr>
              <a:xfrm>
                <a:off x="1091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0A54DFAC-E46D-4DF8-8C4E-E62501FF126A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67857499-1A8B-4B7D-925B-C3460ACCEF29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727BEB3-6CAF-4024-9CF2-B7C3702EA59D}"/>
                </a:ext>
              </a:extLst>
            </p:cNvPr>
            <p:cNvGrpSpPr/>
            <p:nvPr/>
          </p:nvGrpSpPr>
          <p:grpSpPr>
            <a:xfrm>
              <a:off x="9479346" y="4140396"/>
              <a:ext cx="1440000" cy="360230"/>
              <a:chOff x="9479346" y="2716570"/>
              <a:chExt cx="1440000" cy="360230"/>
            </a:xfrm>
          </p:grpSpPr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D1597D8C-01A4-43DE-95FB-64F6F0BFB381}"/>
                  </a:ext>
                </a:extLst>
              </p:cNvPr>
              <p:cNvGrpSpPr/>
              <p:nvPr/>
            </p:nvGrpSpPr>
            <p:grpSpPr>
              <a:xfrm>
                <a:off x="9479346" y="271680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EA623C8A-7BDE-47FF-BD1E-975F592D3792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542C917A-EAE7-4C17-907C-98ADF33D3EE3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432D331B-4CA9-4D2B-968C-0409C78CEAEC}"/>
                  </a:ext>
                </a:extLst>
              </p:cNvPr>
              <p:cNvGrpSpPr/>
              <p:nvPr/>
            </p:nvGrpSpPr>
            <p:grpSpPr>
              <a:xfrm>
                <a:off x="983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DAE1008D-9677-43B7-BA70-D2552AE133DE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64F83D21-DA41-4CC0-9489-F533DEAAE1EB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C00E7D09-00BD-45B8-8080-41E6DBECEFF8}"/>
                  </a:ext>
                </a:extLst>
              </p:cNvPr>
              <p:cNvGrpSpPr/>
              <p:nvPr/>
            </p:nvGrpSpPr>
            <p:grpSpPr>
              <a:xfrm>
                <a:off x="10199346" y="2716570"/>
                <a:ext cx="360000" cy="360000"/>
                <a:chOff x="10115256" y="2338107"/>
                <a:chExt cx="360000" cy="360000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3B3953BB-EE3F-47FB-8991-625DB7276196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FC886992-0AAF-4825-BC0B-276D54528048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5DE1F40A-4E44-4607-A765-64DA33A9F92F}"/>
                  </a:ext>
                </a:extLst>
              </p:cNvPr>
              <p:cNvGrpSpPr/>
              <p:nvPr/>
            </p:nvGrpSpPr>
            <p:grpSpPr>
              <a:xfrm>
                <a:off x="10559346" y="2716685"/>
                <a:ext cx="360000" cy="360000"/>
                <a:chOff x="10115256" y="2338107"/>
                <a:chExt cx="360000" cy="360000"/>
              </a:xfrm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D62BC445-FBA4-498D-9F59-89549AD4B34F}"/>
                    </a:ext>
                  </a:extLst>
                </p:cNvPr>
                <p:cNvSpPr/>
                <p:nvPr/>
              </p:nvSpPr>
              <p:spPr>
                <a:xfrm>
                  <a:off x="10115256" y="2338107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82B4EB6B-D82C-4350-8EEE-B9438CDE3272}"/>
                    </a:ext>
                  </a:extLst>
                </p:cNvPr>
                <p:cNvSpPr/>
                <p:nvPr/>
              </p:nvSpPr>
              <p:spPr>
                <a:xfrm>
                  <a:off x="10169256" y="2392107"/>
                  <a:ext cx="252000" cy="252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0C7BB3D-E911-47AD-8B14-B3CB43BBDF4B}"/>
                </a:ext>
              </a:extLst>
            </p:cNvPr>
            <p:cNvSpPr/>
            <p:nvPr/>
          </p:nvSpPr>
          <p:spPr>
            <a:xfrm>
              <a:off x="10919346" y="2356340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CF9768F-C427-4747-B2E9-175D9695D649}"/>
                </a:ext>
              </a:extLst>
            </p:cNvPr>
            <p:cNvSpPr/>
            <p:nvPr/>
          </p:nvSpPr>
          <p:spPr>
            <a:xfrm>
              <a:off x="9119346" y="4140396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8ECD9991-7A17-498C-A7C0-DF81C29A3D2C}"/>
                </a:ext>
              </a:extLst>
            </p:cNvPr>
            <p:cNvSpPr/>
            <p:nvPr/>
          </p:nvSpPr>
          <p:spPr>
            <a:xfrm>
              <a:off x="10919346" y="4140396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8337B1D7-798D-4E09-B94E-3FB0EA7CAB50}"/>
              </a:ext>
            </a:extLst>
          </p:cNvPr>
          <p:cNvGrpSpPr/>
          <p:nvPr/>
        </p:nvGrpSpPr>
        <p:grpSpPr>
          <a:xfrm>
            <a:off x="7297475" y="2961824"/>
            <a:ext cx="360000" cy="360000"/>
            <a:chOff x="9750922" y="2681274"/>
            <a:chExt cx="360000" cy="360000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3AE8188-E8A8-436F-91C8-349C4AC05163}"/>
                </a:ext>
              </a:extLst>
            </p:cNvPr>
            <p:cNvSpPr/>
            <p:nvPr/>
          </p:nvSpPr>
          <p:spPr>
            <a:xfrm>
              <a:off x="9750922" y="268127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6CAF398-33D0-417E-9960-860063E56AEF}"/>
                </a:ext>
              </a:extLst>
            </p:cNvPr>
            <p:cNvSpPr/>
            <p:nvPr/>
          </p:nvSpPr>
          <p:spPr>
            <a:xfrm>
              <a:off x="9804922" y="2735274"/>
              <a:ext cx="252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35A92642-237B-4BAA-997D-4277E7162948}"/>
              </a:ext>
            </a:extLst>
          </p:cNvPr>
          <p:cNvGrpSpPr/>
          <p:nvPr/>
        </p:nvGrpSpPr>
        <p:grpSpPr>
          <a:xfrm>
            <a:off x="7824875" y="2856298"/>
            <a:ext cx="360000" cy="360000"/>
            <a:chOff x="8997538" y="2109802"/>
            <a:chExt cx="360000" cy="360000"/>
          </a:xfrm>
        </p:grpSpPr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327D9EE0-40CA-47D2-A9D0-4D5C2BECCDD4}"/>
                </a:ext>
              </a:extLst>
            </p:cNvPr>
            <p:cNvGrpSpPr/>
            <p:nvPr/>
          </p:nvGrpSpPr>
          <p:grpSpPr>
            <a:xfrm>
              <a:off x="8997538" y="2109802"/>
              <a:ext cx="360000" cy="360000"/>
              <a:chOff x="9750922" y="2681274"/>
              <a:chExt cx="360000" cy="360000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029F9EE4-BB2E-4671-866A-0BF4816A6CC0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39C1AF7-106A-47E0-85B0-A46274996C9D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0470E0CD-46B6-425C-88C0-1141F37738B5}"/>
                </a:ext>
              </a:extLst>
            </p:cNvPr>
            <p:cNvSpPr>
              <a:spLocks/>
            </p:cNvSpPr>
            <p:nvPr/>
          </p:nvSpPr>
          <p:spPr>
            <a:xfrm>
              <a:off x="9141538" y="225380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B4A92290-EC55-49FB-BFF6-64FAEDB547C0}"/>
              </a:ext>
            </a:extLst>
          </p:cNvPr>
          <p:cNvGrpSpPr/>
          <p:nvPr/>
        </p:nvGrpSpPr>
        <p:grpSpPr>
          <a:xfrm>
            <a:off x="8304742" y="2983669"/>
            <a:ext cx="360000" cy="360000"/>
            <a:chOff x="8304742" y="2983669"/>
            <a:chExt cx="360000" cy="360000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76E15D04-269D-4B60-AA3D-EEBBF5B20591}"/>
                </a:ext>
              </a:extLst>
            </p:cNvPr>
            <p:cNvGrpSpPr/>
            <p:nvPr/>
          </p:nvGrpSpPr>
          <p:grpSpPr>
            <a:xfrm>
              <a:off x="8304742" y="2983669"/>
              <a:ext cx="360000" cy="360000"/>
              <a:chOff x="9750922" y="2681274"/>
              <a:chExt cx="360000" cy="360000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E1DA34ED-0281-4794-B82D-7A962B430C5B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19EE295-3A89-4A48-B482-0DA53F274EB1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1F004E26-82DC-4CAE-B345-FDC603823C70}"/>
                </a:ext>
              </a:extLst>
            </p:cNvPr>
            <p:cNvSpPr/>
            <p:nvPr/>
          </p:nvSpPr>
          <p:spPr>
            <a:xfrm>
              <a:off x="8394742" y="3073669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41531BF8-5CC6-4836-86EC-323CDCDE8B97}"/>
              </a:ext>
            </a:extLst>
          </p:cNvPr>
          <p:cNvGrpSpPr/>
          <p:nvPr/>
        </p:nvGrpSpPr>
        <p:grpSpPr>
          <a:xfrm>
            <a:off x="8742407" y="2983669"/>
            <a:ext cx="360000" cy="360000"/>
            <a:chOff x="8939057" y="3001376"/>
            <a:chExt cx="360000" cy="360000"/>
          </a:xfrm>
        </p:grpSpPr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AF8007B1-16C6-4ABC-B82C-E0F7CF634AFB}"/>
                </a:ext>
              </a:extLst>
            </p:cNvPr>
            <p:cNvGrpSpPr/>
            <p:nvPr/>
          </p:nvGrpSpPr>
          <p:grpSpPr>
            <a:xfrm>
              <a:off x="8939057" y="3001376"/>
              <a:ext cx="360000" cy="360000"/>
              <a:chOff x="9750922" y="2681274"/>
              <a:chExt cx="360000" cy="360000"/>
            </a:xfrm>
          </p:grpSpPr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8273F0DE-17F5-4D9F-8043-8B791816D9A7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0DD35190-F7A8-4A4E-8511-3054C0144270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131DF0A7-51B8-45A8-BF59-8FB837FA262F}"/>
                </a:ext>
              </a:extLst>
            </p:cNvPr>
            <p:cNvSpPr/>
            <p:nvPr/>
          </p:nvSpPr>
          <p:spPr>
            <a:xfrm>
              <a:off x="9029057" y="309137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F8568409-BC46-495D-9247-FA6C71632E26}"/>
              </a:ext>
            </a:extLst>
          </p:cNvPr>
          <p:cNvGrpSpPr/>
          <p:nvPr/>
        </p:nvGrpSpPr>
        <p:grpSpPr>
          <a:xfrm>
            <a:off x="9179859" y="2961824"/>
            <a:ext cx="360000" cy="360000"/>
            <a:chOff x="8939057" y="3001376"/>
            <a:chExt cx="360000" cy="360000"/>
          </a:xfrm>
        </p:grpSpPr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70EF5365-6913-426A-A688-F80492D62CF1}"/>
                </a:ext>
              </a:extLst>
            </p:cNvPr>
            <p:cNvGrpSpPr/>
            <p:nvPr/>
          </p:nvGrpSpPr>
          <p:grpSpPr>
            <a:xfrm>
              <a:off x="8939057" y="3001376"/>
              <a:ext cx="360000" cy="360000"/>
              <a:chOff x="9750922" y="2681274"/>
              <a:chExt cx="360000" cy="360000"/>
            </a:xfrm>
          </p:grpSpPr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AEE406DA-EB19-4F7A-B138-1BDAAA90F65A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E7633985-CD32-47A3-9D3F-C6D81EB0E707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7118AA-1E79-4FC3-BB9A-DE28B1C4C096}"/>
                </a:ext>
              </a:extLst>
            </p:cNvPr>
            <p:cNvSpPr/>
            <p:nvPr/>
          </p:nvSpPr>
          <p:spPr>
            <a:xfrm>
              <a:off x="9029057" y="30913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DCCB9CA-74A0-4020-AF08-2E0D3660055D}"/>
              </a:ext>
            </a:extLst>
          </p:cNvPr>
          <p:cNvSpPr/>
          <p:nvPr/>
        </p:nvSpPr>
        <p:spPr>
          <a:xfrm>
            <a:off x="8610742" y="778691"/>
            <a:ext cx="2514600" cy="869576"/>
          </a:xfrm>
          <a:prstGeom prst="rect">
            <a:avLst/>
          </a:prstGeom>
          <a:solidFill>
            <a:srgbClr val="FF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C8D46D0-39D2-4A39-B140-6CB0BC6370E9}"/>
              </a:ext>
            </a:extLst>
          </p:cNvPr>
          <p:cNvSpPr/>
          <p:nvPr/>
        </p:nvSpPr>
        <p:spPr>
          <a:xfrm>
            <a:off x="8832195" y="4858871"/>
            <a:ext cx="2514600" cy="869576"/>
          </a:xfrm>
          <a:prstGeom prst="rect">
            <a:avLst/>
          </a:prstGeom>
          <a:solidFill>
            <a:srgbClr val="4472C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EE47126-21B1-4B0E-854E-1AC03BB14ED2}"/>
              </a:ext>
            </a:extLst>
          </p:cNvPr>
          <p:cNvSpPr txBox="1"/>
          <p:nvPr/>
        </p:nvSpPr>
        <p:spPr>
          <a:xfrm>
            <a:off x="10199733" y="830970"/>
            <a:ext cx="63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00</a:t>
            </a:r>
            <a:endParaRPr lang="ko-KR" altLang="en-US" sz="24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DC99ABB-B865-4791-B5D1-9886B1E8E884}"/>
              </a:ext>
            </a:extLst>
          </p:cNvPr>
          <p:cNvSpPr txBox="1"/>
          <p:nvPr/>
        </p:nvSpPr>
        <p:spPr>
          <a:xfrm>
            <a:off x="9083135" y="88042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남은 시간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F93A3232-F6B4-43FF-A1CC-7B342D39CD52}"/>
              </a:ext>
            </a:extLst>
          </p:cNvPr>
          <p:cNvSpPr/>
          <p:nvPr/>
        </p:nvSpPr>
        <p:spPr>
          <a:xfrm>
            <a:off x="9047135" y="1403471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4159A2E6-6DBA-46D3-8086-1B3309F3223D}"/>
              </a:ext>
            </a:extLst>
          </p:cNvPr>
          <p:cNvSpPr/>
          <p:nvPr/>
        </p:nvSpPr>
        <p:spPr>
          <a:xfrm>
            <a:off x="10124108" y="139970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2C175C8-4EC4-4C8E-8428-FE650BB17957}"/>
              </a:ext>
            </a:extLst>
          </p:cNvPr>
          <p:cNvSpPr txBox="1"/>
          <p:nvPr/>
        </p:nvSpPr>
        <p:spPr>
          <a:xfrm>
            <a:off x="9263135" y="12954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E126A9C-1792-4A63-B2AF-347F2962F1E3}"/>
              </a:ext>
            </a:extLst>
          </p:cNvPr>
          <p:cNvSpPr txBox="1"/>
          <p:nvPr/>
        </p:nvSpPr>
        <p:spPr>
          <a:xfrm>
            <a:off x="10312642" y="130670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24C3DA7-3419-4384-B9CD-98B630877132}"/>
              </a:ext>
            </a:extLst>
          </p:cNvPr>
          <p:cNvSpPr txBox="1"/>
          <p:nvPr/>
        </p:nvSpPr>
        <p:spPr>
          <a:xfrm>
            <a:off x="10430928" y="4867156"/>
            <a:ext cx="63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00</a:t>
            </a:r>
            <a:endParaRPr lang="ko-KR" altLang="en-US" sz="24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B3130A0-1EA7-492D-8584-8DC0F428A9C8}"/>
              </a:ext>
            </a:extLst>
          </p:cNvPr>
          <p:cNvSpPr txBox="1"/>
          <p:nvPr/>
        </p:nvSpPr>
        <p:spPr>
          <a:xfrm>
            <a:off x="9314330" y="491661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남은 시간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B384A739-EFAB-4D66-828D-EAFF9646B3F1}"/>
              </a:ext>
            </a:extLst>
          </p:cNvPr>
          <p:cNvSpPr/>
          <p:nvPr/>
        </p:nvSpPr>
        <p:spPr>
          <a:xfrm>
            <a:off x="9278330" y="5439657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85B366E2-A0BD-49EC-BCFF-CAEA1070FDF8}"/>
              </a:ext>
            </a:extLst>
          </p:cNvPr>
          <p:cNvSpPr/>
          <p:nvPr/>
        </p:nvSpPr>
        <p:spPr>
          <a:xfrm>
            <a:off x="10355303" y="543589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61F2FA6-C963-467B-B2AA-2E83F280387C}"/>
              </a:ext>
            </a:extLst>
          </p:cNvPr>
          <p:cNvSpPr txBox="1"/>
          <p:nvPr/>
        </p:nvSpPr>
        <p:spPr>
          <a:xfrm>
            <a:off x="9494330" y="533158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C4E5977-FFFC-4575-B686-09FBDB47118D}"/>
              </a:ext>
            </a:extLst>
          </p:cNvPr>
          <p:cNvSpPr txBox="1"/>
          <p:nvPr/>
        </p:nvSpPr>
        <p:spPr>
          <a:xfrm>
            <a:off x="10543837" y="53428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F1BF534-CE02-4FE9-9368-6114DA0FD746}"/>
              </a:ext>
            </a:extLst>
          </p:cNvPr>
          <p:cNvSpPr/>
          <p:nvPr/>
        </p:nvSpPr>
        <p:spPr>
          <a:xfrm>
            <a:off x="8832195" y="3550741"/>
            <a:ext cx="2514600" cy="869576"/>
          </a:xfrm>
          <a:prstGeom prst="rect">
            <a:avLst/>
          </a:prstGeom>
          <a:solidFill>
            <a:schemeClr val="bg1">
              <a:alpha val="2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451B585-00A2-4A56-A21F-F7BEA0636412}"/>
              </a:ext>
            </a:extLst>
          </p:cNvPr>
          <p:cNvSpPr txBox="1"/>
          <p:nvPr/>
        </p:nvSpPr>
        <p:spPr>
          <a:xfrm>
            <a:off x="10430928" y="3559026"/>
            <a:ext cx="63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00</a:t>
            </a:r>
            <a:endParaRPr lang="ko-KR" altLang="en-US" sz="24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10A2941-0247-4CBF-B5BF-A59F150AB2B1}"/>
              </a:ext>
            </a:extLst>
          </p:cNvPr>
          <p:cNvSpPr txBox="1"/>
          <p:nvPr/>
        </p:nvSpPr>
        <p:spPr>
          <a:xfrm>
            <a:off x="9314330" y="360848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남은 시간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6AD5E0C3-53E6-4D29-AC34-C95DBC00C44A}"/>
              </a:ext>
            </a:extLst>
          </p:cNvPr>
          <p:cNvSpPr/>
          <p:nvPr/>
        </p:nvSpPr>
        <p:spPr>
          <a:xfrm>
            <a:off x="9278330" y="4131527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C96D7F16-9FAD-4F3B-912E-96359D2A1407}"/>
              </a:ext>
            </a:extLst>
          </p:cNvPr>
          <p:cNvSpPr/>
          <p:nvPr/>
        </p:nvSpPr>
        <p:spPr>
          <a:xfrm>
            <a:off x="10355303" y="412776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75A2DB6-1AC7-4B1E-8205-7155AE5ACDAE}"/>
              </a:ext>
            </a:extLst>
          </p:cNvPr>
          <p:cNvSpPr txBox="1"/>
          <p:nvPr/>
        </p:nvSpPr>
        <p:spPr>
          <a:xfrm>
            <a:off x="9494330" y="402345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51CA32D-C11C-4948-81BA-887A62F75780}"/>
              </a:ext>
            </a:extLst>
          </p:cNvPr>
          <p:cNvSpPr txBox="1"/>
          <p:nvPr/>
        </p:nvSpPr>
        <p:spPr>
          <a:xfrm>
            <a:off x="10543837" y="403476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7E98861B-9066-4D4C-B38A-B093AC272E54}"/>
              </a:ext>
            </a:extLst>
          </p:cNvPr>
          <p:cNvSpPr/>
          <p:nvPr/>
        </p:nvSpPr>
        <p:spPr>
          <a:xfrm>
            <a:off x="9746807" y="3061464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EFEF030-DB7C-41AD-93C5-DD3D2727EB55}"/>
              </a:ext>
            </a:extLst>
          </p:cNvPr>
          <p:cNvSpPr/>
          <p:nvPr/>
        </p:nvSpPr>
        <p:spPr>
          <a:xfrm>
            <a:off x="10199733" y="3051774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B208EA6-B66E-47BC-BCDE-106AA8D16613}"/>
              </a:ext>
            </a:extLst>
          </p:cNvPr>
          <p:cNvGrpSpPr/>
          <p:nvPr/>
        </p:nvGrpSpPr>
        <p:grpSpPr>
          <a:xfrm>
            <a:off x="6784475" y="2961824"/>
            <a:ext cx="360000" cy="360000"/>
            <a:chOff x="9750922" y="2681274"/>
            <a:chExt cx="360000" cy="360000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56084A5B-F9B8-4EBC-9F5E-AD0EC0B641BB}"/>
                </a:ext>
              </a:extLst>
            </p:cNvPr>
            <p:cNvSpPr/>
            <p:nvPr/>
          </p:nvSpPr>
          <p:spPr>
            <a:xfrm>
              <a:off x="9750922" y="268127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5262D7E-E429-427A-8045-F6681DCD9FC7}"/>
                </a:ext>
              </a:extLst>
            </p:cNvPr>
            <p:cNvSpPr/>
            <p:nvPr/>
          </p:nvSpPr>
          <p:spPr>
            <a:xfrm>
              <a:off x="9804922" y="2735274"/>
              <a:ext cx="252000" cy="25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154D43A2-FC1E-43EC-B12F-C8E74B0DA2DA}"/>
              </a:ext>
            </a:extLst>
          </p:cNvPr>
          <p:cNvGrpSpPr/>
          <p:nvPr/>
        </p:nvGrpSpPr>
        <p:grpSpPr>
          <a:xfrm>
            <a:off x="6781196" y="3428155"/>
            <a:ext cx="360000" cy="360000"/>
            <a:chOff x="8997538" y="2109802"/>
            <a:chExt cx="360000" cy="360000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8973E905-6A3D-4373-9B8F-94A4AD384E1F}"/>
                </a:ext>
              </a:extLst>
            </p:cNvPr>
            <p:cNvGrpSpPr/>
            <p:nvPr/>
          </p:nvGrpSpPr>
          <p:grpSpPr>
            <a:xfrm>
              <a:off x="8997538" y="2109802"/>
              <a:ext cx="360000" cy="360000"/>
              <a:chOff x="9750922" y="2681274"/>
              <a:chExt cx="360000" cy="360000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FAC49C86-BD41-496B-B868-6082ECA38F50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0B4118BA-DF44-4616-9D21-81FADD62D819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E2065BB-732B-45C2-9291-4ACCA61B133C}"/>
                </a:ext>
              </a:extLst>
            </p:cNvPr>
            <p:cNvSpPr>
              <a:spLocks/>
            </p:cNvSpPr>
            <p:nvPr/>
          </p:nvSpPr>
          <p:spPr>
            <a:xfrm>
              <a:off x="9141538" y="225380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C6E3FECF-D209-472D-99E0-1FB390D9D94C}"/>
              </a:ext>
            </a:extLst>
          </p:cNvPr>
          <p:cNvGrpSpPr/>
          <p:nvPr/>
        </p:nvGrpSpPr>
        <p:grpSpPr>
          <a:xfrm>
            <a:off x="7399442" y="3572155"/>
            <a:ext cx="360000" cy="360000"/>
            <a:chOff x="9750922" y="2681274"/>
            <a:chExt cx="360000" cy="360000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14E0D106-8A97-4A6E-B945-911109BACF21}"/>
                </a:ext>
              </a:extLst>
            </p:cNvPr>
            <p:cNvSpPr/>
            <p:nvPr/>
          </p:nvSpPr>
          <p:spPr>
            <a:xfrm>
              <a:off x="9750922" y="268127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5450A05-841E-415D-ADB1-4FF8DFBBA02C}"/>
                </a:ext>
              </a:extLst>
            </p:cNvPr>
            <p:cNvSpPr/>
            <p:nvPr/>
          </p:nvSpPr>
          <p:spPr>
            <a:xfrm>
              <a:off x="9804922" y="2735274"/>
              <a:ext cx="252000" cy="25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13BE383B-404C-4864-9573-0B5D548DADDA}"/>
              </a:ext>
            </a:extLst>
          </p:cNvPr>
          <p:cNvGrpSpPr/>
          <p:nvPr/>
        </p:nvGrpSpPr>
        <p:grpSpPr>
          <a:xfrm>
            <a:off x="9179859" y="2581360"/>
            <a:ext cx="360000" cy="360000"/>
            <a:chOff x="8939057" y="3001376"/>
            <a:chExt cx="360000" cy="360000"/>
          </a:xfrm>
        </p:grpSpPr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CA23B9B6-8B66-4B6E-B48F-58ED682279F1}"/>
                </a:ext>
              </a:extLst>
            </p:cNvPr>
            <p:cNvGrpSpPr/>
            <p:nvPr/>
          </p:nvGrpSpPr>
          <p:grpSpPr>
            <a:xfrm>
              <a:off x="8939057" y="3001376"/>
              <a:ext cx="360000" cy="360000"/>
              <a:chOff x="9750922" y="2681274"/>
              <a:chExt cx="360000" cy="360000"/>
            </a:xfrm>
          </p:grpSpPr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A997BF8-43A0-4D4A-9513-53E2B040609C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54C0B99B-70D2-4F43-A7EB-410B836C2A84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7AF2D84-A454-4CAF-AB4B-C22BCD90D829}"/>
                </a:ext>
              </a:extLst>
            </p:cNvPr>
            <p:cNvSpPr/>
            <p:nvPr/>
          </p:nvSpPr>
          <p:spPr>
            <a:xfrm>
              <a:off x="9029057" y="30913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FA52C682-3FFF-4908-AF65-7B6CD8A1C7F4}"/>
              </a:ext>
            </a:extLst>
          </p:cNvPr>
          <p:cNvGrpSpPr/>
          <p:nvPr/>
        </p:nvGrpSpPr>
        <p:grpSpPr>
          <a:xfrm>
            <a:off x="8314766" y="2574133"/>
            <a:ext cx="360000" cy="360000"/>
            <a:chOff x="8304742" y="2983669"/>
            <a:chExt cx="360000" cy="360000"/>
          </a:xfrm>
        </p:grpSpPr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349B3E73-6003-492A-9BF6-06CD5BC50B3E}"/>
                </a:ext>
              </a:extLst>
            </p:cNvPr>
            <p:cNvGrpSpPr/>
            <p:nvPr/>
          </p:nvGrpSpPr>
          <p:grpSpPr>
            <a:xfrm>
              <a:off x="8304742" y="2983669"/>
              <a:ext cx="360000" cy="360000"/>
              <a:chOff x="9750922" y="2681274"/>
              <a:chExt cx="360000" cy="360000"/>
            </a:xfrm>
          </p:grpSpPr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604547ED-F673-4CEB-A761-8F1684B7E9D2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BA04BBA3-4059-45E6-8C53-FA5FDEF623E3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D25E651D-F347-48BC-952A-9A643800ED69}"/>
                </a:ext>
              </a:extLst>
            </p:cNvPr>
            <p:cNvSpPr/>
            <p:nvPr/>
          </p:nvSpPr>
          <p:spPr>
            <a:xfrm>
              <a:off x="8394742" y="3073669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6074E3AC-6786-47C6-99EF-C35C4A74713D}"/>
              </a:ext>
            </a:extLst>
          </p:cNvPr>
          <p:cNvGrpSpPr/>
          <p:nvPr/>
        </p:nvGrpSpPr>
        <p:grpSpPr>
          <a:xfrm>
            <a:off x="8752431" y="2574133"/>
            <a:ext cx="360000" cy="360000"/>
            <a:chOff x="8939057" y="3001376"/>
            <a:chExt cx="360000" cy="360000"/>
          </a:xfrm>
        </p:grpSpPr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36106F56-6782-4436-A6E3-1A3F82827D34}"/>
                </a:ext>
              </a:extLst>
            </p:cNvPr>
            <p:cNvGrpSpPr/>
            <p:nvPr/>
          </p:nvGrpSpPr>
          <p:grpSpPr>
            <a:xfrm>
              <a:off x="8939057" y="3001376"/>
              <a:ext cx="360000" cy="360000"/>
              <a:chOff x="9750922" y="2681274"/>
              <a:chExt cx="360000" cy="360000"/>
            </a:xfrm>
          </p:grpSpPr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71360C92-E1AF-4B5E-B926-4FE1DF983152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DBEB996F-3BB6-4DCF-B1D7-745442BF2C9A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A001C148-011F-4628-8E26-B8C6F2CCDA7C}"/>
                </a:ext>
              </a:extLst>
            </p:cNvPr>
            <p:cNvSpPr/>
            <p:nvPr/>
          </p:nvSpPr>
          <p:spPr>
            <a:xfrm>
              <a:off x="9029057" y="309137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7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그림 687">
            <a:extLst>
              <a:ext uri="{FF2B5EF4-FFF2-40B4-BE49-F238E27FC236}">
                <a16:creationId xmlns:a16="http://schemas.microsoft.com/office/drawing/2014/main" id="{4A7B6E4B-C4D5-447A-B3B1-47A37BC3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4452"/>
            <a:ext cx="3278292" cy="1942691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99B345C-21A3-4723-B4C6-C4D88E5B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493" y="2319801"/>
            <a:ext cx="3743538" cy="2218392"/>
          </a:xfrm>
          <a:prstGeom prst="rect">
            <a:avLst/>
          </a:prstGeom>
        </p:spPr>
      </p:pic>
      <p:pic>
        <p:nvPicPr>
          <p:cNvPr id="687" name="그림 686">
            <a:extLst>
              <a:ext uri="{FF2B5EF4-FFF2-40B4-BE49-F238E27FC236}">
                <a16:creationId xmlns:a16="http://schemas.microsoft.com/office/drawing/2014/main" id="{8CAAE191-2398-4E18-A697-04438748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764" y="995865"/>
            <a:ext cx="3239769" cy="1919863"/>
          </a:xfrm>
          <a:prstGeom prst="rect">
            <a:avLst/>
          </a:prstGeom>
        </p:spPr>
      </p:pic>
      <p:pic>
        <p:nvPicPr>
          <p:cNvPr id="689" name="그림 688">
            <a:extLst>
              <a:ext uri="{FF2B5EF4-FFF2-40B4-BE49-F238E27FC236}">
                <a16:creationId xmlns:a16="http://schemas.microsoft.com/office/drawing/2014/main" id="{70828898-E997-4B97-A219-BEC89485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3930850"/>
            <a:ext cx="3278292" cy="1942691"/>
          </a:xfrm>
          <a:prstGeom prst="rect">
            <a:avLst/>
          </a:prstGeom>
        </p:spPr>
      </p:pic>
      <p:pic>
        <p:nvPicPr>
          <p:cNvPr id="686" name="그림 685">
            <a:extLst>
              <a:ext uri="{FF2B5EF4-FFF2-40B4-BE49-F238E27FC236}">
                <a16:creationId xmlns:a16="http://schemas.microsoft.com/office/drawing/2014/main" id="{CEE05C43-47B2-47D4-A0AB-DC021EEA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763" y="3951927"/>
            <a:ext cx="3239769" cy="19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3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78AE1FA0-F9B7-4B7D-9CE6-A25378488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45588"/>
              </p:ext>
            </p:extLst>
          </p:nvPr>
        </p:nvGraphicFramePr>
        <p:xfrm>
          <a:off x="778336" y="1672468"/>
          <a:ext cx="3500231" cy="39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205">
                  <a:extLst>
                    <a:ext uri="{9D8B030D-6E8A-4147-A177-3AD203B41FA5}">
                      <a16:colId xmlns:a16="http://schemas.microsoft.com/office/drawing/2014/main" val="3285499479"/>
                    </a:ext>
                  </a:extLst>
                </a:gridCol>
                <a:gridCol w="1201013">
                  <a:extLst>
                    <a:ext uri="{9D8B030D-6E8A-4147-A177-3AD203B41FA5}">
                      <a16:colId xmlns:a16="http://schemas.microsoft.com/office/drawing/2014/main" val="424180322"/>
                    </a:ext>
                  </a:extLst>
                </a:gridCol>
                <a:gridCol w="1201013">
                  <a:extLst>
                    <a:ext uri="{9D8B030D-6E8A-4147-A177-3AD203B41FA5}">
                      <a16:colId xmlns:a16="http://schemas.microsoft.com/office/drawing/2014/main" val="1399893964"/>
                    </a:ext>
                  </a:extLst>
                </a:gridCol>
              </a:tblGrid>
              <a:tr h="3942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roomid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10366"/>
                  </a:ext>
                </a:extLst>
              </a:tr>
            </a:tbl>
          </a:graphicData>
        </a:graphic>
      </p:graphicFrame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8A08530F-7F26-4814-99BE-6E26B6CB2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8997"/>
              </p:ext>
            </p:extLst>
          </p:nvPr>
        </p:nvGraphicFramePr>
        <p:xfrm>
          <a:off x="304004" y="725882"/>
          <a:ext cx="9128185" cy="39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274">
                  <a:extLst>
                    <a:ext uri="{9D8B030D-6E8A-4147-A177-3AD203B41FA5}">
                      <a16:colId xmlns:a16="http://schemas.microsoft.com/office/drawing/2014/main" val="246866161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64328338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022619535"/>
                    </a:ext>
                  </a:extLst>
                </a:gridCol>
                <a:gridCol w="2250142">
                  <a:extLst>
                    <a:ext uri="{9D8B030D-6E8A-4147-A177-3AD203B41FA5}">
                      <a16:colId xmlns:a16="http://schemas.microsoft.com/office/drawing/2014/main" val="2748015943"/>
                    </a:ext>
                  </a:extLst>
                </a:gridCol>
                <a:gridCol w="1991678">
                  <a:extLst>
                    <a:ext uri="{9D8B030D-6E8A-4147-A177-3AD203B41FA5}">
                      <a16:colId xmlns:a16="http://schemas.microsoft.com/office/drawing/2014/main" val="3285499479"/>
                    </a:ext>
                  </a:extLst>
                </a:gridCol>
                <a:gridCol w="1684374">
                  <a:extLst>
                    <a:ext uri="{9D8B030D-6E8A-4147-A177-3AD203B41FA5}">
                      <a16:colId xmlns:a16="http://schemas.microsoft.com/office/drawing/2014/main" val="424180322"/>
                    </a:ext>
                  </a:extLst>
                </a:gridCol>
              </a:tblGrid>
              <a:tr h="3942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사용여부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참여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중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10366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8F0FEBB0-AFF4-4B0B-A3A8-92D697E48867}"/>
              </a:ext>
            </a:extLst>
          </p:cNvPr>
          <p:cNvGrpSpPr/>
          <p:nvPr/>
        </p:nvGrpSpPr>
        <p:grpSpPr>
          <a:xfrm>
            <a:off x="3298637" y="3750718"/>
            <a:ext cx="360000" cy="360000"/>
            <a:chOff x="9750922" y="2681274"/>
            <a:chExt cx="360000" cy="36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BEDE01B-57F0-438F-8545-A6A0F0D0E774}"/>
                </a:ext>
              </a:extLst>
            </p:cNvPr>
            <p:cNvSpPr/>
            <p:nvPr/>
          </p:nvSpPr>
          <p:spPr>
            <a:xfrm>
              <a:off x="9750922" y="268127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B84E56-A88F-4DF3-8092-0752DBD0712C}"/>
                </a:ext>
              </a:extLst>
            </p:cNvPr>
            <p:cNvSpPr/>
            <p:nvPr/>
          </p:nvSpPr>
          <p:spPr>
            <a:xfrm>
              <a:off x="9804922" y="2735274"/>
              <a:ext cx="252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287919-6416-46DD-BE51-F8A23A7E0EC6}"/>
              </a:ext>
            </a:extLst>
          </p:cNvPr>
          <p:cNvGrpSpPr/>
          <p:nvPr/>
        </p:nvGrpSpPr>
        <p:grpSpPr>
          <a:xfrm>
            <a:off x="574950" y="4466447"/>
            <a:ext cx="360000" cy="360000"/>
            <a:chOff x="8997538" y="2109802"/>
            <a:chExt cx="360000" cy="3600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5FB7792-4CEC-41AA-AEF3-4651DFA04C57}"/>
                </a:ext>
              </a:extLst>
            </p:cNvPr>
            <p:cNvGrpSpPr/>
            <p:nvPr/>
          </p:nvGrpSpPr>
          <p:grpSpPr>
            <a:xfrm>
              <a:off x="8997538" y="2109802"/>
              <a:ext cx="360000" cy="360000"/>
              <a:chOff x="9750922" y="2681274"/>
              <a:chExt cx="360000" cy="3600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9387322-2E9F-44A5-991B-D1BA2D00A9BA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02A1893-801A-44DE-A1DB-95A10B2E15B3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15AFD26-2DFA-4EC9-B21C-C06B40AD1233}"/>
                </a:ext>
              </a:extLst>
            </p:cNvPr>
            <p:cNvSpPr>
              <a:spLocks/>
            </p:cNvSpPr>
            <p:nvPr/>
          </p:nvSpPr>
          <p:spPr>
            <a:xfrm>
              <a:off x="9141538" y="225380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E865E-1B84-4693-B981-84EE3756BA8D}"/>
              </a:ext>
            </a:extLst>
          </p:cNvPr>
          <p:cNvGrpSpPr/>
          <p:nvPr/>
        </p:nvGrpSpPr>
        <p:grpSpPr>
          <a:xfrm>
            <a:off x="3750903" y="3750718"/>
            <a:ext cx="360000" cy="360000"/>
            <a:chOff x="8304742" y="2983669"/>
            <a:chExt cx="360000" cy="3600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FFE9A4B-FC6B-4798-999F-F346C49A9677}"/>
                </a:ext>
              </a:extLst>
            </p:cNvPr>
            <p:cNvGrpSpPr/>
            <p:nvPr/>
          </p:nvGrpSpPr>
          <p:grpSpPr>
            <a:xfrm>
              <a:off x="8304742" y="2983669"/>
              <a:ext cx="360000" cy="360000"/>
              <a:chOff x="9750922" y="2681274"/>
              <a:chExt cx="360000" cy="3600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F0A953-43C2-43DF-95B6-630ADE7EB780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7C8EEB9-11C1-4AE5-A0C1-DBCC82B8E268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B11748-D212-4F74-B584-F287D57348B8}"/>
                </a:ext>
              </a:extLst>
            </p:cNvPr>
            <p:cNvSpPr/>
            <p:nvPr/>
          </p:nvSpPr>
          <p:spPr>
            <a:xfrm>
              <a:off x="8394742" y="3073669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849CA4C-9770-44D5-B430-B0CF1077E872}"/>
              </a:ext>
            </a:extLst>
          </p:cNvPr>
          <p:cNvGrpSpPr/>
          <p:nvPr/>
        </p:nvGrpSpPr>
        <p:grpSpPr>
          <a:xfrm>
            <a:off x="4188568" y="3750718"/>
            <a:ext cx="360000" cy="360000"/>
            <a:chOff x="8939057" y="3001376"/>
            <a:chExt cx="360000" cy="36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4B14634-7E2B-42A3-BF2A-E77778737B60}"/>
                </a:ext>
              </a:extLst>
            </p:cNvPr>
            <p:cNvGrpSpPr/>
            <p:nvPr/>
          </p:nvGrpSpPr>
          <p:grpSpPr>
            <a:xfrm>
              <a:off x="8939057" y="3001376"/>
              <a:ext cx="360000" cy="360000"/>
              <a:chOff x="9750922" y="2681274"/>
              <a:chExt cx="360000" cy="36000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7F375F-CF35-42E1-B709-FEDB918A58DF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0A04FC6-F93F-46EE-BCF9-E3998E5C9BAA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589311F-29E1-4292-BEDE-6DFE39DC135F}"/>
                </a:ext>
              </a:extLst>
            </p:cNvPr>
            <p:cNvSpPr/>
            <p:nvPr/>
          </p:nvSpPr>
          <p:spPr>
            <a:xfrm>
              <a:off x="9029057" y="309137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06D8F7D-9817-4A2E-A239-67B6B5568FB5}"/>
              </a:ext>
            </a:extLst>
          </p:cNvPr>
          <p:cNvGrpSpPr/>
          <p:nvPr/>
        </p:nvGrpSpPr>
        <p:grpSpPr>
          <a:xfrm>
            <a:off x="4626020" y="3728873"/>
            <a:ext cx="360000" cy="360000"/>
            <a:chOff x="8939057" y="3001376"/>
            <a:chExt cx="360000" cy="3600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84767CA-E58F-4FA0-970E-93E334E93442}"/>
                </a:ext>
              </a:extLst>
            </p:cNvPr>
            <p:cNvGrpSpPr/>
            <p:nvPr/>
          </p:nvGrpSpPr>
          <p:grpSpPr>
            <a:xfrm>
              <a:off x="8939057" y="3001376"/>
              <a:ext cx="360000" cy="360000"/>
              <a:chOff x="9750922" y="2681274"/>
              <a:chExt cx="360000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BEE3BB8-4D9C-411F-A851-6B0BF0FFA4E3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D0533F5-6BDC-4184-A1FC-F010E3DE502E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EF47C38-0C26-44E2-BE45-4E7E79196F69}"/>
                </a:ext>
              </a:extLst>
            </p:cNvPr>
            <p:cNvSpPr/>
            <p:nvPr/>
          </p:nvSpPr>
          <p:spPr>
            <a:xfrm>
              <a:off x="9029057" y="30913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6DF57ED-1410-4C76-9BF9-2E3B0FB4411F}"/>
              </a:ext>
            </a:extLst>
          </p:cNvPr>
          <p:cNvGrpSpPr/>
          <p:nvPr/>
        </p:nvGrpSpPr>
        <p:grpSpPr>
          <a:xfrm>
            <a:off x="2786216" y="3750718"/>
            <a:ext cx="360000" cy="360000"/>
            <a:chOff x="9750922" y="2681274"/>
            <a:chExt cx="360000" cy="36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2AA035-7802-4742-8279-0ACB3CE0691F}"/>
                </a:ext>
              </a:extLst>
            </p:cNvPr>
            <p:cNvSpPr/>
            <p:nvPr/>
          </p:nvSpPr>
          <p:spPr>
            <a:xfrm>
              <a:off x="9750922" y="268127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86C2F5-E71A-4966-8CCC-57D57DF72636}"/>
                </a:ext>
              </a:extLst>
            </p:cNvPr>
            <p:cNvSpPr/>
            <p:nvPr/>
          </p:nvSpPr>
          <p:spPr>
            <a:xfrm>
              <a:off x="9804922" y="2735274"/>
              <a:ext cx="252000" cy="25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0C1B277-3F45-4324-87D0-6E400453C30B}"/>
              </a:ext>
            </a:extLst>
          </p:cNvPr>
          <p:cNvGrpSpPr/>
          <p:nvPr/>
        </p:nvGrpSpPr>
        <p:grpSpPr>
          <a:xfrm>
            <a:off x="2756961" y="4322447"/>
            <a:ext cx="360000" cy="360000"/>
            <a:chOff x="8997538" y="2109802"/>
            <a:chExt cx="360000" cy="36000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8C1B5B7-7E00-4091-A0BB-764F92C7AB1D}"/>
                </a:ext>
              </a:extLst>
            </p:cNvPr>
            <p:cNvGrpSpPr/>
            <p:nvPr/>
          </p:nvGrpSpPr>
          <p:grpSpPr>
            <a:xfrm>
              <a:off x="8997538" y="2109802"/>
              <a:ext cx="360000" cy="360000"/>
              <a:chOff x="9750922" y="2681274"/>
              <a:chExt cx="360000" cy="360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D629DC6-3D04-4414-B657-5D1ACB6E4886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E71FAB3-83C3-449E-A3FD-08736395D77F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9ABD836-43CB-461C-BABB-58CB3AE0F6C1}"/>
                </a:ext>
              </a:extLst>
            </p:cNvPr>
            <p:cNvSpPr>
              <a:spLocks/>
            </p:cNvSpPr>
            <p:nvPr/>
          </p:nvSpPr>
          <p:spPr>
            <a:xfrm>
              <a:off x="9141538" y="225380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BFD0A74-8C7A-4ADC-AC86-22D640D62808}"/>
              </a:ext>
            </a:extLst>
          </p:cNvPr>
          <p:cNvGrpSpPr/>
          <p:nvPr/>
        </p:nvGrpSpPr>
        <p:grpSpPr>
          <a:xfrm>
            <a:off x="3197651" y="4946060"/>
            <a:ext cx="360000" cy="360000"/>
            <a:chOff x="9750922" y="2681274"/>
            <a:chExt cx="360000" cy="360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40236BA-35DD-4CA9-BAAB-690F4BB42CF9}"/>
                </a:ext>
              </a:extLst>
            </p:cNvPr>
            <p:cNvSpPr/>
            <p:nvPr/>
          </p:nvSpPr>
          <p:spPr>
            <a:xfrm>
              <a:off x="9750922" y="268127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9E08F0E-105F-4354-9B55-12740F04BCCD}"/>
                </a:ext>
              </a:extLst>
            </p:cNvPr>
            <p:cNvSpPr/>
            <p:nvPr/>
          </p:nvSpPr>
          <p:spPr>
            <a:xfrm>
              <a:off x="9804922" y="2735274"/>
              <a:ext cx="252000" cy="25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EB8CB9-5E39-419F-8B17-85478FAC000E}"/>
              </a:ext>
            </a:extLst>
          </p:cNvPr>
          <p:cNvGrpSpPr/>
          <p:nvPr/>
        </p:nvGrpSpPr>
        <p:grpSpPr>
          <a:xfrm>
            <a:off x="4536020" y="4365674"/>
            <a:ext cx="360000" cy="360000"/>
            <a:chOff x="8939057" y="3001376"/>
            <a:chExt cx="360000" cy="36000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A192665-EE2B-409D-BDB6-0141DF4381CE}"/>
                </a:ext>
              </a:extLst>
            </p:cNvPr>
            <p:cNvGrpSpPr/>
            <p:nvPr/>
          </p:nvGrpSpPr>
          <p:grpSpPr>
            <a:xfrm>
              <a:off x="8939057" y="3001376"/>
              <a:ext cx="360000" cy="360000"/>
              <a:chOff x="9750922" y="2681274"/>
              <a:chExt cx="360000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C9A9305-8FCE-4E9C-934E-A3EE7C029B26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A7A91E2-42D3-45C8-A2A3-FFD948496E2F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4F058D2-7918-4CC4-8B72-1B53D7134861}"/>
                </a:ext>
              </a:extLst>
            </p:cNvPr>
            <p:cNvSpPr/>
            <p:nvPr/>
          </p:nvSpPr>
          <p:spPr>
            <a:xfrm>
              <a:off x="9029057" y="30913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B73FB4B-F626-4A34-A8FD-4DD18ACFD36B}"/>
              </a:ext>
            </a:extLst>
          </p:cNvPr>
          <p:cNvGrpSpPr/>
          <p:nvPr/>
        </p:nvGrpSpPr>
        <p:grpSpPr>
          <a:xfrm>
            <a:off x="3670927" y="4358447"/>
            <a:ext cx="360000" cy="360000"/>
            <a:chOff x="8304742" y="2983669"/>
            <a:chExt cx="360000" cy="360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A7ECD7B-B391-4D23-B8E0-4ACAFFDFAC95}"/>
                </a:ext>
              </a:extLst>
            </p:cNvPr>
            <p:cNvGrpSpPr/>
            <p:nvPr/>
          </p:nvGrpSpPr>
          <p:grpSpPr>
            <a:xfrm>
              <a:off x="8304742" y="2983669"/>
              <a:ext cx="360000" cy="360000"/>
              <a:chOff x="9750922" y="2681274"/>
              <a:chExt cx="360000" cy="3600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6A0B944-0346-43F0-B75A-EA9D5787B674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E295BFF-0F31-426B-8113-96DCBF8CB165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4BC0DB4-96A1-4B85-8BEB-1928BF6A1B61}"/>
                </a:ext>
              </a:extLst>
            </p:cNvPr>
            <p:cNvSpPr/>
            <p:nvPr/>
          </p:nvSpPr>
          <p:spPr>
            <a:xfrm>
              <a:off x="8394742" y="3073669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579C805-E517-4170-BED2-782708210046}"/>
              </a:ext>
            </a:extLst>
          </p:cNvPr>
          <p:cNvGrpSpPr/>
          <p:nvPr/>
        </p:nvGrpSpPr>
        <p:grpSpPr>
          <a:xfrm>
            <a:off x="4108592" y="4358447"/>
            <a:ext cx="360000" cy="360000"/>
            <a:chOff x="8939057" y="3001376"/>
            <a:chExt cx="360000" cy="36000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067EA86-DEDC-4D05-84DF-9BFD3EC47305}"/>
                </a:ext>
              </a:extLst>
            </p:cNvPr>
            <p:cNvGrpSpPr/>
            <p:nvPr/>
          </p:nvGrpSpPr>
          <p:grpSpPr>
            <a:xfrm>
              <a:off x="8939057" y="3001376"/>
              <a:ext cx="360000" cy="360000"/>
              <a:chOff x="9750922" y="2681274"/>
              <a:chExt cx="360000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D69FE1E-15BE-45F6-BA3D-FF099D9D965D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E37BA5C-37D0-4F96-AF65-7514A6540C39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523C18C-5104-4093-BAB6-64EC4263DE49}"/>
                </a:ext>
              </a:extLst>
            </p:cNvPr>
            <p:cNvSpPr/>
            <p:nvPr/>
          </p:nvSpPr>
          <p:spPr>
            <a:xfrm>
              <a:off x="9029057" y="309137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56C8BCB-E56B-4978-89DB-3D4EF0FD712D}"/>
              </a:ext>
            </a:extLst>
          </p:cNvPr>
          <p:cNvSpPr txBox="1"/>
          <p:nvPr/>
        </p:nvSpPr>
        <p:spPr>
          <a:xfrm>
            <a:off x="1488916" y="431853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이동가능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8938BF7-0EA3-49B3-9B04-5C21E73E88E3}"/>
              </a:ext>
            </a:extLst>
          </p:cNvPr>
          <p:cNvGrpSpPr/>
          <p:nvPr/>
        </p:nvGrpSpPr>
        <p:grpSpPr>
          <a:xfrm>
            <a:off x="3779441" y="3249000"/>
            <a:ext cx="360000" cy="360000"/>
            <a:chOff x="8304742" y="2983669"/>
            <a:chExt cx="360000" cy="360000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7AB79EB-5545-4527-BC00-EF8FF09D97F1}"/>
                </a:ext>
              </a:extLst>
            </p:cNvPr>
            <p:cNvGrpSpPr/>
            <p:nvPr/>
          </p:nvGrpSpPr>
          <p:grpSpPr>
            <a:xfrm>
              <a:off x="8304742" y="2983669"/>
              <a:ext cx="360000" cy="360000"/>
              <a:chOff x="9750922" y="2681274"/>
              <a:chExt cx="360000" cy="3600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DE22D2C-02E1-4A87-B2BD-994E687B526E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0487942-1975-49E7-ABDF-9CB586771AEF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2CC2EB8-8AF5-483B-B08A-8B013873C4A4}"/>
                </a:ext>
              </a:extLst>
            </p:cNvPr>
            <p:cNvSpPr/>
            <p:nvPr/>
          </p:nvSpPr>
          <p:spPr>
            <a:xfrm>
              <a:off x="8394742" y="3073669"/>
              <a:ext cx="180000" cy="1800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01F9908-31F3-45C7-8FBA-8BF56F625B5C}"/>
              </a:ext>
            </a:extLst>
          </p:cNvPr>
          <p:cNvGrpSpPr/>
          <p:nvPr/>
        </p:nvGrpSpPr>
        <p:grpSpPr>
          <a:xfrm>
            <a:off x="4654558" y="3227155"/>
            <a:ext cx="360000" cy="360000"/>
            <a:chOff x="8939057" y="3001376"/>
            <a:chExt cx="360000" cy="36000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6C073FF-1FE3-4A5B-A06F-E12971EFB5B5}"/>
                </a:ext>
              </a:extLst>
            </p:cNvPr>
            <p:cNvGrpSpPr/>
            <p:nvPr/>
          </p:nvGrpSpPr>
          <p:grpSpPr>
            <a:xfrm>
              <a:off x="8939057" y="3001376"/>
              <a:ext cx="360000" cy="360000"/>
              <a:chOff x="9750922" y="2681274"/>
              <a:chExt cx="360000" cy="360000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03BBD8-C41B-4038-8932-BF78EA29049C}"/>
                  </a:ext>
                </a:extLst>
              </p:cNvPr>
              <p:cNvSpPr/>
              <p:nvPr/>
            </p:nvSpPr>
            <p:spPr>
              <a:xfrm>
                <a:off x="9750922" y="2681274"/>
                <a:ext cx="360000" cy="360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2D28682-27E7-460E-876D-F3FA85F68770}"/>
                  </a:ext>
                </a:extLst>
              </p:cNvPr>
              <p:cNvSpPr/>
              <p:nvPr/>
            </p:nvSpPr>
            <p:spPr>
              <a:xfrm>
                <a:off x="9804922" y="2735274"/>
                <a:ext cx="252000" cy="25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41C519E-3237-4A6A-82D5-CBF96F629165}"/>
                </a:ext>
              </a:extLst>
            </p:cNvPr>
            <p:cNvSpPr/>
            <p:nvPr/>
          </p:nvSpPr>
          <p:spPr>
            <a:xfrm>
              <a:off x="9029057" y="30913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98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8A455A0-3C54-4F88-8839-6E4C1AC83A02}"/>
              </a:ext>
            </a:extLst>
          </p:cNvPr>
          <p:cNvGrpSpPr/>
          <p:nvPr/>
        </p:nvGrpSpPr>
        <p:grpSpPr>
          <a:xfrm>
            <a:off x="500693" y="685805"/>
            <a:ext cx="2218767" cy="3532094"/>
            <a:chOff x="887506" y="457200"/>
            <a:chExt cx="3119718" cy="569258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26D871-EB6E-49A8-82C2-8E9857DA586D}"/>
                </a:ext>
              </a:extLst>
            </p:cNvPr>
            <p:cNvSpPr/>
            <p:nvPr/>
          </p:nvSpPr>
          <p:spPr>
            <a:xfrm>
              <a:off x="887506" y="457200"/>
              <a:ext cx="3119718" cy="56925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4325C3D-D221-4EF1-9B3D-6E0D0935AB16}"/>
                </a:ext>
              </a:extLst>
            </p:cNvPr>
            <p:cNvSpPr/>
            <p:nvPr/>
          </p:nvSpPr>
          <p:spPr>
            <a:xfrm>
              <a:off x="1151965" y="779930"/>
              <a:ext cx="2590800" cy="5056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268581-A3E9-4E6D-80A2-5D7F3A6ECC8C}"/>
              </a:ext>
            </a:extLst>
          </p:cNvPr>
          <p:cNvSpPr/>
          <p:nvPr/>
        </p:nvSpPr>
        <p:spPr>
          <a:xfrm>
            <a:off x="828637" y="1065892"/>
            <a:ext cx="1517349" cy="37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 생성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DBCA7-C15A-4660-9344-187673708EB4}"/>
              </a:ext>
            </a:extLst>
          </p:cNvPr>
          <p:cNvSpPr/>
          <p:nvPr/>
        </p:nvSpPr>
        <p:spPr>
          <a:xfrm>
            <a:off x="828637" y="1618936"/>
            <a:ext cx="1562875" cy="2181852"/>
          </a:xfrm>
          <a:prstGeom prst="rect">
            <a:avLst/>
          </a:prstGeom>
          <a:solidFill>
            <a:srgbClr val="4472C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목록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4DD14E-C951-48CB-8A98-7921D875A812}"/>
              </a:ext>
            </a:extLst>
          </p:cNvPr>
          <p:cNvCxnSpPr>
            <a:stCxn id="5" idx="3"/>
          </p:cNvCxnSpPr>
          <p:nvPr/>
        </p:nvCxnSpPr>
        <p:spPr>
          <a:xfrm flipV="1">
            <a:off x="2345986" y="1192306"/>
            <a:ext cx="1347473" cy="6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DF9F44-A775-47C9-BCEC-656F289C70A3}"/>
              </a:ext>
            </a:extLst>
          </p:cNvPr>
          <p:cNvSpPr/>
          <p:nvPr/>
        </p:nvSpPr>
        <p:spPr>
          <a:xfrm>
            <a:off x="3836894" y="685805"/>
            <a:ext cx="3128682" cy="202153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FABDF5-F6BB-46F2-888D-1AE1DF39B8CC}"/>
              </a:ext>
            </a:extLst>
          </p:cNvPr>
          <p:cNvSpPr/>
          <p:nvPr/>
        </p:nvSpPr>
        <p:spPr>
          <a:xfrm>
            <a:off x="4810892" y="1192306"/>
            <a:ext cx="1993319" cy="3854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C11DC-599E-4EF2-BD8F-804731CDD947}"/>
              </a:ext>
            </a:extLst>
          </p:cNvPr>
          <p:cNvSpPr txBox="1"/>
          <p:nvPr/>
        </p:nvSpPr>
        <p:spPr>
          <a:xfrm>
            <a:off x="3977796" y="1222399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 이름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2E0DEA-7E80-4342-AA70-600970BD872F}"/>
              </a:ext>
            </a:extLst>
          </p:cNvPr>
          <p:cNvSpPr/>
          <p:nvPr/>
        </p:nvSpPr>
        <p:spPr>
          <a:xfrm>
            <a:off x="4797246" y="1644746"/>
            <a:ext cx="1442189" cy="3854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88ED7-2B1B-4859-BFD8-7EAAE552B208}"/>
              </a:ext>
            </a:extLst>
          </p:cNvPr>
          <p:cNvSpPr txBox="1"/>
          <p:nvPr/>
        </p:nvSpPr>
        <p:spPr>
          <a:xfrm>
            <a:off x="3908861" y="168957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A90C2-3419-413B-8093-8A36E76784E9}"/>
              </a:ext>
            </a:extLst>
          </p:cNvPr>
          <p:cNvSpPr txBox="1"/>
          <p:nvPr/>
        </p:nvSpPr>
        <p:spPr>
          <a:xfrm>
            <a:off x="4690944" y="7467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방 생성하기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FB5AB0-6494-4A20-958B-CFE0472A4440}"/>
              </a:ext>
            </a:extLst>
          </p:cNvPr>
          <p:cNvSpPr/>
          <p:nvPr/>
        </p:nvSpPr>
        <p:spPr>
          <a:xfrm>
            <a:off x="4006072" y="2221458"/>
            <a:ext cx="2798140" cy="34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  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95E669-40B5-466F-9C1C-A3FFDDFC13B5}"/>
              </a:ext>
            </a:extLst>
          </p:cNvPr>
          <p:cNvSpPr/>
          <p:nvPr/>
        </p:nvSpPr>
        <p:spPr>
          <a:xfrm>
            <a:off x="6342379" y="1642965"/>
            <a:ext cx="461833" cy="3854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체크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DECA79-73B2-4D7D-A983-9BC553303552}"/>
              </a:ext>
            </a:extLst>
          </p:cNvPr>
          <p:cNvCxnSpPr>
            <a:stCxn id="17" idx="3"/>
          </p:cNvCxnSpPr>
          <p:nvPr/>
        </p:nvCxnSpPr>
        <p:spPr>
          <a:xfrm flipV="1">
            <a:off x="6804212" y="2142565"/>
            <a:ext cx="923364" cy="25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379B56-661F-4F5D-A6BA-73008916E6F3}"/>
              </a:ext>
            </a:extLst>
          </p:cNvPr>
          <p:cNvSpPr txBox="1"/>
          <p:nvPr/>
        </p:nvSpPr>
        <p:spPr>
          <a:xfrm>
            <a:off x="7915835" y="180189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C4D426-9B15-44F5-A402-86064E6FF43B}"/>
              </a:ext>
            </a:extLst>
          </p:cNvPr>
          <p:cNvSpPr/>
          <p:nvPr/>
        </p:nvSpPr>
        <p:spPr>
          <a:xfrm>
            <a:off x="5457997" y="3353139"/>
            <a:ext cx="1562875" cy="37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214CA3-6FEF-4343-9B90-6EFFC78FEC4D}"/>
              </a:ext>
            </a:extLst>
          </p:cNvPr>
          <p:cNvSpPr/>
          <p:nvPr/>
        </p:nvSpPr>
        <p:spPr>
          <a:xfrm>
            <a:off x="5457997" y="3849884"/>
            <a:ext cx="1562875" cy="1969779"/>
          </a:xfrm>
          <a:prstGeom prst="rect">
            <a:avLst/>
          </a:prstGeom>
          <a:solidFill>
            <a:srgbClr val="4472C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5730AB-AEB9-4ABA-BBD6-47CEF7166368}"/>
              </a:ext>
            </a:extLst>
          </p:cNvPr>
          <p:cNvSpPr/>
          <p:nvPr/>
        </p:nvSpPr>
        <p:spPr>
          <a:xfrm>
            <a:off x="5457997" y="5918109"/>
            <a:ext cx="1562875" cy="31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F0FCD1C-D160-4E24-AFBF-7FB8BF4090AB}"/>
              </a:ext>
            </a:extLst>
          </p:cNvPr>
          <p:cNvGrpSpPr/>
          <p:nvPr/>
        </p:nvGrpSpPr>
        <p:grpSpPr>
          <a:xfrm>
            <a:off x="8065131" y="2867657"/>
            <a:ext cx="2218767" cy="3532094"/>
            <a:chOff x="8065131" y="2867657"/>
            <a:chExt cx="2218767" cy="353209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7059AAA-45A2-4CA5-BA9D-7502C58EAFF1}"/>
                </a:ext>
              </a:extLst>
            </p:cNvPr>
            <p:cNvGrpSpPr/>
            <p:nvPr/>
          </p:nvGrpSpPr>
          <p:grpSpPr>
            <a:xfrm>
              <a:off x="8065131" y="2867657"/>
              <a:ext cx="2218767" cy="3532094"/>
              <a:chOff x="8065131" y="2867657"/>
              <a:chExt cx="2218767" cy="353209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7A3A5F5-7911-40C6-BFB5-0D6E703E6861}"/>
                  </a:ext>
                </a:extLst>
              </p:cNvPr>
              <p:cNvGrpSpPr/>
              <p:nvPr/>
            </p:nvGrpSpPr>
            <p:grpSpPr>
              <a:xfrm>
                <a:off x="8065131" y="2867657"/>
                <a:ext cx="2218767" cy="3532094"/>
                <a:chOff x="887506" y="457200"/>
                <a:chExt cx="3119718" cy="5692588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B3BFD4D-23B1-4794-92B1-9B48C26DCF44}"/>
                    </a:ext>
                  </a:extLst>
                </p:cNvPr>
                <p:cNvSpPr/>
                <p:nvPr/>
              </p:nvSpPr>
              <p:spPr>
                <a:xfrm>
                  <a:off x="887506" y="457200"/>
                  <a:ext cx="3119718" cy="569258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B4B41C56-9D34-43CE-964E-A6FE051E2D80}"/>
                    </a:ext>
                  </a:extLst>
                </p:cNvPr>
                <p:cNvSpPr/>
                <p:nvPr/>
              </p:nvSpPr>
              <p:spPr>
                <a:xfrm>
                  <a:off x="1151965" y="779930"/>
                  <a:ext cx="2590800" cy="50560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959062B0-47C8-456B-BB76-7B32E0C430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62140" y="3353139"/>
                <a:ext cx="1424746" cy="2616661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A5ACAC4-CED1-49A7-AEFF-F41BDC7A39F4}"/>
                </a:ext>
              </a:extLst>
            </p:cNvPr>
            <p:cNvSpPr/>
            <p:nvPr/>
          </p:nvSpPr>
          <p:spPr>
            <a:xfrm>
              <a:off x="8393075" y="3244607"/>
              <a:ext cx="1557749" cy="2725193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980E2A6-0F33-494E-BDFA-D5E2114346AC}"/>
              </a:ext>
            </a:extLst>
          </p:cNvPr>
          <p:cNvGrpSpPr/>
          <p:nvPr/>
        </p:nvGrpSpPr>
        <p:grpSpPr>
          <a:xfrm>
            <a:off x="10694894" y="2160356"/>
            <a:ext cx="360000" cy="582991"/>
            <a:chOff x="8573075" y="497012"/>
            <a:chExt cx="360000" cy="58299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4AA5845-2093-4001-8F66-921AC1AEC7B4}"/>
                </a:ext>
              </a:extLst>
            </p:cNvPr>
            <p:cNvSpPr/>
            <p:nvPr/>
          </p:nvSpPr>
          <p:spPr>
            <a:xfrm>
              <a:off x="8710012" y="793066"/>
              <a:ext cx="86125" cy="28693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A01258B-4B7E-4E3A-881E-2B5C770F076C}"/>
                </a:ext>
              </a:extLst>
            </p:cNvPr>
            <p:cNvSpPr/>
            <p:nvPr/>
          </p:nvSpPr>
          <p:spPr>
            <a:xfrm>
              <a:off x="8573075" y="497012"/>
              <a:ext cx="360000" cy="36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5FA24D2-C782-4C17-A6B5-71AE237A1804}"/>
              </a:ext>
            </a:extLst>
          </p:cNvPr>
          <p:cNvGrpSpPr/>
          <p:nvPr/>
        </p:nvGrpSpPr>
        <p:grpSpPr>
          <a:xfrm>
            <a:off x="9886886" y="661060"/>
            <a:ext cx="1320694" cy="1080000"/>
            <a:chOff x="9886886" y="661060"/>
            <a:chExt cx="1320694" cy="1080000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6F502D0-2794-43B8-8B1D-7C3E5E46F38C}"/>
                </a:ext>
              </a:extLst>
            </p:cNvPr>
            <p:cNvGrpSpPr/>
            <p:nvPr/>
          </p:nvGrpSpPr>
          <p:grpSpPr>
            <a:xfrm>
              <a:off x="9886886" y="661060"/>
              <a:ext cx="1320694" cy="1080000"/>
              <a:chOff x="9886886" y="661060"/>
              <a:chExt cx="1320694" cy="1080000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F3837A95-381E-4671-9529-18A6B8B56ED6}"/>
                  </a:ext>
                </a:extLst>
              </p:cNvPr>
              <p:cNvGrpSpPr/>
              <p:nvPr/>
            </p:nvGrpSpPr>
            <p:grpSpPr>
              <a:xfrm>
                <a:off x="10171071" y="661060"/>
                <a:ext cx="720000" cy="720000"/>
                <a:chOff x="10743413" y="191488"/>
                <a:chExt cx="720000" cy="72000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71A471D3-F57D-453C-A635-75DA0C0AE328}"/>
                    </a:ext>
                  </a:extLst>
                </p:cNvPr>
                <p:cNvSpPr/>
                <p:nvPr/>
              </p:nvSpPr>
              <p:spPr>
                <a:xfrm>
                  <a:off x="10743413" y="191488"/>
                  <a:ext cx="720000" cy="720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DAE3F3"/>
                    </a:solidFill>
                  </a:endParaRPr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1637F85B-623C-4E2B-B02F-06F186AD6790}"/>
                    </a:ext>
                  </a:extLst>
                </p:cNvPr>
                <p:cNvSpPr/>
                <p:nvPr/>
              </p:nvSpPr>
              <p:spPr>
                <a:xfrm>
                  <a:off x="10923413" y="37148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DAE3F3"/>
                    </a:solidFill>
                  </a:endParaRPr>
                </a:p>
              </p:txBody>
            </p:sp>
          </p:grp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FAC5F5C-C43E-4064-94B0-53074F980125}"/>
                  </a:ext>
                </a:extLst>
              </p:cNvPr>
              <p:cNvSpPr/>
              <p:nvPr/>
            </p:nvSpPr>
            <p:spPr>
              <a:xfrm>
                <a:off x="9886886" y="1021060"/>
                <a:ext cx="1320694" cy="720000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DAE3F3"/>
                  </a:solidFill>
                </a:endParaRPr>
              </a:p>
            </p:txBody>
          </p:sp>
        </p:grp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295D3B37-E8A7-43DD-ADFC-C92D69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0474" y="1170035"/>
              <a:ext cx="253518" cy="412504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D74CF0C-33C2-4231-B068-93641B0C55C8}"/>
              </a:ext>
            </a:extLst>
          </p:cNvPr>
          <p:cNvGrpSpPr/>
          <p:nvPr/>
        </p:nvGrpSpPr>
        <p:grpSpPr>
          <a:xfrm>
            <a:off x="1912102" y="4524155"/>
            <a:ext cx="2954079" cy="840863"/>
            <a:chOff x="1913516" y="4529962"/>
            <a:chExt cx="2954079" cy="84086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1B57DB1-155B-48E8-B790-0222E61696A4}"/>
                </a:ext>
              </a:extLst>
            </p:cNvPr>
            <p:cNvSpPr/>
            <p:nvPr/>
          </p:nvSpPr>
          <p:spPr>
            <a:xfrm>
              <a:off x="1913516" y="4529962"/>
              <a:ext cx="2954079" cy="84086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EC3C8C0-29B8-404A-AFAC-DE1996630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838" y="4607203"/>
              <a:ext cx="341795" cy="28092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8E435F-22EA-44D0-9B67-CF09584AC94A}"/>
                </a:ext>
              </a:extLst>
            </p:cNvPr>
            <p:cNvSpPr txBox="1"/>
            <p:nvPr/>
          </p:nvSpPr>
          <p:spPr>
            <a:xfrm>
              <a:off x="2139103" y="4760392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 이름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F2C921-C6E5-4F96-B1E5-CDEF7A24F417}"/>
                </a:ext>
              </a:extLst>
            </p:cNvPr>
            <p:cNvSpPr txBox="1"/>
            <p:nvPr/>
          </p:nvSpPr>
          <p:spPr>
            <a:xfrm>
              <a:off x="4354681" y="4945058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1/2</a:t>
              </a:r>
              <a:endParaRPr lang="ko-KR" altLang="en-US" sz="14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9208AE3-5F8F-4461-9FBF-332610305FC3}"/>
              </a:ext>
            </a:extLst>
          </p:cNvPr>
          <p:cNvGrpSpPr/>
          <p:nvPr/>
        </p:nvGrpSpPr>
        <p:grpSpPr>
          <a:xfrm>
            <a:off x="1912102" y="5444224"/>
            <a:ext cx="2954079" cy="840863"/>
            <a:chOff x="1913516" y="4529962"/>
            <a:chExt cx="2954079" cy="84086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F96282E-2671-452C-AF96-DD3F6C4C2AC8}"/>
                </a:ext>
              </a:extLst>
            </p:cNvPr>
            <p:cNvSpPr/>
            <p:nvPr/>
          </p:nvSpPr>
          <p:spPr>
            <a:xfrm>
              <a:off x="1913516" y="4529962"/>
              <a:ext cx="2954079" cy="8408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5AD68B4-E76E-4E8D-8720-BFB68AE53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838" y="4607203"/>
              <a:ext cx="341795" cy="280927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81B6B17-BEEE-4E85-8647-12CF85042BEA}"/>
                </a:ext>
              </a:extLst>
            </p:cNvPr>
            <p:cNvSpPr txBox="1"/>
            <p:nvPr/>
          </p:nvSpPr>
          <p:spPr>
            <a:xfrm>
              <a:off x="2139103" y="4760392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 이름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29534C-44A5-4C92-A1C9-58ABEFBEAFEC}"/>
                </a:ext>
              </a:extLst>
            </p:cNvPr>
            <p:cNvSpPr txBox="1"/>
            <p:nvPr/>
          </p:nvSpPr>
          <p:spPr>
            <a:xfrm>
              <a:off x="4354681" y="4945058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2/2</a:t>
              </a:r>
              <a:endParaRPr lang="ko-KR" altLang="en-US" sz="1400" dirty="0"/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A3BE626-9AE8-4AB0-814A-A40F93143479}"/>
              </a:ext>
            </a:extLst>
          </p:cNvPr>
          <p:cNvCxnSpPr>
            <a:endCxn id="41" idx="0"/>
          </p:cNvCxnSpPr>
          <p:nvPr/>
        </p:nvCxnSpPr>
        <p:spPr>
          <a:xfrm>
            <a:off x="2391512" y="2707341"/>
            <a:ext cx="997630" cy="181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9B9360B-F167-48EB-8F40-6BBF8BCE6396}"/>
              </a:ext>
            </a:extLst>
          </p:cNvPr>
          <p:cNvSpPr/>
          <p:nvPr/>
        </p:nvSpPr>
        <p:spPr>
          <a:xfrm>
            <a:off x="2732355" y="171450"/>
            <a:ext cx="364251" cy="17999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7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35FBE0-BA10-4E4A-BF40-E4C891A20B5A}"/>
              </a:ext>
            </a:extLst>
          </p:cNvPr>
          <p:cNvSpPr txBox="1"/>
          <p:nvPr/>
        </p:nvSpPr>
        <p:spPr>
          <a:xfrm>
            <a:off x="810228" y="1632030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GHOST</a:t>
            </a:r>
            <a:endParaRPr lang="ko-KR" altLang="en-US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5DF0F3-7A10-4C82-9BB3-E5996A020A36}"/>
              </a:ext>
            </a:extLst>
          </p:cNvPr>
          <p:cNvGrpSpPr/>
          <p:nvPr/>
        </p:nvGrpSpPr>
        <p:grpSpPr>
          <a:xfrm>
            <a:off x="3420035" y="272798"/>
            <a:ext cx="4091936" cy="5266406"/>
            <a:chOff x="3420035" y="272798"/>
            <a:chExt cx="4091936" cy="526640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B60302-1BAB-4D86-985E-B7167E048B5F}"/>
                </a:ext>
              </a:extLst>
            </p:cNvPr>
            <p:cNvGrpSpPr/>
            <p:nvPr/>
          </p:nvGrpSpPr>
          <p:grpSpPr>
            <a:xfrm>
              <a:off x="3420035" y="272798"/>
              <a:ext cx="4091936" cy="4009835"/>
              <a:chOff x="3420034" y="573740"/>
              <a:chExt cx="5217459" cy="521745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F95DE77-CEC1-4589-9D7E-DF921BC77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0034" y="573740"/>
                <a:ext cx="5217459" cy="5217459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4661366-03D2-4337-BD0C-1085E6618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63" b="90000" l="2623" r="92724">
                            <a14:foregroundMark x1="18274" y1="30312" x2="18274" y2="30312"/>
                            <a14:foregroundMark x1="44247" y1="3281" x2="44247" y2="3281"/>
                            <a14:foregroundMark x1="34433" y1="26406" x2="34433" y2="26406"/>
                            <a14:foregroundMark x1="8206" y1="71484" x2="8206" y2="71484"/>
                            <a14:foregroundMark x1="2707" y1="76563" x2="2707" y2="76563"/>
                            <a14:foregroundMark x1="49746" y1="32266" x2="49746" y2="32266"/>
                            <a14:foregroundMark x1="50592" y1="33438" x2="50592" y2="33438"/>
                            <a14:foregroundMark x1="50000" y1="32578" x2="50000" y2="32578"/>
                            <a14:foregroundMark x1="51861" y1="31484" x2="51861" y2="31484"/>
                            <a14:foregroundMark x1="39340" y1="29453" x2="39340" y2="29453"/>
                            <a14:foregroundMark x1="37479" y1="31484" x2="37479" y2="31484"/>
                            <a14:foregroundMark x1="37817" y1="31172" x2="37817" y2="31172"/>
                            <a14:foregroundMark x1="36548" y1="25000" x2="36548" y2="25000"/>
                            <a14:foregroundMark x1="44247" y1="1563" x2="44247" y2="1563"/>
                            <a14:foregroundMark x1="37225" y1="32031" x2="37225" y2="32031"/>
                            <a14:foregroundMark x1="48477" y1="30625" x2="48477" y2="30625"/>
                            <a14:foregroundMark x1="48477" y1="30625" x2="48477" y2="30625"/>
                            <a14:foregroundMark x1="48223" y1="31484" x2="48223" y2="31484"/>
                            <a14:foregroundMark x1="48223" y1="31484" x2="48223" y2="31484"/>
                            <a14:foregroundMark x1="48223" y1="32031" x2="48223" y2="32031"/>
                            <a14:foregroundMark x1="48477" y1="32578" x2="49408" y2="32891"/>
                            <a14:foregroundMark x1="49408" y1="32891" x2="49408" y2="32891"/>
                            <a14:foregroundMark x1="37817" y1="32031" x2="36887" y2="33125"/>
                            <a14:foregroundMark x1="36887" y1="31719" x2="36887" y2="31719"/>
                            <a14:foregroundMark x1="36887" y1="31719" x2="36887" y2="31719"/>
                            <a14:foregroundMark x1="34772" y1="31719" x2="34772" y2="31719"/>
                            <a14:foregroundMark x1="34772" y1="32266" x2="34772" y2="32266"/>
                            <a14:foregroundMark x1="35025" y1="32266" x2="36548" y2="33438"/>
                            <a14:foregroundMark x1="42724" y1="25000" x2="42724" y2="25000"/>
                            <a14:foregroundMark x1="42724" y1="25000" x2="42724" y2="25000"/>
                            <a14:foregroundMark x1="42724" y1="25000" x2="42724" y2="25000"/>
                            <a14:foregroundMark x1="42724" y1="25000" x2="42724" y2="25000"/>
                            <a14:foregroundMark x1="42724" y1="25000" x2="42724" y2="25000"/>
                            <a14:foregroundMark x1="42724" y1="25000" x2="42724" y2="25000"/>
                            <a14:foregroundMark x1="42724" y1="25000" x2="44501" y2="27500"/>
                            <a14:foregroundMark x1="43570" y1="26641" x2="46954" y2="23828"/>
                            <a14:foregroundMark x1="45093" y1="25234" x2="52369" y2="40469"/>
                            <a14:foregroundMark x1="52369" y1="40469" x2="59814" y2="40781"/>
                            <a14:foregroundMark x1="60998" y1="29453" x2="41624" y2="33047"/>
                            <a14:foregroundMark x1="41624" y1="33047" x2="39679" y2="31484"/>
                            <a14:foregroundMark x1="43316" y1="16250" x2="24958" y2="22266"/>
                            <a14:foregroundMark x1="24958" y1="22266" x2="33756" y2="45156"/>
                            <a14:foregroundMark x1="33756" y1="45156" x2="58291" y2="45781"/>
                            <a14:foregroundMark x1="58291" y1="45781" x2="63452" y2="22813"/>
                            <a14:foregroundMark x1="63452" y1="22813" x2="43486" y2="12031"/>
                            <a14:foregroundMark x1="43486" y1="12031" x2="32657" y2="16797"/>
                            <a14:foregroundMark x1="36294" y1="20781" x2="38156" y2="36563"/>
                            <a14:foregroundMark x1="38156" y1="36563" x2="56937" y2="36016"/>
                            <a14:foregroundMark x1="56937" y1="36016" x2="49492" y2="21328"/>
                            <a14:foregroundMark x1="49492" y1="21328" x2="59052" y2="34922"/>
                            <a14:foregroundMark x1="59052" y1="34922" x2="34772" y2="26484"/>
                            <a14:foregroundMark x1="34772" y1="26484" x2="56091" y2="31484"/>
                            <a14:foregroundMark x1="56091" y1="31484" x2="52453" y2="34531"/>
                            <a14:foregroundMark x1="28003" y1="24141" x2="34772" y2="22422"/>
                            <a14:foregroundMark x1="32318" y1="22734" x2="25888" y2="34844"/>
                            <a14:foregroundMark x1="25296" y1="31719" x2="41286" y2="38125"/>
                            <a14:foregroundMark x1="41286" y1="38125" x2="41455" y2="36797"/>
                            <a14:foregroundMark x1="51269" y1="22422" x2="62183" y2="27266"/>
                            <a14:foregroundMark x1="57022" y1="25000" x2="51269" y2="21875"/>
                            <a14:foregroundMark x1="54907" y1="20781" x2="55161" y2="24688"/>
                            <a14:foregroundMark x1="58545" y1="24141" x2="59814" y2="23828"/>
                            <a14:foregroundMark x1="92724" y1="75156" x2="92724" y2="751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066" y="1608044"/>
                <a:ext cx="2937867" cy="3181447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22EC09-2C43-4B4A-8040-072BDA57B3EE}"/>
                </a:ext>
              </a:extLst>
            </p:cNvPr>
            <p:cNvSpPr/>
            <p:nvPr/>
          </p:nvSpPr>
          <p:spPr>
            <a:xfrm>
              <a:off x="4191455" y="4615874"/>
              <a:ext cx="254909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ko-KR" sz="5400" b="1" dirty="0">
                  <a:ln/>
                  <a:solidFill>
                    <a:schemeClr val="accent4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GHOST</a:t>
              </a:r>
              <a:endParaRPr lang="ko-KR" altLang="en-US" sz="5400" b="1" dirty="0">
                <a:ln/>
                <a:solidFill>
                  <a:schemeClr val="accent4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0079A0-7C50-4244-BEBC-FB4F6F7F0F7D}"/>
              </a:ext>
            </a:extLst>
          </p:cNvPr>
          <p:cNvGrpSpPr/>
          <p:nvPr/>
        </p:nvGrpSpPr>
        <p:grpSpPr>
          <a:xfrm>
            <a:off x="8458619" y="1067704"/>
            <a:ext cx="3600000" cy="3600000"/>
            <a:chOff x="8458619" y="1067704"/>
            <a:chExt cx="3600000" cy="360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BAEC45-7E29-4BE7-8C38-827D365920B9}"/>
                </a:ext>
              </a:extLst>
            </p:cNvPr>
            <p:cNvSpPr/>
            <p:nvPr/>
          </p:nvSpPr>
          <p:spPr>
            <a:xfrm>
              <a:off x="8458619" y="1067704"/>
              <a:ext cx="3600000" cy="3600000"/>
            </a:xfrm>
            <a:prstGeom prst="rect">
              <a:avLst/>
            </a:prstGeom>
            <a:solidFill>
              <a:srgbClr val="1E0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C48862-C449-4E36-B1E8-DF57B724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63" b="90000" l="2623" r="92724">
                          <a14:foregroundMark x1="18274" y1="30312" x2="18274" y2="30312"/>
                          <a14:foregroundMark x1="44247" y1="3281" x2="44247" y2="3281"/>
                          <a14:foregroundMark x1="34433" y1="26406" x2="34433" y2="26406"/>
                          <a14:foregroundMark x1="8206" y1="71484" x2="8206" y2="71484"/>
                          <a14:foregroundMark x1="2707" y1="76563" x2="2707" y2="76563"/>
                          <a14:foregroundMark x1="49746" y1="32266" x2="49746" y2="32266"/>
                          <a14:foregroundMark x1="50592" y1="33438" x2="50592" y2="33438"/>
                          <a14:foregroundMark x1="50000" y1="32578" x2="50000" y2="32578"/>
                          <a14:foregroundMark x1="51861" y1="31484" x2="51861" y2="31484"/>
                          <a14:foregroundMark x1="39340" y1="29453" x2="39340" y2="29453"/>
                          <a14:foregroundMark x1="37479" y1="31484" x2="37479" y2="31484"/>
                          <a14:foregroundMark x1="37817" y1="31172" x2="37817" y2="31172"/>
                          <a14:foregroundMark x1="36548" y1="25000" x2="36548" y2="25000"/>
                          <a14:foregroundMark x1="44247" y1="1563" x2="44247" y2="1563"/>
                          <a14:foregroundMark x1="37225" y1="32031" x2="37225" y2="32031"/>
                          <a14:foregroundMark x1="48477" y1="30625" x2="48477" y2="30625"/>
                          <a14:foregroundMark x1="48477" y1="30625" x2="48477" y2="30625"/>
                          <a14:foregroundMark x1="48223" y1="31484" x2="48223" y2="31484"/>
                          <a14:foregroundMark x1="48223" y1="31484" x2="48223" y2="31484"/>
                          <a14:foregroundMark x1="48223" y1="32031" x2="48223" y2="32031"/>
                          <a14:foregroundMark x1="48477" y1="32578" x2="49408" y2="32891"/>
                          <a14:foregroundMark x1="49408" y1="32891" x2="49408" y2="32891"/>
                          <a14:foregroundMark x1="37817" y1="32031" x2="36887" y2="33125"/>
                          <a14:foregroundMark x1="36887" y1="31719" x2="36887" y2="31719"/>
                          <a14:foregroundMark x1="36887" y1="31719" x2="36887" y2="31719"/>
                          <a14:foregroundMark x1="34772" y1="31719" x2="34772" y2="31719"/>
                          <a14:foregroundMark x1="34772" y1="32266" x2="34772" y2="32266"/>
                          <a14:foregroundMark x1="35025" y1="32266" x2="36548" y2="33438"/>
                          <a14:foregroundMark x1="42724" y1="25000" x2="42724" y2="25000"/>
                          <a14:foregroundMark x1="42724" y1="25000" x2="42724" y2="25000"/>
                          <a14:foregroundMark x1="42724" y1="25000" x2="42724" y2="25000"/>
                          <a14:foregroundMark x1="42724" y1="25000" x2="42724" y2="25000"/>
                          <a14:foregroundMark x1="42724" y1="25000" x2="42724" y2="25000"/>
                          <a14:foregroundMark x1="42724" y1="25000" x2="42724" y2="25000"/>
                          <a14:foregroundMark x1="42724" y1="25000" x2="44501" y2="27500"/>
                          <a14:foregroundMark x1="43570" y1="26641" x2="46954" y2="23828"/>
                          <a14:foregroundMark x1="45093" y1="25234" x2="52369" y2="40469"/>
                          <a14:foregroundMark x1="52369" y1="40469" x2="59814" y2="40781"/>
                          <a14:foregroundMark x1="60998" y1="29453" x2="41624" y2="33047"/>
                          <a14:foregroundMark x1="41624" y1="33047" x2="39679" y2="31484"/>
                          <a14:foregroundMark x1="43316" y1="16250" x2="24958" y2="22266"/>
                          <a14:foregroundMark x1="24958" y1="22266" x2="33756" y2="45156"/>
                          <a14:foregroundMark x1="33756" y1="45156" x2="58291" y2="45781"/>
                          <a14:foregroundMark x1="58291" y1="45781" x2="63452" y2="22813"/>
                          <a14:foregroundMark x1="63452" y1="22813" x2="43486" y2="12031"/>
                          <a14:foregroundMark x1="43486" y1="12031" x2="32657" y2="16797"/>
                          <a14:foregroundMark x1="36294" y1="20781" x2="38156" y2="36563"/>
                          <a14:foregroundMark x1="38156" y1="36563" x2="56937" y2="36016"/>
                          <a14:foregroundMark x1="56937" y1="36016" x2="49492" y2="21328"/>
                          <a14:foregroundMark x1="49492" y1="21328" x2="59052" y2="34922"/>
                          <a14:foregroundMark x1="59052" y1="34922" x2="34772" y2="26484"/>
                          <a14:foregroundMark x1="34772" y1="26484" x2="56091" y2="31484"/>
                          <a14:foregroundMark x1="56091" y1="31484" x2="52453" y2="34531"/>
                          <a14:foregroundMark x1="28003" y1="24141" x2="34772" y2="22422"/>
                          <a14:foregroundMark x1="32318" y1="22734" x2="25888" y2="34844"/>
                          <a14:foregroundMark x1="25296" y1="31719" x2="41286" y2="38125"/>
                          <a14:foregroundMark x1="41286" y1="38125" x2="41455" y2="36797"/>
                          <a14:foregroundMark x1="51269" y1="22422" x2="62183" y2="27266"/>
                          <a14:foregroundMark x1="57022" y1="25000" x2="51269" y2="21875"/>
                          <a14:foregroundMark x1="54907" y1="20781" x2="55161" y2="24688"/>
                          <a14:foregroundMark x1="58545" y1="24141" x2="59814" y2="23828"/>
                          <a14:foregroundMark x1="92724" y1="75156" x2="92724" y2="75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0039" y="1607334"/>
              <a:ext cx="2304103" cy="244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83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18227</TotalTime>
  <Words>204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방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A467</dc:creator>
  <cp:lastModifiedBy>A467</cp:lastModifiedBy>
  <cp:revision>21</cp:revision>
  <dcterms:created xsi:type="dcterms:W3CDTF">2021-08-03T06:47:54Z</dcterms:created>
  <dcterms:modified xsi:type="dcterms:W3CDTF">2021-09-05T23:13:48Z</dcterms:modified>
</cp:coreProperties>
</file>