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75" r:id="rId2"/>
    <p:sldId id="274" r:id="rId3"/>
    <p:sldId id="262" r:id="rId4"/>
    <p:sldId id="256" r:id="rId5"/>
    <p:sldId id="263" r:id="rId6"/>
    <p:sldId id="258" r:id="rId7"/>
    <p:sldId id="269" r:id="rId8"/>
    <p:sldId id="270" r:id="rId9"/>
    <p:sldId id="272" r:id="rId10"/>
    <p:sldId id="273" r:id="rId11"/>
    <p:sldId id="260" r:id="rId12"/>
    <p:sldId id="264" r:id="rId13"/>
    <p:sldId id="259" r:id="rId14"/>
    <p:sldId id="268" r:id="rId15"/>
    <p:sldId id="266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15650" y="5064461"/>
            <a:ext cx="4988768" cy="365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https://www.youtube.com/@createdbykoko</a:t>
            </a:r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5650" y="432522"/>
            <a:ext cx="5858692" cy="402963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950986" y="5066212"/>
            <a:ext cx="4051429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https://github.com/mitchkoko/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8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0551" y="571823"/>
            <a:ext cx="2720165" cy="6044811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3359" y="510807"/>
            <a:ext cx="2775079" cy="616684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키워드 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842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2482" y="592687"/>
            <a:ext cx="3324225" cy="58864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80582" y="767635"/>
            <a:ext cx="3732596" cy="58864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2542" y="660526"/>
            <a:ext cx="2846916" cy="575077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게시물 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738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485774"/>
            <a:ext cx="3124200" cy="5886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14800" y="509587"/>
            <a:ext cx="3124200" cy="58388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7006" y="580119"/>
            <a:ext cx="3162635" cy="56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146" y="676491"/>
            <a:ext cx="3134117" cy="572640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1289" y="731837"/>
            <a:ext cx="3381375" cy="5615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7288" y="414337"/>
            <a:ext cx="3352800" cy="60293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440" y="420825"/>
            <a:ext cx="3038869" cy="60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8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881" y="368929"/>
            <a:ext cx="3200762" cy="61201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8394" y="1594399"/>
            <a:ext cx="6344126" cy="366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099" y="1223654"/>
            <a:ext cx="7887800" cy="44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433025" y="5249131"/>
            <a:ext cx="4662974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https://github.com/Mindinventory/Flutlin</a:t>
            </a:r>
            <a:endParaRPr lang="en-US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562104"/>
            <a:ext cx="4591690" cy="173379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315228" y="345223"/>
            <a:ext cx="7921300" cy="744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코틀린 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4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 플러터</a:t>
            </a:r>
            <a:r>
              <a: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바탕체"/>
                <a:ea typeface="바탕체"/>
              </a:rPr>
              <a:t>(UI)</a:t>
            </a:r>
            <a:endParaRPr xmlns:mc="http://schemas.openxmlformats.org/markup-compatibility/2006" xmlns:hp="http://schemas.haansoft.com/office/presentation/8.0" kumimoji="0" lang="en-US" altLang="ko-KR" sz="4300" b="0" i="0" u="none" strike="noStrike" kern="1200" cap="none" spc="0" normalizeH="0" baseline="0" mc:Ignorable="hp" hp:hslEmbossed="0">
              <a:solidFill>
                <a:srgbClr val="000000"/>
              </a:solidFill>
              <a:latin typeface="바탕체"/>
              <a:ea typeface="바탕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6719" y="1888767"/>
            <a:ext cx="6852912" cy="2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8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0044" y="858852"/>
            <a:ext cx="3428937" cy="578177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2686" y="763234"/>
            <a:ext cx="3801005" cy="597300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가입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9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03699" y="803445"/>
            <a:ext cx="3116785" cy="558203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1602" y="598434"/>
            <a:ext cx="3696215" cy="599206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1941" y="763899"/>
            <a:ext cx="3267075" cy="566113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 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670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4" y="205382"/>
            <a:ext cx="10315575" cy="64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649" y="634287"/>
            <a:ext cx="3353723" cy="587128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5173" y="618710"/>
            <a:ext cx="3397509" cy="58725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채팅 페이지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15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9238" y="934483"/>
            <a:ext cx="9153524" cy="565230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카테고리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488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6845" y="342357"/>
            <a:ext cx="6698309" cy="61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2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2847" y="568583"/>
            <a:ext cx="2749323" cy="610960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1266" y="541587"/>
            <a:ext cx="2761472" cy="613660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68563" y="533486"/>
            <a:ext cx="2768762" cy="615280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741714" y="207022"/>
            <a:ext cx="2322934" cy="3625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키워드 알람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784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</ep:Words>
  <ep:PresentationFormat>화면 슬라이드 쇼(4:3)</ep:PresentationFormat>
  <ep:Paragraphs>11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2024-04-16T13:26:08.886</dcterms:created>
  <dc:creator>나</dc:creator>
  <cp:lastModifiedBy>0419k</cp:lastModifiedBy>
  <dcterms:modified xsi:type="dcterms:W3CDTF">2024-04-18T08:26:44.918</dcterms:modified>
  <cp:revision>27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