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74" autoAdjust="0"/>
    <p:restoredTop sz="94637"/>
  </p:normalViewPr>
  <p:slideViewPr>
    <p:cSldViewPr snapToGrid="0" showGuides="1">
      <p:cViewPr varScale="1">
        <p:scale>
          <a:sx n="85" d="100"/>
          <a:sy n="85" d="100"/>
        </p:scale>
        <p:origin x="192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B05D2-C259-2072-C0CB-87114D52E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E22653-4569-D02F-A59F-78B81A15A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46C7E-36AE-1194-6959-CBEEEBCA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AE88-8448-4724-9142-F115C8EC47D7}" type="datetimeFigureOut">
              <a:rPr lang="ko-KR" altLang="en-US" smtClean="0"/>
              <a:t>2024. 8. 2.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58600-B74B-B76B-0887-EB516409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983A8-6A0F-D6D3-2742-CBDB2F27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DB24-2643-410A-AB3E-D2E086A54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2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02A33-1FD0-4981-C1EA-26AF0B5D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6CBEB0-E50E-21F4-C255-74D42CEE9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3F84C-9F6D-3B32-92E7-D19A0DE6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AE88-8448-4724-9142-F115C8EC47D7}" type="datetimeFigureOut">
              <a:rPr lang="ko-KR" altLang="en-US" smtClean="0"/>
              <a:t>2024. 8. 2.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5CBF3-AAEE-1A58-3323-61FCC621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FAFBF-BF05-DBC1-92D2-1EAEB7C6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DB24-2643-410A-AB3E-D2E086A54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2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2AC782-C359-26EC-DB51-5C2C3E7BD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5D7D49-235D-CF3F-92D1-ED4911957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BD5EC-0FFD-76AA-1551-1CCB3EB4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AE88-8448-4724-9142-F115C8EC47D7}" type="datetimeFigureOut">
              <a:rPr lang="ko-KR" altLang="en-US" smtClean="0"/>
              <a:t>2024. 8. 2.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9348F-D69B-4666-F4D9-810701C7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898F9-F460-D91F-0A17-209E82C2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DB24-2643-410A-AB3E-D2E086A54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74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2A3BC-D207-864E-B49B-E6373441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00293-C544-7FAA-23C3-A5F48038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A4846-6360-9211-5CDA-27C0DFEF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AE88-8448-4724-9142-F115C8EC47D7}" type="datetimeFigureOut">
              <a:rPr lang="ko-KR" altLang="en-US" smtClean="0"/>
              <a:t>2024. 8. 2.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BCC0E-B4AA-286F-C7B4-73BA5311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77419-D905-A9A1-D088-26F4D370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DB24-2643-410A-AB3E-D2E086A54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6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29E19-5D3E-2ADD-C2AC-F6B1351B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088E8-4798-965E-37C3-50595CBFA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3D969-CA54-C373-9D77-9E5742F4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AE88-8448-4724-9142-F115C8EC47D7}" type="datetimeFigureOut">
              <a:rPr lang="ko-KR" altLang="en-US" smtClean="0"/>
              <a:t>2024. 8. 2.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6A98B-3818-B145-9C1C-D98378DD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3C6C3-01DF-2875-1E2D-5347992F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DB24-2643-410A-AB3E-D2E086A54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3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715C3-6023-9BF8-EB57-BB378688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812B7-1771-044B-9B98-D1AA0AB52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AA51F-98A6-61C3-6D1B-E3D191EFA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79A5E-87C6-EDFC-6937-EFF16C41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AE88-8448-4724-9142-F115C8EC47D7}" type="datetimeFigureOut">
              <a:rPr lang="ko-KR" altLang="en-US" smtClean="0"/>
              <a:t>2024. 8. 2.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8E22E-6BB6-BA97-0E87-446DC8CC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1EEC8-1D91-D1A5-07F3-5C70F8F9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DB24-2643-410A-AB3E-D2E086A54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9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FB570-78E9-E726-FCE7-5872B040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3451C4-339C-833C-4FFD-CDFE837A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608B98-E62A-FBE6-903F-5959E34C6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55A5A9-013D-848D-F1E1-B9BD0DF7E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E73193-3CBB-8326-34CF-DC7AA39BB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DB7549-1258-B2E7-7FB7-FA4DFDF7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AE88-8448-4724-9142-F115C8EC47D7}" type="datetimeFigureOut">
              <a:rPr lang="ko-KR" altLang="en-US" smtClean="0"/>
              <a:t>2024. 8. 2.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E370A8-FDDC-2AE6-BF2F-124EB4C4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EF6135-B805-6A82-BACE-A5736592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DB24-2643-410A-AB3E-D2E086A54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42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1E26F-84A5-85CD-6F89-EEB15D69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BFDD2-8985-B52C-3CB0-3C8CC97F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AE88-8448-4724-9142-F115C8EC47D7}" type="datetimeFigureOut">
              <a:rPr lang="ko-KR" altLang="en-US" smtClean="0"/>
              <a:t>2024. 8. 2.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1214A-D158-2FA1-C0A4-474F32F2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080885-097F-8CE0-BC8A-272BD540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DB24-2643-410A-AB3E-D2E086A54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36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43E012-906D-5AD9-FF81-839477BF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AE88-8448-4724-9142-F115C8EC47D7}" type="datetimeFigureOut">
              <a:rPr lang="ko-KR" altLang="en-US" smtClean="0"/>
              <a:t>2024. 8. 2.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3C32C7-871A-EBE3-4B92-F3C6C956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640BC-AD58-F3E4-C9BA-3B7541A7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DB24-2643-410A-AB3E-D2E086A54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85B93-4D37-53F5-BAF1-7278776C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8DC2C-77F9-E33C-B94E-CC6954EA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2B761D-4C98-F90D-475F-0520941DA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97E04-18F5-DD5F-0CDF-93A9CBA5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AE88-8448-4724-9142-F115C8EC47D7}" type="datetimeFigureOut">
              <a:rPr lang="ko-KR" altLang="en-US" smtClean="0"/>
              <a:t>2024. 8. 2.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B4E1A-3AE9-4089-11B5-DAB8617D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9DDE3E-B3C9-5459-56C9-B97A438B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DB24-2643-410A-AB3E-D2E086A54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40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65539-3204-2E4E-D496-D9178117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9E0AFE-DAFE-6684-9FEE-323670FE3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E5819B-F6DC-1E83-A722-3FACD29BB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BD21E-9ABC-867F-CDC8-0E80C9EA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AE88-8448-4724-9142-F115C8EC47D7}" type="datetimeFigureOut">
              <a:rPr lang="ko-KR" altLang="en-US" smtClean="0"/>
              <a:t>2024. 8. 2.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D64A08-7929-7E38-D115-AAA6779A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C5574-2CF0-6CC6-A790-10485C91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DB24-2643-410A-AB3E-D2E086A54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9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272FD9-43BE-EF62-8250-C58687D4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D9EB8-6BAE-9F11-5A80-EC0DA4B72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935B27-5CB1-68E0-7833-2CB7311D8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AE88-8448-4724-9142-F115C8EC47D7}" type="datetimeFigureOut">
              <a:rPr lang="ko-KR" altLang="en-US" smtClean="0"/>
              <a:t>2024. 8. 2.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94B54-0F51-FD3B-ABD8-5E4D0B89B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44CBD-60D7-EA13-AE37-A3333E2AF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DB24-2643-410A-AB3E-D2E086A54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36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66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3CB479-C7FC-F7F0-C2CC-71E23A08FECE}"/>
              </a:ext>
            </a:extLst>
          </p:cNvPr>
          <p:cNvSpPr/>
          <p:nvPr/>
        </p:nvSpPr>
        <p:spPr>
          <a:xfrm>
            <a:off x="1603948" y="1830153"/>
            <a:ext cx="3852472" cy="461665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01B8D-0901-A4DA-5B75-6A1F86332842}"/>
              </a:ext>
            </a:extLst>
          </p:cNvPr>
          <p:cNvSpPr txBox="1"/>
          <p:nvPr/>
        </p:nvSpPr>
        <p:spPr>
          <a:xfrm>
            <a:off x="4334493" y="664028"/>
            <a:ext cx="26234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EC6D1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명 </a:t>
            </a:r>
            <a:r>
              <a:rPr lang="en-US" altLang="ko-KR" sz="2200" dirty="0">
                <a:solidFill>
                  <a:srgbClr val="EC6D1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2200" dirty="0" err="1">
                <a:solidFill>
                  <a:srgbClr val="EC6D1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sudo</a:t>
            </a:r>
            <a:r>
              <a:rPr lang="en-US" altLang="ko-KR" sz="2200" dirty="0">
                <a:solidFill>
                  <a:srgbClr val="EC6D1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200" dirty="0">
              <a:solidFill>
                <a:srgbClr val="EC6D1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1C42E-71C5-0435-8751-64375B303FD9}"/>
              </a:ext>
            </a:extLst>
          </p:cNvPr>
          <p:cNvSpPr txBox="1"/>
          <p:nvPr/>
        </p:nvSpPr>
        <p:spPr>
          <a:xfrm>
            <a:off x="1009402" y="1823437"/>
            <a:ext cx="4797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 err="1"/>
              <a:t>sudo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팀명의</a:t>
            </a:r>
            <a:r>
              <a:rPr kumimoji="1" lang="ko-KR" altLang="en-US" sz="2400" dirty="0"/>
              <a:t> 유래</a:t>
            </a:r>
            <a:endParaRPr kumimoji="1" lang="en-US" altLang="ko-KR" sz="2400" dirty="0"/>
          </a:p>
        </p:txBody>
      </p:sp>
      <p:pic>
        <p:nvPicPr>
          <p:cNvPr id="1026" name="Picture 2" descr="sudosandwich">
            <a:extLst>
              <a:ext uri="{FF2B5EF4-FFF2-40B4-BE49-F238E27FC236}">
                <a16:creationId xmlns:a16="http://schemas.microsoft.com/office/drawing/2014/main" id="{4ED6E258-B5FB-8676-F48D-A392E6CCA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98" y="1830153"/>
            <a:ext cx="45720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F99AB-CE49-6528-86E9-88AA2D6D2020}"/>
              </a:ext>
            </a:extLst>
          </p:cNvPr>
          <p:cNvSpPr txBox="1"/>
          <p:nvPr/>
        </p:nvSpPr>
        <p:spPr>
          <a:xfrm>
            <a:off x="479686" y="3497970"/>
            <a:ext cx="610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dirty="0" err="1"/>
              <a:t>재치있는</a:t>
            </a:r>
            <a:r>
              <a:rPr kumimoji="1" lang="ko-KR" altLang="en-US" sz="2400" dirty="0"/>
              <a:t> 팀 명</a:t>
            </a:r>
            <a:endParaRPr kumimoji="1"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8F166-5178-5E30-6B2D-69687586B568}"/>
              </a:ext>
            </a:extLst>
          </p:cNvPr>
          <p:cNvSpPr txBox="1"/>
          <p:nvPr/>
        </p:nvSpPr>
        <p:spPr>
          <a:xfrm>
            <a:off x="357720" y="5224168"/>
            <a:ext cx="610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dirty="0"/>
              <a:t>공학관련 </a:t>
            </a:r>
            <a:r>
              <a:rPr kumimoji="1" lang="ko-KR" altLang="en-US" sz="2400" dirty="0" err="1"/>
              <a:t>밈을</a:t>
            </a:r>
            <a:r>
              <a:rPr kumimoji="1" lang="ko-KR" altLang="en-US" sz="2400" dirty="0"/>
              <a:t> 이용</a:t>
            </a:r>
            <a:endParaRPr kumimoji="1" lang="en-US" altLang="ko-KR" sz="2400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4DC4F23-51E3-453A-10E3-FA2619FFCB7E}"/>
              </a:ext>
            </a:extLst>
          </p:cNvPr>
          <p:cNvSpPr/>
          <p:nvPr/>
        </p:nvSpPr>
        <p:spPr>
          <a:xfrm>
            <a:off x="1603948" y="3475291"/>
            <a:ext cx="3852472" cy="461665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56E995C-987A-5713-ACAE-A05B1BED6D8A}"/>
              </a:ext>
            </a:extLst>
          </p:cNvPr>
          <p:cNvSpPr/>
          <p:nvPr/>
        </p:nvSpPr>
        <p:spPr>
          <a:xfrm>
            <a:off x="1603948" y="5224168"/>
            <a:ext cx="3852472" cy="461665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667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12DA261-A10B-DBBC-ACD9-5377A7604C23}"/>
              </a:ext>
            </a:extLst>
          </p:cNvPr>
          <p:cNvSpPr/>
          <p:nvPr/>
        </p:nvSpPr>
        <p:spPr>
          <a:xfrm>
            <a:off x="6345382" y="1289463"/>
            <a:ext cx="4607625" cy="49045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AC0E0C-2A49-8CF7-8561-9B2D37E049C8}"/>
              </a:ext>
            </a:extLst>
          </p:cNvPr>
          <p:cNvSpPr/>
          <p:nvPr/>
        </p:nvSpPr>
        <p:spPr>
          <a:xfrm>
            <a:off x="1104406" y="1289463"/>
            <a:ext cx="4607625" cy="49045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01B8D-0901-A4DA-5B75-6A1F86332842}"/>
              </a:ext>
            </a:extLst>
          </p:cNvPr>
          <p:cNvSpPr txBox="1"/>
          <p:nvPr/>
        </p:nvSpPr>
        <p:spPr>
          <a:xfrm>
            <a:off x="4334493" y="664028"/>
            <a:ext cx="26234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EC6D1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명 </a:t>
            </a:r>
            <a:r>
              <a:rPr lang="en-US" altLang="ko-KR" sz="2200" dirty="0">
                <a:solidFill>
                  <a:srgbClr val="EC6D1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2200" dirty="0" err="1">
                <a:solidFill>
                  <a:srgbClr val="EC6D1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sudo</a:t>
            </a:r>
            <a:r>
              <a:rPr lang="en-US" altLang="ko-KR" sz="2200" dirty="0">
                <a:solidFill>
                  <a:srgbClr val="EC6D1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200" dirty="0">
              <a:solidFill>
                <a:srgbClr val="EC6D1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1C42E-71C5-0435-8751-64375B303FD9}"/>
              </a:ext>
            </a:extLst>
          </p:cNvPr>
          <p:cNvSpPr txBox="1"/>
          <p:nvPr/>
        </p:nvSpPr>
        <p:spPr>
          <a:xfrm>
            <a:off x="1009402" y="1312843"/>
            <a:ext cx="47976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b="1" dirty="0">
                <a:solidFill>
                  <a:schemeClr val="bg1"/>
                </a:solidFill>
              </a:rPr>
              <a:t>김유정 팀장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pPr algn="ctr"/>
            <a:endParaRPr kumimoji="1" lang="en-US" altLang="ko-Kore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컴퓨터 공학과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자동차공학과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복수전공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</a:p>
          <a:p>
            <a:pPr algn="ctr"/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4</a:t>
            </a:r>
            <a:r>
              <a:rPr kumimoji="1" lang="ko-KR" altLang="en-US" dirty="0">
                <a:solidFill>
                  <a:schemeClr val="bg1"/>
                </a:solidFill>
              </a:rPr>
              <a:t>학년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프로젝트 매니저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백엔드</a:t>
            </a:r>
            <a:r>
              <a:rPr kumimoji="1" lang="ko-KR" altLang="en-US" dirty="0">
                <a:solidFill>
                  <a:schemeClr val="bg1"/>
                </a:solidFill>
              </a:rPr>
              <a:t> 담당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데이터베이스 관리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통신 프로그래밍 담당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하드웨어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모델 개발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61892-3E91-C11C-A884-395D0B3B7C83}"/>
              </a:ext>
            </a:extLst>
          </p:cNvPr>
          <p:cNvSpPr txBox="1"/>
          <p:nvPr/>
        </p:nvSpPr>
        <p:spPr>
          <a:xfrm>
            <a:off x="6020789" y="2172056"/>
            <a:ext cx="5256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b="1" dirty="0">
                <a:solidFill>
                  <a:schemeClr val="bg1"/>
                </a:solidFill>
              </a:rPr>
              <a:t>이현주</a:t>
            </a:r>
            <a:r>
              <a:rPr kumimoji="1" lang="ko-KR" altLang="en-US" b="1" dirty="0">
                <a:solidFill>
                  <a:schemeClr val="bg1"/>
                </a:solidFill>
              </a:rPr>
              <a:t> 팀원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pPr algn="ctr"/>
            <a:endParaRPr kumimoji="1" lang="en-US" altLang="ko-Kore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자동차공학과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endParaRPr kumimoji="1" lang="en-US" altLang="ko-Kore-KR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4</a:t>
            </a:r>
            <a:r>
              <a:rPr kumimoji="1" lang="ko-KR" altLang="en-US" dirty="0">
                <a:solidFill>
                  <a:schemeClr val="bg1"/>
                </a:solidFill>
              </a:rPr>
              <a:t>학년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endParaRPr kumimoji="1" lang="en-US" altLang="ko-Kore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err="1">
                <a:solidFill>
                  <a:schemeClr val="bg1"/>
                </a:solidFill>
              </a:rPr>
              <a:t>프론트엔드</a:t>
            </a:r>
            <a:r>
              <a:rPr kumimoji="1" lang="ko-KR" altLang="en-US" dirty="0">
                <a:solidFill>
                  <a:schemeClr val="bg1"/>
                </a:solidFill>
              </a:rPr>
              <a:t> 담당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endParaRPr kumimoji="1" lang="en-US" altLang="ko-Kore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하드웨어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endParaRPr kumimoji="1" lang="en-US" altLang="ko-Kore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발표</a:t>
            </a:r>
            <a:r>
              <a:rPr kumimoji="1" lang="en-US" altLang="ko-KR" dirty="0">
                <a:solidFill>
                  <a:schemeClr val="bg1"/>
                </a:solidFill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</a:rPr>
              <a:t>최종발표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4695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901B8D-0901-A4DA-5B75-6A1F86332842}"/>
              </a:ext>
            </a:extLst>
          </p:cNvPr>
          <p:cNvSpPr txBox="1"/>
          <p:nvPr/>
        </p:nvSpPr>
        <p:spPr>
          <a:xfrm>
            <a:off x="4334493" y="664028"/>
            <a:ext cx="26234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EC6D1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명 </a:t>
            </a:r>
            <a:r>
              <a:rPr lang="en-US" altLang="ko-KR" sz="2200" dirty="0">
                <a:solidFill>
                  <a:srgbClr val="EC6D1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sz="2200" dirty="0" err="1">
                <a:solidFill>
                  <a:srgbClr val="EC6D1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sudo</a:t>
            </a:r>
            <a:r>
              <a:rPr lang="en-US" altLang="ko-KR" sz="2200" dirty="0">
                <a:solidFill>
                  <a:srgbClr val="EC6D1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200" dirty="0">
              <a:solidFill>
                <a:srgbClr val="EC6D1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2D756-CE55-8A6C-D9D4-0FB65187DF69}"/>
              </a:ext>
            </a:extLst>
          </p:cNvPr>
          <p:cNvSpPr txBox="1"/>
          <p:nvPr/>
        </p:nvSpPr>
        <p:spPr>
          <a:xfrm>
            <a:off x="646710" y="1290827"/>
            <a:ext cx="10777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34F628-0F36-0112-544A-6B58B79FB6A6}"/>
              </a:ext>
            </a:extLst>
          </p:cNvPr>
          <p:cNvSpPr/>
          <p:nvPr/>
        </p:nvSpPr>
        <p:spPr>
          <a:xfrm flipH="1">
            <a:off x="1519298" y="2075657"/>
            <a:ext cx="2155867" cy="21623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F98B5-B527-0619-3BF0-4C83C03DA664}"/>
              </a:ext>
            </a:extLst>
          </p:cNvPr>
          <p:cNvSpPr txBox="1"/>
          <p:nvPr/>
        </p:nvSpPr>
        <p:spPr>
          <a:xfrm>
            <a:off x="-451757" y="4782343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/>
              <a:t>수소 </a:t>
            </a:r>
            <a:r>
              <a:rPr kumimoji="1" lang="ko-KR" altLang="en-US" b="1" dirty="0" err="1"/>
              <a:t>취화율</a:t>
            </a:r>
            <a:r>
              <a:rPr kumimoji="1" lang="ko-KR" altLang="en-US" b="1" dirty="0"/>
              <a:t> </a:t>
            </a:r>
            <a:r>
              <a:rPr kumimoji="1" lang="ko-KR" altLang="en-US" dirty="0"/>
              <a:t>감지 예측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효율적인 수소 관리를 도움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혁신적 </a:t>
            </a:r>
            <a:r>
              <a:rPr kumimoji="1" lang="en" altLang="ko-Kore-KR" dirty="0"/>
              <a:t>AI </a:t>
            </a:r>
            <a:r>
              <a:rPr kumimoji="1" lang="ko-KR" altLang="en-US" dirty="0"/>
              <a:t>기반 애플리케이션 개발</a:t>
            </a:r>
            <a:endParaRPr kumimoji="1"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1314F1-26D9-0BA3-72B5-9B57471D7A35}"/>
              </a:ext>
            </a:extLst>
          </p:cNvPr>
          <p:cNvSpPr txBox="1"/>
          <p:nvPr/>
        </p:nvSpPr>
        <p:spPr>
          <a:xfrm>
            <a:off x="3047010" y="4782343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/>
              <a:t>수소 취화 현상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수소 취화 현상에서의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큰 </a:t>
            </a:r>
            <a:r>
              <a:rPr kumimoji="1" lang="ko-KR" altLang="en-US" b="1" dirty="0"/>
              <a:t>위험 요소</a:t>
            </a:r>
            <a:r>
              <a:rPr kumimoji="1" lang="ko-KR" altLang="en-US" dirty="0"/>
              <a:t>가</a:t>
            </a:r>
            <a:r>
              <a:rPr kumimoji="1" lang="ko-KR" altLang="en-US" b="1" dirty="0"/>
              <a:t> </a:t>
            </a:r>
            <a:r>
              <a:rPr kumimoji="1" lang="ko-KR" altLang="en-US" dirty="0"/>
              <a:t>됨</a:t>
            </a:r>
            <a:endParaRPr kumimoji="1" lang="en-US" altLang="ko-KR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126FCC4-D2E5-23CA-C286-0DE8C515A2D4}"/>
              </a:ext>
            </a:extLst>
          </p:cNvPr>
          <p:cNvSpPr/>
          <p:nvPr/>
        </p:nvSpPr>
        <p:spPr>
          <a:xfrm flipH="1">
            <a:off x="5018066" y="2133070"/>
            <a:ext cx="2155867" cy="21623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55A3C7-4E0A-C394-6235-35F6ECB25197}"/>
              </a:ext>
            </a:extLst>
          </p:cNvPr>
          <p:cNvSpPr txBox="1"/>
          <p:nvPr/>
        </p:nvSpPr>
        <p:spPr>
          <a:xfrm>
            <a:off x="6545781" y="4782343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dirty="0"/>
              <a:t>수소 취화 </a:t>
            </a:r>
            <a:r>
              <a:rPr kumimoji="1" lang="ko-KR" altLang="en-US" b="1" dirty="0"/>
              <a:t>감지 및 예측 시스템</a:t>
            </a:r>
            <a:r>
              <a:rPr kumimoji="1" lang="ko-KR" altLang="en-US" dirty="0"/>
              <a:t> 개발</a:t>
            </a:r>
          </a:p>
          <a:p>
            <a:pPr algn="ctr"/>
            <a:r>
              <a:rPr kumimoji="1" lang="ko-KR" altLang="en-US" dirty="0"/>
              <a:t>수소 관련 시설의 </a:t>
            </a:r>
            <a:r>
              <a:rPr kumimoji="1" lang="ko-KR" altLang="en-US" b="1" dirty="0"/>
              <a:t>안전성</a:t>
            </a:r>
            <a:r>
              <a:rPr kumimoji="1" lang="ko-KR" altLang="en-US" dirty="0"/>
              <a:t> 증가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운영 </a:t>
            </a:r>
            <a:r>
              <a:rPr kumimoji="1" lang="ko-KR" altLang="en-US" b="1" dirty="0"/>
              <a:t>효율성</a:t>
            </a:r>
            <a:r>
              <a:rPr kumimoji="1" lang="ko-KR" altLang="en-US" dirty="0"/>
              <a:t> 극대화</a:t>
            </a:r>
            <a:endParaRPr kumimoji="1" lang="ko-Kore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B29D296-5BE2-FE29-F9D2-BBF1254798C9}"/>
              </a:ext>
            </a:extLst>
          </p:cNvPr>
          <p:cNvSpPr/>
          <p:nvPr/>
        </p:nvSpPr>
        <p:spPr>
          <a:xfrm flipH="1">
            <a:off x="8516834" y="2075657"/>
            <a:ext cx="2155867" cy="21623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dirty="0"/>
          </a:p>
        </p:txBody>
      </p:sp>
      <p:pic>
        <p:nvPicPr>
          <p:cNvPr id="19" name="그래픽 18" descr="경고 단색으로 채워진">
            <a:extLst>
              <a:ext uri="{FF2B5EF4-FFF2-40B4-BE49-F238E27FC236}">
                <a16:creationId xmlns:a16="http://schemas.microsoft.com/office/drawing/2014/main" id="{661B8C8A-2131-B118-7482-23DC6EC66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0562" y="2390175"/>
            <a:ext cx="1413337" cy="1413337"/>
          </a:xfrm>
          <a:prstGeom prst="rect">
            <a:avLst/>
          </a:prstGeom>
        </p:spPr>
      </p:pic>
      <p:pic>
        <p:nvPicPr>
          <p:cNvPr id="21" name="그래픽 20" descr="ATOM 단색으로 채워진">
            <a:extLst>
              <a:ext uri="{FF2B5EF4-FFF2-40B4-BE49-F238E27FC236}">
                <a16:creationId xmlns:a16="http://schemas.microsoft.com/office/drawing/2014/main" id="{6F2847DD-A000-0551-0D70-301A99E3F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2143" y="2450394"/>
            <a:ext cx="1527712" cy="1527712"/>
          </a:xfrm>
          <a:prstGeom prst="rect">
            <a:avLst/>
          </a:prstGeom>
        </p:spPr>
      </p:pic>
      <p:pic>
        <p:nvPicPr>
          <p:cNvPr id="23" name="그래픽 22" descr="남성 건설 노동자 단색으로 채워진">
            <a:extLst>
              <a:ext uri="{FF2B5EF4-FFF2-40B4-BE49-F238E27FC236}">
                <a16:creationId xmlns:a16="http://schemas.microsoft.com/office/drawing/2014/main" id="{0F1F944E-1389-071F-D8A6-E449FA3AA7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7200" y="2390175"/>
            <a:ext cx="1535134" cy="15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0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95</Words>
  <Application>Microsoft Macintosh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성희 구</dc:creator>
  <cp:lastModifiedBy>이현주</cp:lastModifiedBy>
  <cp:revision>5</cp:revision>
  <dcterms:created xsi:type="dcterms:W3CDTF">2024-07-30T07:00:45Z</dcterms:created>
  <dcterms:modified xsi:type="dcterms:W3CDTF">2024-08-01T15:51:04Z</dcterms:modified>
</cp:coreProperties>
</file>