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HLut/VV5FaGfMqL3MP854xnJR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6C2DBD-02DD-4A6C-B755-574562A3F978}">
  <a:tblStyle styleId="{DB6C2DBD-02DD-4A6C-B755-574562A3F9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Logan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72ec1d2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Nick</a:t>
            </a:r>
            <a:endParaRPr/>
          </a:p>
        </p:txBody>
      </p:sp>
      <p:sp>
        <p:nvSpPr>
          <p:cNvPr id="123" name="Google Shape;123;g2f72ec1d20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72ec1d20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f72ec1d2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Nick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72ec1d2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Cameron</a:t>
            </a:r>
            <a:endParaRPr/>
          </a:p>
        </p:txBody>
      </p:sp>
      <p:sp>
        <p:nvSpPr>
          <p:cNvPr id="135" name="Google Shape;135;g2f72ec1d209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72ec1d209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f72ec1d2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Cameron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Cameron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Cameron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Logan</a:t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Dawson</a:t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Nick</a:t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Cameron</a:t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Logan</a:t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Logan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72ec1d2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Dawson</a:t>
            </a:r>
            <a:endParaRPr/>
          </a:p>
        </p:txBody>
      </p:sp>
      <p:sp>
        <p:nvSpPr>
          <p:cNvPr id="108" name="Google Shape;108;g2f72ec1d20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72ec1d209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f72ec1d2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Dawson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8420"/>
              <a:buFont typeface="Arial"/>
              <a:buNone/>
            </a:pPr>
            <a:r>
              <a:rPr lang="en-US" sz="3377"/>
              <a:t>Team 26: Voice-Controlled Robot</a:t>
            </a:r>
            <a:endParaRPr sz="3377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455"/>
              <a:t>Logan Cardwell, Dawson Holly,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Nicholas McCray, Cameron Schoenfeld</a:t>
            </a:r>
            <a:br>
              <a:rPr lang="en-US" sz="2455"/>
            </a:br>
            <a:r>
              <a:rPr lang="en-US" sz="2455"/>
              <a:t>Sponsor: Zhewen Hu</a:t>
            </a:r>
            <a:br>
              <a:rPr lang="en-US" sz="2455"/>
            </a:br>
            <a:r>
              <a:rPr lang="en-US" sz="2455"/>
              <a:t>TA: Zhewen Hu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72ec1d209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 Design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Nicholas McCray</a:t>
            </a:r>
            <a:endParaRPr sz="2980"/>
          </a:p>
        </p:txBody>
      </p:sp>
      <p:graphicFrame>
        <p:nvGraphicFramePr>
          <p:cNvPr id="126" name="Google Shape;126;g2f72ec1d209_0_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{DB6C2DBD-02DD-4A6C-B755-574562A3F978}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Verify app </a:t>
                      </a:r>
                      <a:r>
                        <a:rPr lang="en-US" sz="1800"/>
                        <a:t>integrity</a:t>
                      </a:r>
                      <a:r>
                        <a:rPr lang="en-US" sz="1800"/>
                        <a:t> from 403.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Connect app to Rasp Pi via Bluetooth.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72ec1d209_0_18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 Design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Nicholas McCray</a:t>
            </a:r>
            <a:endParaRPr/>
          </a:p>
        </p:txBody>
      </p:sp>
      <p:pic>
        <p:nvPicPr>
          <p:cNvPr id="132" name="Google Shape;132;g2f72ec1d20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38" y="2315675"/>
            <a:ext cx="8570524" cy="3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72ec1d209_0_2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Embedded Systems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Cameron Schoenfeld</a:t>
            </a:r>
            <a:endParaRPr sz="2980"/>
          </a:p>
        </p:txBody>
      </p:sp>
      <p:graphicFrame>
        <p:nvGraphicFramePr>
          <p:cNvPr id="138" name="Google Shape;138;g2f72ec1d209_0_24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{DB6C2DBD-02DD-4A6C-B755-574562A3F978}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Completed testing of all functionalities with a large variety of inputs to ensure all function continue to work as intended.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Finalize file types that will be used to pass data between subsystems. (App &amp; Voice Recognition)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Connect to both the App and Voice Recognition software.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72ec1d209_0_30"/>
          <p:cNvSpPr txBox="1"/>
          <p:nvPr>
            <p:ph idx="1" type="body"/>
          </p:nvPr>
        </p:nvSpPr>
        <p:spPr>
          <a:xfrm>
            <a:off x="457200" y="2049275"/>
            <a:ext cx="36462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Can currently translate written words up to 1000 with up to 2 decimal places.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Can understand various units of measurement.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Accepts various keywords to perform movement functions.</a:t>
            </a:r>
            <a:endParaRPr sz="1800"/>
          </a:p>
        </p:txBody>
      </p:sp>
      <p:sp>
        <p:nvSpPr>
          <p:cNvPr id="144" name="Google Shape;144;g2f72ec1d209_0_30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Embedded Systems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Cameron Schoenfeld</a:t>
            </a:r>
            <a:endParaRPr/>
          </a:p>
        </p:txBody>
      </p:sp>
      <p:pic>
        <p:nvPicPr>
          <p:cNvPr id="145" name="Google Shape;145;g2f72ec1d20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54" y="2049275"/>
            <a:ext cx="4037349" cy="4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1478554" y="2516450"/>
            <a:ext cx="618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Raspberry Pi fan has been ordered, it is arriving on September 9th.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graphicFrame>
        <p:nvGraphicFramePr>
          <p:cNvPr id="157" name="Google Shape;157;p9"/>
          <p:cNvGraphicFramePr/>
          <p:nvPr/>
        </p:nvGraphicFramePr>
        <p:xfrm>
          <a:off x="123825" y="18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{DB6C2DBD-02DD-4A6C-B755-574562A3F978}</a:tableStyleId>
              </a:tblPr>
              <a:tblGrid>
                <a:gridCol w="1711425"/>
                <a:gridCol w="1368525"/>
                <a:gridCol w="388075"/>
                <a:gridCol w="385750"/>
                <a:gridCol w="368025"/>
                <a:gridCol w="342875"/>
                <a:gridCol w="358325"/>
                <a:gridCol w="357175"/>
                <a:gridCol w="358325"/>
                <a:gridCol w="344050"/>
                <a:gridCol w="378550"/>
                <a:gridCol w="385525"/>
                <a:gridCol w="386575"/>
                <a:gridCol w="328575"/>
                <a:gridCol w="381875"/>
                <a:gridCol w="382850"/>
                <a:gridCol w="410825"/>
                <a:gridCol w="382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8/19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8/26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11/4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11/11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11/18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11/25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1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12/2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0:17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New Motor Driver PCB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Dawson Holly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  <a:extLst>
                      <a:ext uri="http://customooxmlschemas.google.com/">
                        <go:slidesCustomData xmlns:go="http://customooxmlschemas.google.com/" cellId="157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  <a:extLst>
                      <a:ext uri="http://customooxmlschemas.google.com/">
                        <go:slidesCustomData xmlns:go="http://customooxmlschemas.google.com/" cellId="157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1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1:17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TTS Invalid Command Recognition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Logan Cardwell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  <a:extLst>
                      <a:ext uri="http://customooxmlschemas.google.com/">
                        <go:slidesCustomData xmlns:go="http://customooxmlschemas.google.com/" cellId="157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  <a:extLst>
                      <a:ext uri="http://customooxmlschemas.google.com/">
                        <go:slidesCustomData xmlns:go="http://customooxmlschemas.google.com/" cellId="157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2:14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Started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2:15"/>
                      </a:ext>
                    </a:extLst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Integrate Hardware to Robot Structure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Dawson Holly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3:14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 Progress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3:15"/>
                      </a:ext>
                    </a:extLst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App Connection to Raspberry Pi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Nicholas McCray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  <a:extLst>
                      <a:ext uri="http://customooxmlschemas.google.com/">
                        <go:slidesCustomData xmlns:go="http://customooxmlschemas.google.com/" cellId="157:4:14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Completed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4:15"/>
                      </a:ext>
                    </a:extLst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Motor Control and Calibration with Embedded Systems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Cameron Schoenfeld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  <a:extLst>
                      <a:ext uri="http://customooxmlschemas.google.com/">
                        <go:slidesCustomData xmlns:go="http://customooxmlschemas.google.com/" cellId="157:5:14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Behind Schedule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5:15"/>
                      </a:ext>
                    </a:extLst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Sensor Calibration with Embedded Systems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Cameron Schoenfeld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1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6:17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App Data Transmission and Receiving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Nicholas McCray, Cameron Schoenfeld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7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7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7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1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7:17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Voice Recognition Data Transmission and Receiving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Logan Cardwell, Nicholas McCray, Cameron Schoenfeld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8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8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:go="http://customooxmlschemas.google.com/" cellId="157:8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1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8:17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 Project Debugging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Whole Team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7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1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1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1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157:9:1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</a:t>
            </a:r>
            <a:r>
              <a:rPr b="1" lang="en-US"/>
              <a:t>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We are creating a simple robot that can be modified and adapted for use in various situations, primarily as robotic food runners in </a:t>
            </a:r>
            <a:r>
              <a:rPr lang="en-US" sz="2600"/>
              <a:t>restaurants and similar environments</a:t>
            </a:r>
            <a:r>
              <a:rPr lang="en-US" sz="2600"/>
              <a:t>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robot is able to take in voice commands and manual control from a mobile application to direct its movement while sensors detect and prevent imminent collisions.</a:t>
            </a:r>
            <a:endParaRPr sz="2400"/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33321" l="24359" r="24518" t="33119"/>
          <a:stretch/>
        </p:blipFill>
        <p:spPr>
          <a:xfrm rot="-5400000">
            <a:off x="5218053" y="3288316"/>
            <a:ext cx="4416225" cy="21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607186" y="6075075"/>
            <a:ext cx="77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Logan Cardwell             Dawson Holly                Nicholas McCray           Cameron Schoenfeld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6066500" y="1856255"/>
            <a:ext cx="2940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Voice Recognition: </a:t>
            </a:r>
            <a:r>
              <a:rPr lang="en-US" sz="1800">
                <a:solidFill>
                  <a:schemeClr val="dk1"/>
                </a:solidFill>
              </a:rPr>
              <a:t>Outputs text transcription from received audio file.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Power and Hardware: </a:t>
            </a:r>
            <a:r>
              <a:rPr lang="en-US" sz="1800">
                <a:solidFill>
                  <a:schemeClr val="dk1"/>
                </a:solidFill>
              </a:rPr>
              <a:t>Provides the required power for the motor driver and the raspberry pi.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App Design: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Receive manual and audio commands to transmit to the robot.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Embedded Systems: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Underlying logic and data flow between all other subsystems.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4350"/>
            <a:ext cx="5943600" cy="38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/>
          <p:nvPr/>
        </p:nvSpPr>
        <p:spPr>
          <a:xfrm>
            <a:off x="383025" y="6148863"/>
            <a:ext cx="252600" cy="252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2265763" y="6148863"/>
            <a:ext cx="252600" cy="2526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4148500" y="6148869"/>
            <a:ext cx="252600" cy="2526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6052032" y="6148864"/>
            <a:ext cx="252600" cy="252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Major Project Changes for 404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1985827" y="2231925"/>
            <a:ext cx="5235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Team membership has remained consistent after the transition from 403 to 404.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Leadership of the physical building of the robot has been assigned to Dawson Holly due to his close work with the circuits, power, and motors.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So far, the </a:t>
            </a:r>
            <a:r>
              <a:rPr lang="en-US" sz="2200">
                <a:solidFill>
                  <a:schemeClr val="dk1"/>
                </a:solidFill>
              </a:rPr>
              <a:t>transition</a:t>
            </a:r>
            <a:r>
              <a:rPr lang="en-US" sz="2200">
                <a:solidFill>
                  <a:schemeClr val="dk1"/>
                </a:solidFill>
              </a:rPr>
              <a:t> has been largely </a:t>
            </a:r>
            <a:r>
              <a:rPr lang="en-US" sz="2200">
                <a:solidFill>
                  <a:schemeClr val="dk1"/>
                </a:solidFill>
              </a:rPr>
              <a:t>seamless</a:t>
            </a:r>
            <a:r>
              <a:rPr lang="en-US" sz="2200">
                <a:solidFill>
                  <a:schemeClr val="dk1"/>
                </a:solidFill>
              </a:rPr>
              <a:t> and without issue from 403 to 404.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333"/>
            <a:ext cx="8839200" cy="383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Voice Recognition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Logan Cardwell</a:t>
            </a:r>
            <a:endParaRPr sz="2980"/>
          </a:p>
        </p:txBody>
      </p:sp>
      <p:graphicFrame>
        <p:nvGraphicFramePr>
          <p:cNvPr id="97" name="Google Shape;97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{DB6C2DBD-02DD-4A6C-B755-574562A3F978}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Approximately 40 minutes of additional command audio has been generated or recorded.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Additional command audio will be fed into ML model.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2000-3000 takes from Mozilla’s Common voice data set to allow the TTS model to recognize mis-inputs.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6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457200" y="2597300"/>
            <a:ext cx="43527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New data set will provide context for incorrect commands. The current data set only </a:t>
            </a:r>
            <a:r>
              <a:rPr lang="en-US" sz="2000"/>
              <a:t>accommodates valid commands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Current data set occasionally struggles with numbers over 100, more voice lines will help with this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4" name="Google Shape;104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Voice Recognition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Logan Cardwell</a:t>
            </a:r>
            <a:endParaRPr sz="2980"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12827" l="0" r="0" t="18538"/>
          <a:stretch/>
        </p:blipFill>
        <p:spPr>
          <a:xfrm>
            <a:off x="4809900" y="2597300"/>
            <a:ext cx="4029301" cy="25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72ec1d209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&amp; Hardware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Dawson Holly</a:t>
            </a:r>
            <a:endParaRPr sz="172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20"/>
          </a:p>
        </p:txBody>
      </p:sp>
      <p:graphicFrame>
        <p:nvGraphicFramePr>
          <p:cNvPr id="111" name="Google Shape;111;g2f72ec1d209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{DB6C2DBD-02DD-4A6C-B755-574562A3F978}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New motor driver board has been designed and ordered.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Board has been soldered and is </a:t>
                      </a:r>
                      <a:r>
                        <a:rPr lang="en-US" sz="1800"/>
                        <a:t>waiting</a:t>
                      </a:r>
                      <a:r>
                        <a:rPr lang="en-US" sz="1800"/>
                        <a:t> to be tested on 9/05/24.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Test PCB.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Integrate all components into the circuit.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Design physical sub frame for robot.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Determine the load of the fully functional circuit.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g2f72ec1d209_0_0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72ec1d209_0_6"/>
          <p:cNvSpPr txBox="1"/>
          <p:nvPr>
            <p:ph idx="1" type="body"/>
          </p:nvPr>
        </p:nvSpPr>
        <p:spPr>
          <a:xfrm>
            <a:off x="257350" y="2049275"/>
            <a:ext cx="84294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700"/>
              <a:t>New Motor Controller Design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7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Old driver did not provide sufficient power</a:t>
            </a:r>
            <a:endParaRPr sz="15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/>
              <a:t> to motors.</a:t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New driver will provide 10.5V to motors.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Implements block instead of pin connectors.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Each motor output will be capable of 3.5A.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Increased </a:t>
            </a:r>
            <a:r>
              <a:rPr lang="en-US" sz="1500"/>
              <a:t>circuit</a:t>
            </a:r>
            <a:r>
              <a:rPr lang="en-US" sz="1500"/>
              <a:t> voltage from 2 batteries to 3.</a:t>
            </a:r>
            <a:endParaRPr sz="15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8" name="Google Shape;118;g2f72ec1d209_0_6"/>
          <p:cNvSpPr txBox="1"/>
          <p:nvPr>
            <p:ph type="title"/>
          </p:nvPr>
        </p:nvSpPr>
        <p:spPr>
          <a:xfrm>
            <a:off x="609600" y="1201575"/>
            <a:ext cx="82296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&amp; Hardware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Dawson Holly</a:t>
            </a:r>
            <a:endParaRPr/>
          </a:p>
        </p:txBody>
      </p:sp>
      <p:sp>
        <p:nvSpPr>
          <p:cNvPr id="119" name="Google Shape;119;g2f72ec1d209_0_6"/>
          <p:cNvSpPr txBox="1"/>
          <p:nvPr/>
        </p:nvSpPr>
        <p:spPr>
          <a:xfrm>
            <a:off x="326348" y="106472"/>
            <a:ext cx="275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g2f72ec1d20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150" y="2435300"/>
            <a:ext cx="4206275" cy="38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