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A43C6-2B0F-D056-B035-ADA216B58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2E1F08-2F2D-A9C9-4423-CFA5EF4C4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B48F0-BB22-EB7D-5D85-AC8757F0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869-6679-4DFC-B038-8920674D615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52621-F36A-9D4E-F3B0-590519AD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338DB-DE3E-3980-5D31-909DB8E4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CE9-66E6-4483-8F25-C27D37C74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4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E3E12-3C12-FFD6-D685-90887AE9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220A58-9186-0F1F-C65A-042002A8B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CAD40-0244-8D7E-007E-436EC25A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869-6679-4DFC-B038-8920674D615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AF715-CDA2-3CBF-4B6C-CA4E49B7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3DC38-37A0-0C15-72A7-C4A05E21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CE9-66E6-4483-8F25-C27D37C74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9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546B81-33AE-B619-1457-B853EF04D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F1D8B-2178-64E6-5FD7-B7E8AD969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12479-3685-2652-D365-A8A295ED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869-6679-4DFC-B038-8920674D615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D351B-F550-E912-20B3-69E02FEC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9D675-8615-892B-49BF-A43D7B90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CE9-66E6-4483-8F25-C27D37C74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1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53CB9-D7C0-BF9B-C887-B3B6C520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DC848-92E4-DBA7-5B4E-A944D92B2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5BBEE-462E-C36F-FBEA-DC30A6C5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869-6679-4DFC-B038-8920674D615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B3455-A600-DAB9-B573-ECA78132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02708-9A83-BDD1-C32A-6ECBD385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CE9-66E6-4483-8F25-C27D37C74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8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0E8C-3992-A1C3-5E69-31A1A1A7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34964B-0EB0-BEFE-C655-17DE72C2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43983-1E23-34FD-FD48-40189AEE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869-6679-4DFC-B038-8920674D615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177F5-09E9-F5A9-6D03-165A8128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3F69B-75E2-1E8C-4A07-A22F3055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CE9-66E6-4483-8F25-C27D37C74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6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41D8-A273-B343-A3AD-8BC53319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C8224-F1B3-8700-8F14-F31CAA9C5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9F050C-4152-0F51-D5E2-9427FD73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02A415-CA3F-2D2B-89C5-8E9651EC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869-6679-4DFC-B038-8920674D615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6294E4-159C-3FC4-C1FD-C4C997A5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9EB51-F96F-5452-EC97-BCA172DE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CE9-66E6-4483-8F25-C27D37C74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2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CD8C9-316B-678D-07D5-08593BCC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FC0D1-4FB5-7D9A-1670-60B74421A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14E1B-77C8-2FC4-945E-E55CF93F0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A0C12A-FF14-06D2-4D87-893290792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744E66-A9F4-03AF-C366-84E645779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025C58-F2E8-425E-77A2-1713C21B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869-6679-4DFC-B038-8920674D615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11B9CD-C829-CE5B-9CF5-A8A47C1F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994B2-27B1-E0D9-F3B6-14FCEC64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CE9-66E6-4483-8F25-C27D37C74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67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BAC6C-0FFE-0D52-E1F8-9FA574D8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AE7D4A-912F-8D4C-5894-15C4D864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869-6679-4DFC-B038-8920674D615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ED353B-A49D-59F9-278C-E6C148A2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A1307-FB5B-D60C-EB22-C255052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CE9-66E6-4483-8F25-C27D37C74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A4C60-0BD0-9B93-2C35-35460D86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869-6679-4DFC-B038-8920674D615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38F9B8-E708-8D3E-3EFB-B92C60E1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07CB5A-F5EC-0775-34FD-8B8B98C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CE9-66E6-4483-8F25-C27D37C74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4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0F671-694C-D6C8-3492-D2741BD4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5F924-D10B-A119-2C42-5E3C217C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F0341-28A9-BCFF-3EED-9A1839F11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9EB1C4-0E78-5F43-813C-907B38F5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869-6679-4DFC-B038-8920674D615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E027D-2E11-35D9-6FCC-BE28CB01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37F14-2409-FB5E-717D-F394CFC0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CE9-66E6-4483-8F25-C27D37C74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1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16A81-0CFC-CAAA-3FE0-66298276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B0B8BA-9EEC-9345-E982-40D4CE3C8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98226A-3DFE-590A-2608-05E36EA8A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0FA9C-132E-E7E7-7951-9E2BEA4F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869-6679-4DFC-B038-8920674D615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E2BBD4-F34F-ECF2-2408-82353400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A1914-D62A-4334-CDA8-C41539F6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2CE9-66E6-4483-8F25-C27D37C74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9BBA25-442F-EB09-4A18-3B5E5508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A6ED2-43F6-80E6-A2BB-6081FF3B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6BB25-87EC-E736-2BAC-AF1D767BD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3869-6679-4DFC-B038-8920674D615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E7FD4-A68E-7291-6AC4-F9BEE32DC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B73A2-52C5-D10F-796D-9D6E3D501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2CE9-66E6-4483-8F25-C27D37C74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7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97A207-FDF3-AA2E-064B-B7F4A66A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Sour Bombs</a:t>
            </a:r>
            <a:endParaRPr lang="ko-KR" alt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FF1D9-912E-8CAC-2A4E-76F82076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altLang="ko-KR" sz="2200"/>
          </a:p>
          <a:p>
            <a:endParaRPr lang="en-US" altLang="ko-KR" sz="2200"/>
          </a:p>
          <a:p>
            <a:endParaRPr lang="en-US" altLang="ko-KR" sz="2200"/>
          </a:p>
          <a:p>
            <a:endParaRPr lang="en-US" altLang="ko-KR" sz="2200"/>
          </a:p>
          <a:p>
            <a:endParaRPr lang="en-US" altLang="ko-KR" sz="2200"/>
          </a:p>
          <a:p>
            <a:endParaRPr lang="en-US" altLang="ko-KR" sz="2200"/>
          </a:p>
          <a:p>
            <a:endParaRPr lang="ko-KR" altLang="en-US" sz="2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E1A957-BF38-3AA7-816F-91C85EB96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53381"/>
            <a:ext cx="6903720" cy="51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4C00F-45E8-26DE-12FF-CAF1E34A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요구사항분석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345C2-047B-7AC3-6BD0-6F5968C16F3B}"/>
              </a:ext>
            </a:extLst>
          </p:cNvPr>
          <p:cNvSpPr/>
          <p:nvPr/>
        </p:nvSpPr>
        <p:spPr>
          <a:xfrm>
            <a:off x="648928" y="365126"/>
            <a:ext cx="98322" cy="647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B5771-4A3C-0FFC-1245-59F6F4C8F9A8}"/>
              </a:ext>
            </a:extLst>
          </p:cNvPr>
          <p:cNvSpPr txBox="1"/>
          <p:nvPr/>
        </p:nvSpPr>
        <p:spPr>
          <a:xfrm>
            <a:off x="2610865" y="2305615"/>
            <a:ext cx="492154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직관적인 직원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부서 정보조회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근속년수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부서등급에 따른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급여총계조회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부서별 적정인원 배치를 위한 데이터 구축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ㅇ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부서이력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부서별 직무배치 현황 조회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ㅇ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직원 및 부서별 자격증 현황 조회</a:t>
            </a:r>
          </a:p>
        </p:txBody>
      </p:sp>
    </p:spTree>
    <p:extLst>
      <p:ext uri="{BB962C8B-B14F-4D97-AF65-F5344CB8AC3E}">
        <p14:creationId xmlns:p14="http://schemas.microsoft.com/office/powerpoint/2010/main" val="213082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9">
            <a:extLst>
              <a:ext uri="{FF2B5EF4-FFF2-40B4-BE49-F238E27FC236}">
                <a16:creationId xmlns:a16="http://schemas.microsoft.com/office/drawing/2014/main" id="{4027526A-E640-D618-F567-21DFA1FDA8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205910"/>
              </p:ext>
            </p:extLst>
          </p:nvPr>
        </p:nvGraphicFramePr>
        <p:xfrm>
          <a:off x="8004637" y="1187869"/>
          <a:ext cx="4143432" cy="509405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8219">
                  <a:extLst>
                    <a:ext uri="{9D8B030D-6E8A-4147-A177-3AD203B41FA5}">
                      <a16:colId xmlns:a16="http://schemas.microsoft.com/office/drawing/2014/main" val="648540453"/>
                    </a:ext>
                  </a:extLst>
                </a:gridCol>
                <a:gridCol w="3905213">
                  <a:extLst>
                    <a:ext uri="{9D8B030D-6E8A-4147-A177-3AD203B41FA5}">
                      <a16:colId xmlns:a16="http://schemas.microsoft.com/office/drawing/2014/main" val="2796264960"/>
                    </a:ext>
                  </a:extLst>
                </a:gridCol>
              </a:tblGrid>
              <a:tr h="2852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8871822"/>
                  </a:ext>
                </a:extLst>
              </a:tr>
              <a:tr h="59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행내 직원이름 및 사번으로 직원정보조회가 가능하며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전체조회하면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행내 전체직원의 사번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직원명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입사일자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연락처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 정보가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사번순서로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 된다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3461426"/>
                  </a:ext>
                </a:extLst>
              </a:tr>
              <a:tr h="59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행내 부서코드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부서명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직원사번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직원명이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전체조회된다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5983836"/>
                  </a:ext>
                </a:extLst>
              </a:tr>
              <a:tr h="59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근속년수에 따라 월급여가 결정되고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소속부서의 등급에 따라 보너스가 지급되어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직원별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총연봉이 조회된다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699717"/>
                  </a:ext>
                </a:extLst>
              </a:tr>
              <a:tr h="59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행내 부서 단위로 직원들의 평균연봉이 조회된다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4797470"/>
                  </a:ext>
                </a:extLst>
              </a:tr>
              <a:tr h="59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행내 부서코드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부서명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사번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직원명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보유 자격증 개수가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전체조회된다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2168768"/>
                  </a:ext>
                </a:extLst>
              </a:tr>
              <a:tr h="59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행내 부서별 직원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인당 보유하고 있는 평균 자격증 개수가 조회된다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68472039"/>
                  </a:ext>
                </a:extLst>
              </a:tr>
              <a:tr h="59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직원사번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입력시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직원명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부서코드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부서명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부서발령이력 데이터가 조회된다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9861554"/>
                  </a:ext>
                </a:extLst>
              </a:tr>
              <a:tr h="59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조회시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부서별 직무 구성현황을 조회 할 수 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363714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0B36E1A-ACCB-92D3-CC52-E3121D4AC389}"/>
              </a:ext>
            </a:extLst>
          </p:cNvPr>
          <p:cNvSpPr/>
          <p:nvPr/>
        </p:nvSpPr>
        <p:spPr>
          <a:xfrm>
            <a:off x="511476" y="1245309"/>
            <a:ext cx="7351776" cy="5049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F7C17-B903-8503-0382-CFBEF866A78B}"/>
              </a:ext>
            </a:extLst>
          </p:cNvPr>
          <p:cNvSpPr/>
          <p:nvPr/>
        </p:nvSpPr>
        <p:spPr>
          <a:xfrm>
            <a:off x="910168" y="1842564"/>
            <a:ext cx="1512000" cy="337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직원정보조회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6E20F7-07B8-87FB-F6D6-A42C56194902}"/>
              </a:ext>
            </a:extLst>
          </p:cNvPr>
          <p:cNvSpPr/>
          <p:nvPr/>
        </p:nvSpPr>
        <p:spPr>
          <a:xfrm>
            <a:off x="916264" y="2268358"/>
            <a:ext cx="1512000" cy="337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부서별 직원현황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C8D0D7-1DBF-7186-489F-0EB974AE230A}"/>
              </a:ext>
            </a:extLst>
          </p:cNvPr>
          <p:cNvSpPr/>
          <p:nvPr/>
        </p:nvSpPr>
        <p:spPr>
          <a:xfrm>
            <a:off x="2595517" y="1842564"/>
            <a:ext cx="1512000" cy="337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직원급여조회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DAE0B4-0D89-F155-F3A2-8C877C066CD1}"/>
              </a:ext>
            </a:extLst>
          </p:cNvPr>
          <p:cNvSpPr/>
          <p:nvPr/>
        </p:nvSpPr>
        <p:spPr>
          <a:xfrm>
            <a:off x="4249691" y="1848279"/>
            <a:ext cx="1512000" cy="337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 소유자격 현황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41483A-B921-C44E-0B0B-4D86C8210274}"/>
              </a:ext>
            </a:extLst>
          </p:cNvPr>
          <p:cNvSpPr/>
          <p:nvPr/>
        </p:nvSpPr>
        <p:spPr>
          <a:xfrm>
            <a:off x="2601613" y="2268358"/>
            <a:ext cx="1512000" cy="337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부서별 평균급여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EF1971-AE9E-64A0-6FE9-C335A8ECCC2A}"/>
              </a:ext>
            </a:extLst>
          </p:cNvPr>
          <p:cNvSpPr/>
          <p:nvPr/>
        </p:nvSpPr>
        <p:spPr>
          <a:xfrm>
            <a:off x="4255787" y="2274073"/>
            <a:ext cx="1512000" cy="337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부서별 자격보유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1086AA-E9FC-59E9-42F2-C2A5EA6992CA}"/>
              </a:ext>
            </a:extLst>
          </p:cNvPr>
          <p:cNvSpPr/>
          <p:nvPr/>
        </p:nvSpPr>
        <p:spPr>
          <a:xfrm>
            <a:off x="5875362" y="1839706"/>
            <a:ext cx="1512000" cy="337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 직무이력 조회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59F5FB-CED2-20A9-5300-87FC79930AF8}"/>
              </a:ext>
            </a:extLst>
          </p:cNvPr>
          <p:cNvSpPr/>
          <p:nvPr/>
        </p:nvSpPr>
        <p:spPr>
          <a:xfrm>
            <a:off x="5881458" y="2265500"/>
            <a:ext cx="1512000" cy="337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부서별 직무인력 조회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C12833-D527-09D5-75E8-DA7472EF8092}"/>
              </a:ext>
            </a:extLst>
          </p:cNvPr>
          <p:cNvSpPr/>
          <p:nvPr/>
        </p:nvSpPr>
        <p:spPr>
          <a:xfrm>
            <a:off x="718740" y="2799886"/>
            <a:ext cx="6943344" cy="3314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조회결과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5914DC-A900-397B-C668-25D82E894E4A}"/>
              </a:ext>
            </a:extLst>
          </p:cNvPr>
          <p:cNvSpPr/>
          <p:nvPr/>
        </p:nvSpPr>
        <p:spPr>
          <a:xfrm>
            <a:off x="880302" y="1712547"/>
            <a:ext cx="182880" cy="193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25FCB5-4B9E-AF84-58EE-1FDB78262E51}"/>
              </a:ext>
            </a:extLst>
          </p:cNvPr>
          <p:cNvSpPr/>
          <p:nvPr/>
        </p:nvSpPr>
        <p:spPr>
          <a:xfrm>
            <a:off x="4202020" y="1750206"/>
            <a:ext cx="182880" cy="193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85D9C6-0B02-F53F-3A19-53AE0A2389CD}"/>
              </a:ext>
            </a:extLst>
          </p:cNvPr>
          <p:cNvSpPr/>
          <p:nvPr/>
        </p:nvSpPr>
        <p:spPr>
          <a:xfrm>
            <a:off x="886735" y="2233583"/>
            <a:ext cx="187126" cy="2600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D1DAE28-84D5-AC9B-F8EF-851CAE95D6EC}"/>
              </a:ext>
            </a:extLst>
          </p:cNvPr>
          <p:cNvSpPr/>
          <p:nvPr/>
        </p:nvSpPr>
        <p:spPr>
          <a:xfrm>
            <a:off x="2544912" y="1768712"/>
            <a:ext cx="182880" cy="193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16D01F-0BAE-AC84-F852-FD2E948A074F}"/>
              </a:ext>
            </a:extLst>
          </p:cNvPr>
          <p:cNvSpPr/>
          <p:nvPr/>
        </p:nvSpPr>
        <p:spPr>
          <a:xfrm>
            <a:off x="2541697" y="2249640"/>
            <a:ext cx="182880" cy="193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40D5B4-50E3-9498-4D11-2755A4095D22}"/>
              </a:ext>
            </a:extLst>
          </p:cNvPr>
          <p:cNvSpPr/>
          <p:nvPr/>
        </p:nvSpPr>
        <p:spPr>
          <a:xfrm>
            <a:off x="5814400" y="2242925"/>
            <a:ext cx="182880" cy="193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0E33CA6-1567-784B-D67A-1D32CA4A2622}"/>
              </a:ext>
            </a:extLst>
          </p:cNvPr>
          <p:cNvSpPr/>
          <p:nvPr/>
        </p:nvSpPr>
        <p:spPr>
          <a:xfrm>
            <a:off x="4192414" y="2225341"/>
            <a:ext cx="182880" cy="193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A92E25-84AC-410B-1EF0-20905F8C65B3}"/>
              </a:ext>
            </a:extLst>
          </p:cNvPr>
          <p:cNvSpPr/>
          <p:nvPr/>
        </p:nvSpPr>
        <p:spPr>
          <a:xfrm>
            <a:off x="5820537" y="1720135"/>
            <a:ext cx="182880" cy="193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62A25CA-32A2-C3F9-86D8-F3094E72611D}"/>
              </a:ext>
            </a:extLst>
          </p:cNvPr>
          <p:cNvSpPr/>
          <p:nvPr/>
        </p:nvSpPr>
        <p:spPr>
          <a:xfrm>
            <a:off x="648928" y="365126"/>
            <a:ext cx="98322" cy="647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3CACD51D-CA39-FF9F-47FA-7FD5302F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업무화면구성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와이어프레임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2D785AA-B3F0-A871-2205-F12017812999}"/>
              </a:ext>
            </a:extLst>
          </p:cNvPr>
          <p:cNvSpPr/>
          <p:nvPr/>
        </p:nvSpPr>
        <p:spPr>
          <a:xfrm>
            <a:off x="511476" y="1245309"/>
            <a:ext cx="7351776" cy="2489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[SOUR BOMBS] HR Management System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756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0CA2A3-F7EB-28A8-7BE8-44188CCFC92F}"/>
              </a:ext>
            </a:extLst>
          </p:cNvPr>
          <p:cNvSpPr/>
          <p:nvPr/>
        </p:nvSpPr>
        <p:spPr>
          <a:xfrm>
            <a:off x="648928" y="365126"/>
            <a:ext cx="98322" cy="647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4F3E373-FF12-071D-A70D-27BCF346605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7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논리적 테이블 설계도</a:t>
            </a:r>
          </a:p>
        </p:txBody>
      </p:sp>
      <p:pic>
        <p:nvPicPr>
          <p:cNvPr id="11" name="그림 10" descr="ERD(최종)">
            <a:extLst>
              <a:ext uri="{FF2B5EF4-FFF2-40B4-BE49-F238E27FC236}">
                <a16:creationId xmlns:a16="http://schemas.microsoft.com/office/drawing/2014/main" id="{8CCE371B-DF76-0490-B3B5-0DED00B397A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0" r="9175"/>
          <a:stretch/>
        </p:blipFill>
        <p:spPr>
          <a:xfrm>
            <a:off x="5926127" y="1530624"/>
            <a:ext cx="5885301" cy="5088836"/>
          </a:xfrm>
          <a:prstGeom prst="rect">
            <a:avLst/>
          </a:prstGeom>
        </p:spPr>
      </p:pic>
      <p:pic>
        <p:nvPicPr>
          <p:cNvPr id="12" name="그림 11" descr="스키마설계서(최종)">
            <a:extLst>
              <a:ext uri="{FF2B5EF4-FFF2-40B4-BE49-F238E27FC236}">
                <a16:creationId xmlns:a16="http://schemas.microsoft.com/office/drawing/2014/main" id="{CDCB232C-FE41-DB2B-65A3-9A8CEC6F1DB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t="2464" r="8285" b="2752"/>
          <a:stretch/>
        </p:blipFill>
        <p:spPr>
          <a:xfrm>
            <a:off x="648928" y="1530624"/>
            <a:ext cx="5143305" cy="50888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BC3AF2-B3DC-2EC1-278D-DD41ACEFE1B8}"/>
              </a:ext>
            </a:extLst>
          </p:cNvPr>
          <p:cNvSpPr txBox="1"/>
          <p:nvPr/>
        </p:nvSpPr>
        <p:spPr>
          <a:xfrm>
            <a:off x="2567180" y="1164497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스키마설계서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49FF7-590E-2D45-E572-F49B3A5B1F08}"/>
              </a:ext>
            </a:extLst>
          </p:cNvPr>
          <p:cNvSpPr txBox="1"/>
          <p:nvPr/>
        </p:nvSpPr>
        <p:spPr>
          <a:xfrm>
            <a:off x="8357418" y="1160747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E-R Diagram</a:t>
            </a:r>
            <a:endParaRPr lang="ko-KR" altLang="en-US" sz="1400" u="sng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CD1469-BB94-13A5-9EE3-8BB8FEA7ECF0}"/>
              </a:ext>
            </a:extLst>
          </p:cNvPr>
          <p:cNvSpPr/>
          <p:nvPr/>
        </p:nvSpPr>
        <p:spPr>
          <a:xfrm>
            <a:off x="648928" y="365126"/>
            <a:ext cx="98322" cy="647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0DF1431-1E9C-DDFC-F06D-6241A873B12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7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물리적 테이블 구축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57148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199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Sour Bombs</vt:lpstr>
      <vt:lpstr>요구사항분석</vt:lpstr>
      <vt:lpstr>업무화면구성(와이어프레임)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youngnikk4929@naver.com</dc:creator>
  <cp:lastModifiedBy>youngnikk4929@naver.com</cp:lastModifiedBy>
  <cp:revision>12</cp:revision>
  <dcterms:created xsi:type="dcterms:W3CDTF">2023-03-21T07:20:47Z</dcterms:created>
  <dcterms:modified xsi:type="dcterms:W3CDTF">2023-03-23T08:45:01Z</dcterms:modified>
</cp:coreProperties>
</file>