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763DD-AE2F-4B46-8AB6-205F3865B7C4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2C351-A2F1-4A6E-82FE-15BEBA9289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063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2C351-A2F1-4A6E-82FE-15BEBA92896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4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DEAD-1DB9-4FFB-B768-C439FF5E4451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68D3-1889-46A6-8425-591A0943C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22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DEAD-1DB9-4FFB-B768-C439FF5E4451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68D3-1889-46A6-8425-591A0943C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04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DEAD-1DB9-4FFB-B768-C439FF5E4451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68D3-1889-46A6-8425-591A0943C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9668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DEAD-1DB9-4FFB-B768-C439FF5E4451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68D3-1889-46A6-8425-591A0943CE6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8881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DEAD-1DB9-4FFB-B768-C439FF5E4451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68D3-1889-46A6-8425-591A0943C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043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DEAD-1DB9-4FFB-B768-C439FF5E4451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68D3-1889-46A6-8425-591A0943C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3032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DEAD-1DB9-4FFB-B768-C439FF5E4451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68D3-1889-46A6-8425-591A0943C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014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DEAD-1DB9-4FFB-B768-C439FF5E4451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68D3-1889-46A6-8425-591A0943C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6698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DEAD-1DB9-4FFB-B768-C439FF5E4451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68D3-1889-46A6-8425-591A0943C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554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DEAD-1DB9-4FFB-B768-C439FF5E4451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68D3-1889-46A6-8425-591A0943C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210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DEAD-1DB9-4FFB-B768-C439FF5E4451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68D3-1889-46A6-8425-591A0943C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498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DEAD-1DB9-4FFB-B768-C439FF5E4451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68D3-1889-46A6-8425-591A0943C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91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DEAD-1DB9-4FFB-B768-C439FF5E4451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68D3-1889-46A6-8425-591A0943C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192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DEAD-1DB9-4FFB-B768-C439FF5E4451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68D3-1889-46A6-8425-591A0943C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304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DEAD-1DB9-4FFB-B768-C439FF5E4451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68D3-1889-46A6-8425-591A0943C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83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DEAD-1DB9-4FFB-B768-C439FF5E4451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68D3-1889-46A6-8425-591A0943C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5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DEAD-1DB9-4FFB-B768-C439FF5E4451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A68D3-1889-46A6-8425-591A0943C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117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5EFDEAD-1DB9-4FFB-B768-C439FF5E4451}" type="datetimeFigureOut">
              <a:rPr lang="ru-RU" smtClean="0"/>
              <a:t>20.02.2022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A68D3-1889-46A6-8425-591A0943C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143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2274BC-484A-467A-9676-0B7D6FC77C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6000">
                <a:latin typeface="Comic Sans MS" panose="030F0702030302020204" pitchFamily="66" charset="0"/>
              </a:rPr>
              <a:t>Счётные палочки</a:t>
            </a:r>
            <a:endParaRPr lang="ru-RU" sz="6000" dirty="0"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3CDBAFC-93FD-4064-84DC-DBFDAF08F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5251" y="5113538"/>
            <a:ext cx="3950056" cy="1624613"/>
          </a:xfrm>
        </p:spPr>
        <p:txBody>
          <a:bodyPr>
            <a:normAutofit fontScale="40000" lnSpcReduction="20000"/>
          </a:bodyPr>
          <a:lstStyle/>
          <a:p>
            <a:r>
              <a:rPr lang="ru-RU">
                <a:latin typeface="Comic Sans MS" panose="030F0702030302020204" pitchFamily="66" charset="0"/>
              </a:rPr>
              <a:t>автор:</a:t>
            </a:r>
          </a:p>
          <a:p>
            <a:r>
              <a:rPr lang="ru-RU">
                <a:latin typeface="Comic Sans MS" panose="030F0702030302020204" pitchFamily="66" charset="0"/>
              </a:rPr>
              <a:t>Беломестных Константин, 6 класс</a:t>
            </a:r>
          </a:p>
          <a:p>
            <a:r>
              <a:rPr lang="ru-RU">
                <a:latin typeface="Comic Sans MS" panose="030F0702030302020204" pitchFamily="66" charset="0"/>
              </a:rPr>
              <a:t>МБУДО г.Иркутска «Центр детского технического творчества»</a:t>
            </a:r>
          </a:p>
          <a:p>
            <a:endParaRPr lang="ru-RU">
              <a:latin typeface="Comic Sans MS" panose="030F0702030302020204" pitchFamily="66" charset="0"/>
            </a:endParaRPr>
          </a:p>
          <a:p>
            <a:r>
              <a:rPr lang="ru-RU">
                <a:latin typeface="Comic Sans MS" panose="030F0702030302020204" pitchFamily="66" charset="0"/>
              </a:rPr>
              <a:t>Научный руководитель: Рейнгольд Михаил Григорьевич,</a:t>
            </a:r>
          </a:p>
          <a:p>
            <a:r>
              <a:rPr lang="ru-RU">
                <a:latin typeface="Comic Sans MS" panose="030F0702030302020204" pitchFamily="66" charset="0"/>
              </a:rPr>
              <a:t>педагог дополнительного образования </a:t>
            </a:r>
          </a:p>
          <a:p>
            <a:r>
              <a:rPr lang="ru-RU">
                <a:latin typeface="Comic Sans MS" panose="030F0702030302020204" pitchFamily="66" charset="0"/>
              </a:rPr>
              <a:t>МБУДО г.Иркутска «Центр детского технического творчества»</a:t>
            </a:r>
          </a:p>
          <a:p>
            <a:endParaRPr lang="ru-RU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5C5F26-B6B2-4123-8A96-C68FAC093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886" y="219771"/>
            <a:ext cx="736003" cy="292662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1E30B44-1E2C-4627-818A-5253E57DF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620" y="198313"/>
            <a:ext cx="736003" cy="292662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AD0AFE-12FA-48A2-A676-573F1E923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320" y="220061"/>
            <a:ext cx="737680" cy="292633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4619E75-A552-4A78-91A7-AD591F22F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0311" y="220061"/>
            <a:ext cx="737680" cy="292633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02683A7-74AF-4A7B-A936-8CD9C234A6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6102" y="218564"/>
            <a:ext cx="736002" cy="292783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7B506B3-42AD-46C3-A63D-D9826039AE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5446" y="220061"/>
            <a:ext cx="737680" cy="292633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33927B5-96C8-4C60-8727-63846CF2E6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7571" y="220061"/>
            <a:ext cx="737680" cy="292633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155867A-0A5A-43DF-AF83-F6C2A1E3D1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52295" y="220061"/>
            <a:ext cx="737680" cy="292633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658E341-AC16-4D56-AC41-C49585D0CC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87019" y="186256"/>
            <a:ext cx="737680" cy="292633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25F5EE5-DEC4-44B6-8F50-848587107D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4253" y="183699"/>
            <a:ext cx="731583" cy="292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81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86916E2D-0284-4CC7-AEB6-D4BFA63710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51784"/>
            <a:ext cx="2902998" cy="4127485"/>
          </a:xfrm>
        </p:spPr>
      </p:pic>
    </p:spTree>
    <p:extLst>
      <p:ext uri="{BB962C8B-B14F-4D97-AF65-F5344CB8AC3E}">
        <p14:creationId xmlns:p14="http://schemas.microsoft.com/office/powerpoint/2010/main" val="3723615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DE607D-B014-4F9B-9988-C64B9B3D7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Спрайты в игре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088FAE5-7AFF-4415-9A37-5948EA8E0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058" y="2695078"/>
            <a:ext cx="6677884" cy="1467844"/>
          </a:xfrm>
        </p:spPr>
      </p:pic>
    </p:spTree>
    <p:extLst>
      <p:ext uri="{BB962C8B-B14F-4D97-AF65-F5344CB8AC3E}">
        <p14:creationId xmlns:p14="http://schemas.microsoft.com/office/powerpoint/2010/main" val="4080082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501C12-D570-4265-9C6E-80975032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Процесс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3A016B-1D32-4525-9046-D5EE7F57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63" y="1152983"/>
            <a:ext cx="11540971" cy="5105774"/>
          </a:xfrm>
        </p:spPr>
        <p:txBody>
          <a:bodyPr>
            <a:noAutofit/>
          </a:bodyPr>
          <a:lstStyle/>
          <a:p>
            <a:endParaRPr lang="ru-RU" sz="3200" dirty="0"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С</a:t>
            </a:r>
            <a:r>
              <a:rPr lang="ru-RU" sz="3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прайты и переменные          </a:t>
            </a:r>
          </a:p>
          <a:p>
            <a:endParaRPr lang="ru-RU" sz="3200" dirty="0">
              <a:effectLst/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32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Изменения и дополнения</a:t>
            </a:r>
          </a:p>
          <a:p>
            <a:endParaRPr lang="ru-RU" sz="3200" dirty="0"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3200" dirty="0">
                <a:effectLst/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Проблемы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3E6ED4-B6BA-4AF1-8C1F-DEFC61432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485" y="1690445"/>
            <a:ext cx="4582164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44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B8EBEE-7058-444F-824E-644F24A3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96E72A-7F36-4FCB-8F3A-F81F4ABCA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8946541" cy="419548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Adobe Photoshop</a:t>
            </a:r>
            <a:endParaRPr lang="ru-RU" sz="2800" dirty="0">
              <a:latin typeface="Comic Sans MS" panose="030F0702030302020204" pitchFamily="66" charset="0"/>
            </a:endParaRPr>
          </a:p>
          <a:p>
            <a:r>
              <a:rPr lang="ru-RU" sz="2800" dirty="0">
                <a:latin typeface="Comic Sans MS" panose="030F0702030302020204" pitchFamily="66" charset="0"/>
              </a:rPr>
              <a:t>протестирована на моих сестрах</a:t>
            </a:r>
          </a:p>
          <a:p>
            <a:r>
              <a:rPr lang="ru-RU" sz="2800" dirty="0">
                <a:latin typeface="Comic Sans MS" panose="030F0702030302020204" pitchFamily="66" charset="0"/>
              </a:rPr>
              <a:t>новая версия программы для </a:t>
            </a:r>
            <a:r>
              <a:rPr lang="en-US" sz="2800" dirty="0">
                <a:latin typeface="Comic Sans MS" panose="030F0702030302020204" pitchFamily="66" charset="0"/>
              </a:rPr>
              <a:t>Android</a:t>
            </a:r>
            <a:endParaRPr lang="ru-RU" sz="2800" dirty="0">
              <a:latin typeface="Comic Sans MS" panose="030F0702030302020204" pitchFamily="66" charset="0"/>
            </a:endParaRPr>
          </a:p>
          <a:p>
            <a:endParaRPr lang="ru-RU" sz="2800" dirty="0">
              <a:latin typeface="Comic Sans MS" panose="030F0702030302020204" pitchFamily="66" charset="0"/>
            </a:endParaRPr>
          </a:p>
          <a:p>
            <a:endParaRPr lang="ru-RU" sz="2800" dirty="0">
              <a:latin typeface="Comic Sans MS" panose="030F0702030302020204" pitchFamily="66" charset="0"/>
            </a:endParaRPr>
          </a:p>
          <a:p>
            <a:pPr marL="0" indent="0" algn="ctr">
              <a:buNone/>
            </a:pPr>
            <a:r>
              <a:rPr lang="ru-RU" sz="4800" dirty="0">
                <a:latin typeface="Comic Sans MS" panose="030F0702030302020204" pitchFamily="66" charset="0"/>
              </a:rPr>
              <a:t>СПАСИБО ЗА ВНИМАНИЕ!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22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B8C70-F8F6-4758-97BE-A8405AB61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456" y="288524"/>
            <a:ext cx="9404723" cy="1400530"/>
          </a:xfrm>
        </p:spPr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24EB0C-1234-44C2-B7E9-D4591FAA1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226" y="1020931"/>
            <a:ext cx="10910967" cy="5734975"/>
          </a:xfrm>
        </p:spPr>
        <p:txBody>
          <a:bodyPr>
            <a:normAutofit/>
          </a:bodyPr>
          <a:lstStyle/>
          <a:p>
            <a:r>
              <a:rPr lang="ru-RU" sz="2200" b="1" dirty="0">
                <a:latin typeface="Comic Sans MS" panose="030F0702030302020204" pitchFamily="66" charset="0"/>
              </a:rPr>
              <a:t>Цель: н</a:t>
            </a:r>
            <a:r>
              <a:rPr lang="ru-RU" sz="2200" dirty="0">
                <a:latin typeface="Comic Sans MS" panose="030F0702030302020204" pitchFamily="66" charset="0"/>
              </a:rPr>
              <a:t>аписать программу-тренажёр устного счёта на палочках</a:t>
            </a:r>
          </a:p>
          <a:p>
            <a:endParaRPr lang="ru-RU" sz="2200" b="1" dirty="0">
              <a:latin typeface="Comic Sans MS" panose="030F0702030302020204" pitchFamily="66" charset="0"/>
            </a:endParaRPr>
          </a:p>
          <a:p>
            <a:r>
              <a:rPr lang="ru-RU" sz="2200" b="1" dirty="0">
                <a:latin typeface="Comic Sans MS" panose="030F0702030302020204" pitchFamily="66" charset="0"/>
              </a:rPr>
              <a:t>Задачи:</a:t>
            </a:r>
            <a:endParaRPr lang="ru-RU" sz="2200" dirty="0">
              <a:latin typeface="Comic Sans MS" panose="030F0702030302020204" pitchFamily="66" charset="0"/>
            </a:endParaRPr>
          </a:p>
          <a:p>
            <a:pPr lvl="1"/>
            <a:r>
              <a:rPr lang="ru-RU" sz="2000" dirty="0">
                <a:latin typeface="Comic Sans MS" panose="030F0702030302020204" pitchFamily="66" charset="0"/>
              </a:rPr>
              <a:t>Определить необходимые спрайты</a:t>
            </a:r>
          </a:p>
          <a:p>
            <a:pPr lvl="1"/>
            <a:r>
              <a:rPr lang="ru-RU" sz="2000" dirty="0">
                <a:latin typeface="Comic Sans MS" panose="030F0702030302020204" pitchFamily="66" charset="0"/>
              </a:rPr>
              <a:t>Создать скрипты для клонирования палочек в нужном количестве</a:t>
            </a:r>
          </a:p>
          <a:p>
            <a:pPr lvl="1"/>
            <a:r>
              <a:rPr lang="ru-RU" sz="2000" dirty="0">
                <a:latin typeface="Comic Sans MS" panose="030F0702030302020204" pitchFamily="66" charset="0"/>
              </a:rPr>
              <a:t>Создать систему сообщений для запуска и перезапуска тренажёра </a:t>
            </a:r>
          </a:p>
          <a:p>
            <a:pPr lvl="1"/>
            <a:r>
              <a:rPr lang="ru-RU" sz="2000" dirty="0">
                <a:latin typeface="Comic Sans MS" panose="030F0702030302020204" pitchFamily="66" charset="0"/>
              </a:rPr>
              <a:t>Разработать реалистичный графический дизайн</a:t>
            </a:r>
          </a:p>
          <a:p>
            <a:pPr lvl="1"/>
            <a:r>
              <a:rPr lang="ru-RU" sz="2000" dirty="0">
                <a:latin typeface="Comic Sans MS" panose="030F0702030302020204" pitchFamily="66" charset="0"/>
              </a:rPr>
              <a:t>Добавить звуковое сопровождение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0967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27A51-23FE-4738-BC53-88D3688D1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Суть программы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6161CE-046E-4D7B-899C-71DA4902B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0484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>
                <a:latin typeface="Comic Sans MS" panose="030F0702030302020204" pitchFamily="66" charset="0"/>
              </a:rPr>
              <a:t>Суть программы заключается в следующем. На экране появляются счётные палочки и знак (плюс, минус или умножить). Задача игрока – решать получившиеся примеры правильно. За правильный ответ игрок получает 1 балл. Игрок должен решить 5 примеров. Когда примеры заканчиваются на экран выводится результат игрока.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9759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AD0583-A48E-4405-A9D1-03832169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Переменные в игре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BD58FE-FF81-4F27-AB2B-4446622C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572" y="1152983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omic Sans MS" panose="030F0702030302020204" pitchFamily="66" charset="0"/>
              </a:rPr>
              <a:t>Всего в игре 6 переменных. Переменные </a:t>
            </a: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ru-RU" dirty="0">
                <a:latin typeface="Comic Sans MS" panose="030F0702030302020204" pitchFamily="66" charset="0"/>
              </a:rPr>
              <a:t>1 и </a:t>
            </a:r>
            <a:r>
              <a:rPr lang="en-US" dirty="0">
                <a:latin typeface="Comic Sans MS" panose="030F0702030302020204" pitchFamily="66" charset="0"/>
              </a:rPr>
              <a:t>a</a:t>
            </a:r>
            <a:r>
              <a:rPr lang="ru-RU" dirty="0">
                <a:latin typeface="Comic Sans MS" panose="030F0702030302020204" pitchFamily="66" charset="0"/>
              </a:rPr>
              <a:t>2 отвечают за количество счётных палочек на экране, переменная Знак – за смену знаков в игре, а переменная Примеров осталось считает, сколько примеров осталось до конца игры.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6B791F-CA33-4656-8B53-0D827AEE2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967" y="2553513"/>
            <a:ext cx="3917779" cy="340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95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89DD7C-1966-40E9-934F-68C72B37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Скрипты и события</a:t>
            </a:r>
          </a:p>
        </p:txBody>
      </p:sp>
      <p:pic>
        <p:nvPicPr>
          <p:cNvPr id="19" name="Объект 18">
            <a:extLst>
              <a:ext uri="{FF2B5EF4-FFF2-40B4-BE49-F238E27FC236}">
                <a16:creationId xmlns:a16="http://schemas.microsoft.com/office/drawing/2014/main" id="{4653966F-65E4-49A5-B6CF-977774816C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464" y="1182182"/>
            <a:ext cx="4688051" cy="5223100"/>
          </a:xfrm>
        </p:spPr>
      </p:pic>
    </p:spTree>
    <p:extLst>
      <p:ext uri="{BB962C8B-B14F-4D97-AF65-F5344CB8AC3E}">
        <p14:creationId xmlns:p14="http://schemas.microsoft.com/office/powerpoint/2010/main" val="2449329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59E1DC7C-7DBB-41ED-8986-369379B05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784" y="1331913"/>
            <a:ext cx="3276431" cy="4194175"/>
          </a:xfrm>
        </p:spPr>
      </p:pic>
    </p:spTree>
    <p:extLst>
      <p:ext uri="{BB962C8B-B14F-4D97-AF65-F5344CB8AC3E}">
        <p14:creationId xmlns:p14="http://schemas.microsoft.com/office/powerpoint/2010/main" val="192578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72AA31CF-85F7-48F5-82D1-4E6472C35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15" y="182211"/>
            <a:ext cx="3944970" cy="6493578"/>
          </a:xfrm>
        </p:spPr>
      </p:pic>
    </p:spTree>
    <p:extLst>
      <p:ext uri="{BB962C8B-B14F-4D97-AF65-F5344CB8AC3E}">
        <p14:creationId xmlns:p14="http://schemas.microsoft.com/office/powerpoint/2010/main" val="295508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10B840A3-A0A2-4241-8392-255F5E394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227" y="899373"/>
            <a:ext cx="2538664" cy="5349027"/>
          </a:xfrm>
        </p:spPr>
      </p:pic>
    </p:spTree>
    <p:extLst>
      <p:ext uri="{BB962C8B-B14F-4D97-AF65-F5344CB8AC3E}">
        <p14:creationId xmlns:p14="http://schemas.microsoft.com/office/powerpoint/2010/main" val="3925468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84D76C3-1238-40AD-9C64-9A37D2F11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022" y="1365257"/>
            <a:ext cx="3895725" cy="4333875"/>
          </a:xfrm>
          <a:prstGeom prst="rect">
            <a:avLst/>
          </a:prstGeo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6C3E3E09-7E44-42A0-8957-5E4DD39AA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253" y="891115"/>
            <a:ext cx="2598891" cy="5075770"/>
          </a:xfrm>
        </p:spPr>
      </p:pic>
    </p:spTree>
    <p:extLst>
      <p:ext uri="{BB962C8B-B14F-4D97-AF65-F5344CB8AC3E}">
        <p14:creationId xmlns:p14="http://schemas.microsoft.com/office/powerpoint/2010/main" val="21193567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111</TotalTime>
  <Words>206</Words>
  <Application>Microsoft Office PowerPoint</Application>
  <PresentationFormat>Широкоэкранный</PresentationFormat>
  <Paragraphs>38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Century Gothic</vt:lpstr>
      <vt:lpstr>Comic Sans MS</vt:lpstr>
      <vt:lpstr>Times New Roman</vt:lpstr>
      <vt:lpstr>Wingdings 3</vt:lpstr>
      <vt:lpstr>Ион</vt:lpstr>
      <vt:lpstr>Счётные палочки</vt:lpstr>
      <vt:lpstr>Введение</vt:lpstr>
      <vt:lpstr>Суть программы</vt:lpstr>
      <vt:lpstr>Переменные в игре</vt:lpstr>
      <vt:lpstr>Скрипты и события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Спрайты в игре</vt:lpstr>
      <vt:lpstr>Процесс разработки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Счётные палочки</dc:title>
  <dc:creator>1</dc:creator>
  <cp:lastModifiedBy>1</cp:lastModifiedBy>
  <cp:revision>8</cp:revision>
  <dcterms:created xsi:type="dcterms:W3CDTF">2022-02-06T07:14:38Z</dcterms:created>
  <dcterms:modified xsi:type="dcterms:W3CDTF">2022-02-20T05:23:26Z</dcterms:modified>
</cp:coreProperties>
</file>