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B2447EF-CEE3-4998-B5C0-968E0404B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rachel young</cp:lastModifiedBy>
  <cp:revision>1</cp:revision>
  <dcterms:created xsi:type="dcterms:W3CDTF">2020-05-17T23:50:49Z</dcterms:created>
  <dcterms:modified xsi:type="dcterms:W3CDTF">2020-05-18T01:15:36Z</dcterms:modified>
</cp:coreProperties>
</file>