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82880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FDFDFD"/>
    <a:srgbClr val="FBFBFB"/>
    <a:srgbClr val="F27AD0"/>
    <a:srgbClr val="6A4CC0"/>
    <a:srgbClr val="BD41DF"/>
    <a:srgbClr val="7C2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345" autoAdjust="0"/>
    <p:restoredTop sz="96400" autoAdjust="0"/>
  </p:normalViewPr>
  <p:slideViewPr>
    <p:cSldViewPr snapToGrid="0" showGuides="1">
      <p:cViewPr>
        <p:scale>
          <a:sx n="33" d="100"/>
          <a:sy n="33" d="100"/>
        </p:scale>
        <p:origin x="24" y="24"/>
      </p:cViewPr>
      <p:guideLst>
        <p:guide orient="horz" pos="104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387342"/>
            <a:ext cx="15544800" cy="1146048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7289782"/>
            <a:ext cx="13716000" cy="7947658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FF3F-E420-4B17-8107-B102A21D856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745B-0900-49C2-B4D4-8121C0D0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FF3F-E420-4B17-8107-B102A21D856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745B-0900-49C2-B4D4-8121C0D0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0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1752600"/>
            <a:ext cx="394335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1752600"/>
            <a:ext cx="1160145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FF3F-E420-4B17-8107-B102A21D856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745B-0900-49C2-B4D4-8121C0D0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9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FF3F-E420-4B17-8107-B102A21D856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745B-0900-49C2-B4D4-8121C0D0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5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8206749"/>
            <a:ext cx="15773400" cy="13693138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22029429"/>
            <a:ext cx="15773400" cy="7200898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FF3F-E420-4B17-8107-B102A21D856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745B-0900-49C2-B4D4-8121C0D0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1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8763000"/>
            <a:ext cx="777240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8763000"/>
            <a:ext cx="777240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FF3F-E420-4B17-8107-B102A21D856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745B-0900-49C2-B4D4-8121C0D0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7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752607"/>
            <a:ext cx="1577340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8069582"/>
            <a:ext cx="7736680" cy="3954778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12024360"/>
            <a:ext cx="7736680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8069582"/>
            <a:ext cx="7774782" cy="3954778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12024360"/>
            <a:ext cx="777478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FF3F-E420-4B17-8107-B102A21D856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745B-0900-49C2-B4D4-8121C0D0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1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FF3F-E420-4B17-8107-B102A21D856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745B-0900-49C2-B4D4-8121C0D0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6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FF3F-E420-4B17-8107-B102A21D856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745B-0900-49C2-B4D4-8121C0D0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0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2194560"/>
            <a:ext cx="5898356" cy="768096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4739647"/>
            <a:ext cx="9258300" cy="2339340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9875520"/>
            <a:ext cx="5898356" cy="18295622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FF3F-E420-4B17-8107-B102A21D856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745B-0900-49C2-B4D4-8121C0D0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0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2194560"/>
            <a:ext cx="5898356" cy="768096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4739647"/>
            <a:ext cx="9258300" cy="2339340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9875520"/>
            <a:ext cx="5898356" cy="18295622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FF3F-E420-4B17-8107-B102A21D856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745B-0900-49C2-B4D4-8121C0D0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2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1752607"/>
            <a:ext cx="1577340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8763000"/>
            <a:ext cx="1577340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30510487"/>
            <a:ext cx="411480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6FF3F-E420-4B17-8107-B102A21D856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30510487"/>
            <a:ext cx="617220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30510487"/>
            <a:ext cx="411480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5745B-0900-49C2-B4D4-8121C0D03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EA43CF-1BAE-4432-ABD7-E0BD138901BB}"/>
              </a:ext>
            </a:extLst>
          </p:cNvPr>
          <p:cNvSpPr/>
          <p:nvPr/>
        </p:nvSpPr>
        <p:spPr>
          <a:xfrm>
            <a:off x="3896351" y="5330197"/>
            <a:ext cx="10495301" cy="26471180"/>
          </a:xfrm>
          <a:custGeom>
            <a:avLst/>
            <a:gdLst>
              <a:gd name="connsiteX0" fmla="*/ 0 w 10495301"/>
              <a:gd name="connsiteY0" fmla="*/ 0 h 26471180"/>
              <a:gd name="connsiteX1" fmla="*/ 10495301 w 10495301"/>
              <a:gd name="connsiteY1" fmla="*/ 0 h 26471180"/>
              <a:gd name="connsiteX2" fmla="*/ 10495301 w 10495301"/>
              <a:gd name="connsiteY2" fmla="*/ 26471180 h 26471180"/>
              <a:gd name="connsiteX3" fmla="*/ 0 w 10495301"/>
              <a:gd name="connsiteY3" fmla="*/ 26471180 h 26471180"/>
              <a:gd name="connsiteX4" fmla="*/ 0 w 10495301"/>
              <a:gd name="connsiteY4" fmla="*/ 0 h 26471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95301" h="26471180" fill="none" extrusionOk="0">
                <a:moveTo>
                  <a:pt x="0" y="0"/>
                </a:moveTo>
                <a:cubicBezTo>
                  <a:pt x="2251920" y="-49533"/>
                  <a:pt x="7968075" y="-14809"/>
                  <a:pt x="10495301" y="0"/>
                </a:cubicBezTo>
                <a:cubicBezTo>
                  <a:pt x="10582940" y="13217409"/>
                  <a:pt x="10422622" y="16849441"/>
                  <a:pt x="10495301" y="26471180"/>
                </a:cubicBezTo>
                <a:cubicBezTo>
                  <a:pt x="8802147" y="26422949"/>
                  <a:pt x="1365292" y="26555635"/>
                  <a:pt x="0" y="26471180"/>
                </a:cubicBezTo>
                <a:cubicBezTo>
                  <a:pt x="-38581" y="15818270"/>
                  <a:pt x="63341" y="5446918"/>
                  <a:pt x="0" y="0"/>
                </a:cubicBezTo>
                <a:close/>
              </a:path>
              <a:path w="10495301" h="26471180" stroke="0" extrusionOk="0">
                <a:moveTo>
                  <a:pt x="0" y="0"/>
                </a:moveTo>
                <a:cubicBezTo>
                  <a:pt x="3308678" y="118645"/>
                  <a:pt x="6378105" y="116012"/>
                  <a:pt x="10495301" y="0"/>
                </a:cubicBezTo>
                <a:cubicBezTo>
                  <a:pt x="10362419" y="11813902"/>
                  <a:pt x="10580252" y="16380287"/>
                  <a:pt x="10495301" y="26471180"/>
                </a:cubicBezTo>
                <a:cubicBezTo>
                  <a:pt x="8666208" y="26605780"/>
                  <a:pt x="2369321" y="26313984"/>
                  <a:pt x="0" y="26471180"/>
                </a:cubicBezTo>
                <a:cubicBezTo>
                  <a:pt x="-20187" y="17584916"/>
                  <a:pt x="-152480" y="8248277"/>
                  <a:pt x="0" y="0"/>
                </a:cubicBezTo>
                <a:close/>
              </a:path>
            </a:pathLst>
          </a:custGeom>
          <a:solidFill>
            <a:srgbClr val="FDFDFD">
              <a:alpha val="80000"/>
            </a:srgbClr>
          </a:solidFill>
          <a:ln w="25400">
            <a:solidFill>
              <a:schemeClr val="bg1">
                <a:lumMod val="65000"/>
                <a:alpha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8BA8B-0388-4C62-BC47-42B52971EEB2}"/>
              </a:ext>
            </a:extLst>
          </p:cNvPr>
          <p:cNvSpPr txBox="1"/>
          <p:nvPr/>
        </p:nvSpPr>
        <p:spPr>
          <a:xfrm>
            <a:off x="4767262" y="1117023"/>
            <a:ext cx="8801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Kristen ITC" panose="03050502040202030202" pitchFamily="66" charset="0"/>
              </a:rPr>
              <a:t>Wire Framing</a:t>
            </a:r>
          </a:p>
          <a:p>
            <a:pPr algn="ctr"/>
            <a:r>
              <a:rPr lang="en-US" sz="4800" dirty="0"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Kristen ITC" panose="03050502040202030202" pitchFamily="66" charset="0"/>
              </a:rPr>
              <a:t>for </a:t>
            </a:r>
            <a:r>
              <a:rPr lang="en-US" sz="4800" dirty="0" err="1"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Kristen ITC" panose="03050502040202030202" pitchFamily="66" charset="0"/>
              </a:rPr>
              <a:t>Youngrong’s</a:t>
            </a:r>
            <a:endParaRPr lang="en-US" sz="4800" dirty="0">
              <a:solidFill>
                <a:schemeClr val="tx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Kristen ITC" panose="03050502040202030202" pitchFamily="66" charset="0"/>
            </a:endParaRPr>
          </a:p>
          <a:p>
            <a:pPr algn="ctr"/>
            <a:r>
              <a:rPr lang="en-US" sz="4800" dirty="0"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Kristen ITC" panose="03050502040202030202" pitchFamily="66" charset="0"/>
              </a:rPr>
              <a:t>Portfolio site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125D9FC-DEDA-4456-A2CE-1BE026BB3192}"/>
              </a:ext>
            </a:extLst>
          </p:cNvPr>
          <p:cNvCxnSpPr>
            <a:cxnSpLocks/>
          </p:cNvCxnSpPr>
          <p:nvPr/>
        </p:nvCxnSpPr>
        <p:spPr>
          <a:xfrm rot="5400000">
            <a:off x="6743700" y="831273"/>
            <a:ext cx="647700" cy="571500"/>
          </a:xfrm>
          <a:prstGeom prst="bentConnector3">
            <a:avLst>
              <a:gd name="adj1" fmla="val 0"/>
            </a:avLst>
          </a:prstGeom>
          <a:ln w="47625" cap="rnd" cmpd="sng">
            <a:solidFill>
              <a:schemeClr val="accent5">
                <a:alpha val="8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376D461-4CA0-4970-942F-29171E3476E1}"/>
              </a:ext>
            </a:extLst>
          </p:cNvPr>
          <p:cNvCxnSpPr>
            <a:cxnSpLocks/>
          </p:cNvCxnSpPr>
          <p:nvPr/>
        </p:nvCxnSpPr>
        <p:spPr>
          <a:xfrm rot="10800000">
            <a:off x="10782300" y="923546"/>
            <a:ext cx="647700" cy="571500"/>
          </a:xfrm>
          <a:prstGeom prst="bentConnector3">
            <a:avLst>
              <a:gd name="adj1" fmla="val 0"/>
            </a:avLst>
          </a:prstGeom>
          <a:ln w="47625" cap="rnd" cmpd="sng">
            <a:solidFill>
              <a:schemeClr val="accent5">
                <a:alpha val="8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5F33EE5-46A7-4403-B733-B8FE0294C180}"/>
              </a:ext>
            </a:extLst>
          </p:cNvPr>
          <p:cNvCxnSpPr>
            <a:cxnSpLocks/>
          </p:cNvCxnSpPr>
          <p:nvPr/>
        </p:nvCxnSpPr>
        <p:spPr>
          <a:xfrm rot="16200000">
            <a:off x="10782300" y="2917248"/>
            <a:ext cx="647700" cy="571500"/>
          </a:xfrm>
          <a:prstGeom prst="bentConnector3">
            <a:avLst>
              <a:gd name="adj1" fmla="val 0"/>
            </a:avLst>
          </a:prstGeom>
          <a:ln w="47625" cap="rnd" cmpd="sng">
            <a:solidFill>
              <a:schemeClr val="accent5">
                <a:alpha val="8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C5C1F92-DC6F-404E-BDBD-30ED651A3E17}"/>
              </a:ext>
            </a:extLst>
          </p:cNvPr>
          <p:cNvCxnSpPr>
            <a:cxnSpLocks/>
          </p:cNvCxnSpPr>
          <p:nvPr/>
        </p:nvCxnSpPr>
        <p:spPr>
          <a:xfrm>
            <a:off x="6896101" y="2904598"/>
            <a:ext cx="647700" cy="571500"/>
          </a:xfrm>
          <a:prstGeom prst="bentConnector3">
            <a:avLst>
              <a:gd name="adj1" fmla="val 0"/>
            </a:avLst>
          </a:prstGeom>
          <a:ln w="47625" cap="rnd" cmpd="sng">
            <a:solidFill>
              <a:schemeClr val="accent5">
                <a:alpha val="8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4C99AAC-5568-4AC6-9B53-91B93305448A}"/>
              </a:ext>
            </a:extLst>
          </p:cNvPr>
          <p:cNvSpPr/>
          <p:nvPr/>
        </p:nvSpPr>
        <p:spPr>
          <a:xfrm>
            <a:off x="3896350" y="5322664"/>
            <a:ext cx="10495301" cy="813255"/>
          </a:xfrm>
          <a:custGeom>
            <a:avLst/>
            <a:gdLst>
              <a:gd name="connsiteX0" fmla="*/ 0 w 10495301"/>
              <a:gd name="connsiteY0" fmla="*/ 0 h 813255"/>
              <a:gd name="connsiteX1" fmla="*/ 10495301 w 10495301"/>
              <a:gd name="connsiteY1" fmla="*/ 0 h 813255"/>
              <a:gd name="connsiteX2" fmla="*/ 10495301 w 10495301"/>
              <a:gd name="connsiteY2" fmla="*/ 813255 h 813255"/>
              <a:gd name="connsiteX3" fmla="*/ 0 w 10495301"/>
              <a:gd name="connsiteY3" fmla="*/ 813255 h 813255"/>
              <a:gd name="connsiteX4" fmla="*/ 0 w 10495301"/>
              <a:gd name="connsiteY4" fmla="*/ 0 h 8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95301" h="813255" fill="none" extrusionOk="0">
                <a:moveTo>
                  <a:pt x="0" y="0"/>
                </a:moveTo>
                <a:cubicBezTo>
                  <a:pt x="2251920" y="-49533"/>
                  <a:pt x="7968075" y="-14809"/>
                  <a:pt x="10495301" y="0"/>
                </a:cubicBezTo>
                <a:cubicBezTo>
                  <a:pt x="10491463" y="272907"/>
                  <a:pt x="10520505" y="621687"/>
                  <a:pt x="10495301" y="813255"/>
                </a:cubicBezTo>
                <a:cubicBezTo>
                  <a:pt x="8802147" y="765024"/>
                  <a:pt x="1365292" y="897710"/>
                  <a:pt x="0" y="813255"/>
                </a:cubicBezTo>
                <a:cubicBezTo>
                  <a:pt x="38941" y="430307"/>
                  <a:pt x="26426" y="197943"/>
                  <a:pt x="0" y="0"/>
                </a:cubicBezTo>
                <a:close/>
              </a:path>
              <a:path w="10495301" h="813255" stroke="0" extrusionOk="0">
                <a:moveTo>
                  <a:pt x="0" y="0"/>
                </a:moveTo>
                <a:cubicBezTo>
                  <a:pt x="3308678" y="118645"/>
                  <a:pt x="6378105" y="116012"/>
                  <a:pt x="10495301" y="0"/>
                </a:cubicBezTo>
                <a:cubicBezTo>
                  <a:pt x="10552888" y="120839"/>
                  <a:pt x="10556332" y="613954"/>
                  <a:pt x="10495301" y="813255"/>
                </a:cubicBezTo>
                <a:cubicBezTo>
                  <a:pt x="8666208" y="947855"/>
                  <a:pt x="2369321" y="656059"/>
                  <a:pt x="0" y="813255"/>
                </a:cubicBezTo>
                <a:cubicBezTo>
                  <a:pt x="-69551" y="611068"/>
                  <a:pt x="-30097" y="180264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0004C4-39E5-4BCE-B259-859B6B5634DD}"/>
              </a:ext>
            </a:extLst>
          </p:cNvPr>
          <p:cNvSpPr/>
          <p:nvPr/>
        </p:nvSpPr>
        <p:spPr>
          <a:xfrm>
            <a:off x="4076701" y="5461000"/>
            <a:ext cx="2296890" cy="529048"/>
          </a:xfrm>
          <a:custGeom>
            <a:avLst/>
            <a:gdLst>
              <a:gd name="connsiteX0" fmla="*/ 0 w 2296890"/>
              <a:gd name="connsiteY0" fmla="*/ 0 h 529048"/>
              <a:gd name="connsiteX1" fmla="*/ 551254 w 2296890"/>
              <a:gd name="connsiteY1" fmla="*/ 0 h 529048"/>
              <a:gd name="connsiteX2" fmla="*/ 1125476 w 2296890"/>
              <a:gd name="connsiteY2" fmla="*/ 0 h 529048"/>
              <a:gd name="connsiteX3" fmla="*/ 1699699 w 2296890"/>
              <a:gd name="connsiteY3" fmla="*/ 0 h 529048"/>
              <a:gd name="connsiteX4" fmla="*/ 2296890 w 2296890"/>
              <a:gd name="connsiteY4" fmla="*/ 0 h 529048"/>
              <a:gd name="connsiteX5" fmla="*/ 2296890 w 2296890"/>
              <a:gd name="connsiteY5" fmla="*/ 529048 h 529048"/>
              <a:gd name="connsiteX6" fmla="*/ 1722668 w 2296890"/>
              <a:gd name="connsiteY6" fmla="*/ 529048 h 529048"/>
              <a:gd name="connsiteX7" fmla="*/ 1194383 w 2296890"/>
              <a:gd name="connsiteY7" fmla="*/ 529048 h 529048"/>
              <a:gd name="connsiteX8" fmla="*/ 666098 w 2296890"/>
              <a:gd name="connsiteY8" fmla="*/ 529048 h 529048"/>
              <a:gd name="connsiteX9" fmla="*/ 0 w 2296890"/>
              <a:gd name="connsiteY9" fmla="*/ 529048 h 529048"/>
              <a:gd name="connsiteX10" fmla="*/ 0 w 2296890"/>
              <a:gd name="connsiteY10" fmla="*/ 0 h 529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6890" h="529048" fill="none" extrusionOk="0">
                <a:moveTo>
                  <a:pt x="0" y="0"/>
                </a:moveTo>
                <a:cubicBezTo>
                  <a:pt x="247188" y="20230"/>
                  <a:pt x="434617" y="13242"/>
                  <a:pt x="551254" y="0"/>
                </a:cubicBezTo>
                <a:cubicBezTo>
                  <a:pt x="667891" y="-13242"/>
                  <a:pt x="1009662" y="-17089"/>
                  <a:pt x="1125476" y="0"/>
                </a:cubicBezTo>
                <a:cubicBezTo>
                  <a:pt x="1241290" y="17089"/>
                  <a:pt x="1515225" y="13410"/>
                  <a:pt x="1699699" y="0"/>
                </a:cubicBezTo>
                <a:cubicBezTo>
                  <a:pt x="1884173" y="-13410"/>
                  <a:pt x="2119698" y="-5271"/>
                  <a:pt x="2296890" y="0"/>
                </a:cubicBezTo>
                <a:cubicBezTo>
                  <a:pt x="2302349" y="125981"/>
                  <a:pt x="2321166" y="363236"/>
                  <a:pt x="2296890" y="529048"/>
                </a:cubicBezTo>
                <a:cubicBezTo>
                  <a:pt x="2025009" y="553056"/>
                  <a:pt x="1937868" y="514572"/>
                  <a:pt x="1722668" y="529048"/>
                </a:cubicBezTo>
                <a:cubicBezTo>
                  <a:pt x="1507468" y="543524"/>
                  <a:pt x="1365273" y="511249"/>
                  <a:pt x="1194383" y="529048"/>
                </a:cubicBezTo>
                <a:cubicBezTo>
                  <a:pt x="1023494" y="546847"/>
                  <a:pt x="825377" y="537521"/>
                  <a:pt x="666098" y="529048"/>
                </a:cubicBezTo>
                <a:cubicBezTo>
                  <a:pt x="506819" y="520575"/>
                  <a:pt x="152692" y="515734"/>
                  <a:pt x="0" y="529048"/>
                </a:cubicBezTo>
                <a:cubicBezTo>
                  <a:pt x="-2932" y="405958"/>
                  <a:pt x="20471" y="140021"/>
                  <a:pt x="0" y="0"/>
                </a:cubicBezTo>
                <a:close/>
              </a:path>
              <a:path w="2296890" h="529048" stroke="0" extrusionOk="0">
                <a:moveTo>
                  <a:pt x="0" y="0"/>
                </a:moveTo>
                <a:cubicBezTo>
                  <a:pt x="253299" y="-7482"/>
                  <a:pt x="405737" y="-10657"/>
                  <a:pt x="551254" y="0"/>
                </a:cubicBezTo>
                <a:cubicBezTo>
                  <a:pt x="696771" y="10657"/>
                  <a:pt x="880068" y="23750"/>
                  <a:pt x="1056569" y="0"/>
                </a:cubicBezTo>
                <a:cubicBezTo>
                  <a:pt x="1233071" y="-23750"/>
                  <a:pt x="1454458" y="-17949"/>
                  <a:pt x="1676730" y="0"/>
                </a:cubicBezTo>
                <a:cubicBezTo>
                  <a:pt x="1899002" y="17949"/>
                  <a:pt x="2115727" y="-7947"/>
                  <a:pt x="2296890" y="0"/>
                </a:cubicBezTo>
                <a:cubicBezTo>
                  <a:pt x="2319401" y="149731"/>
                  <a:pt x="2318543" y="320292"/>
                  <a:pt x="2296890" y="529048"/>
                </a:cubicBezTo>
                <a:cubicBezTo>
                  <a:pt x="2140562" y="552867"/>
                  <a:pt x="1951103" y="532704"/>
                  <a:pt x="1768605" y="529048"/>
                </a:cubicBezTo>
                <a:cubicBezTo>
                  <a:pt x="1586107" y="525392"/>
                  <a:pt x="1470489" y="523685"/>
                  <a:pt x="1240321" y="529048"/>
                </a:cubicBezTo>
                <a:cubicBezTo>
                  <a:pt x="1010153" y="534411"/>
                  <a:pt x="880180" y="533831"/>
                  <a:pt x="620160" y="529048"/>
                </a:cubicBezTo>
                <a:cubicBezTo>
                  <a:pt x="360140" y="524265"/>
                  <a:pt x="263087" y="507629"/>
                  <a:pt x="0" y="529048"/>
                </a:cubicBezTo>
                <a:cubicBezTo>
                  <a:pt x="20112" y="385674"/>
                  <a:pt x="6762" y="147273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CEAB5B-E3E4-4FAD-95DD-A496BDB6E591}"/>
              </a:ext>
            </a:extLst>
          </p:cNvPr>
          <p:cNvSpPr/>
          <p:nvPr/>
        </p:nvSpPr>
        <p:spPr>
          <a:xfrm>
            <a:off x="8517535" y="5461000"/>
            <a:ext cx="5683552" cy="534918"/>
          </a:xfrm>
          <a:custGeom>
            <a:avLst/>
            <a:gdLst>
              <a:gd name="connsiteX0" fmla="*/ 0 w 5683552"/>
              <a:gd name="connsiteY0" fmla="*/ 0 h 534918"/>
              <a:gd name="connsiteX1" fmla="*/ 517835 w 5683552"/>
              <a:gd name="connsiteY1" fmla="*/ 0 h 534918"/>
              <a:gd name="connsiteX2" fmla="*/ 1092505 w 5683552"/>
              <a:gd name="connsiteY2" fmla="*/ 0 h 534918"/>
              <a:gd name="connsiteX3" fmla="*/ 1610340 w 5683552"/>
              <a:gd name="connsiteY3" fmla="*/ 0 h 534918"/>
              <a:gd name="connsiteX4" fmla="*/ 2298681 w 5683552"/>
              <a:gd name="connsiteY4" fmla="*/ 0 h 534918"/>
              <a:gd name="connsiteX5" fmla="*/ 2930187 w 5683552"/>
              <a:gd name="connsiteY5" fmla="*/ 0 h 534918"/>
              <a:gd name="connsiteX6" fmla="*/ 3561693 w 5683552"/>
              <a:gd name="connsiteY6" fmla="*/ 0 h 534918"/>
              <a:gd name="connsiteX7" fmla="*/ 4306869 w 5683552"/>
              <a:gd name="connsiteY7" fmla="*/ 0 h 534918"/>
              <a:gd name="connsiteX8" fmla="*/ 4995211 w 5683552"/>
              <a:gd name="connsiteY8" fmla="*/ 0 h 534918"/>
              <a:gd name="connsiteX9" fmla="*/ 5683552 w 5683552"/>
              <a:gd name="connsiteY9" fmla="*/ 0 h 534918"/>
              <a:gd name="connsiteX10" fmla="*/ 5683552 w 5683552"/>
              <a:gd name="connsiteY10" fmla="*/ 534918 h 534918"/>
              <a:gd name="connsiteX11" fmla="*/ 5222553 w 5683552"/>
              <a:gd name="connsiteY11" fmla="*/ 534918 h 534918"/>
              <a:gd name="connsiteX12" fmla="*/ 4704718 w 5683552"/>
              <a:gd name="connsiteY12" fmla="*/ 534918 h 534918"/>
              <a:gd name="connsiteX13" fmla="*/ 4016377 w 5683552"/>
              <a:gd name="connsiteY13" fmla="*/ 534918 h 534918"/>
              <a:gd name="connsiteX14" fmla="*/ 3271200 w 5683552"/>
              <a:gd name="connsiteY14" fmla="*/ 534918 h 534918"/>
              <a:gd name="connsiteX15" fmla="*/ 2696530 w 5683552"/>
              <a:gd name="connsiteY15" fmla="*/ 534918 h 534918"/>
              <a:gd name="connsiteX16" fmla="*/ 1951353 w 5683552"/>
              <a:gd name="connsiteY16" fmla="*/ 534918 h 534918"/>
              <a:gd name="connsiteX17" fmla="*/ 1433518 w 5683552"/>
              <a:gd name="connsiteY17" fmla="*/ 534918 h 534918"/>
              <a:gd name="connsiteX18" fmla="*/ 972519 w 5683552"/>
              <a:gd name="connsiteY18" fmla="*/ 534918 h 534918"/>
              <a:gd name="connsiteX19" fmla="*/ 0 w 5683552"/>
              <a:gd name="connsiteY19" fmla="*/ 534918 h 534918"/>
              <a:gd name="connsiteX20" fmla="*/ 0 w 5683552"/>
              <a:gd name="connsiteY20" fmla="*/ 0 h 534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83552" h="534918" fill="none" extrusionOk="0">
                <a:moveTo>
                  <a:pt x="0" y="0"/>
                </a:moveTo>
                <a:cubicBezTo>
                  <a:pt x="216670" y="17128"/>
                  <a:pt x="268812" y="25608"/>
                  <a:pt x="517835" y="0"/>
                </a:cubicBezTo>
                <a:cubicBezTo>
                  <a:pt x="766858" y="-25608"/>
                  <a:pt x="929029" y="-18936"/>
                  <a:pt x="1092505" y="0"/>
                </a:cubicBezTo>
                <a:cubicBezTo>
                  <a:pt x="1255981" y="18936"/>
                  <a:pt x="1472920" y="-8577"/>
                  <a:pt x="1610340" y="0"/>
                </a:cubicBezTo>
                <a:cubicBezTo>
                  <a:pt x="1747761" y="8577"/>
                  <a:pt x="2143990" y="-20255"/>
                  <a:pt x="2298681" y="0"/>
                </a:cubicBezTo>
                <a:cubicBezTo>
                  <a:pt x="2453372" y="20255"/>
                  <a:pt x="2797437" y="21598"/>
                  <a:pt x="2930187" y="0"/>
                </a:cubicBezTo>
                <a:cubicBezTo>
                  <a:pt x="3062937" y="-21598"/>
                  <a:pt x="3347627" y="-15931"/>
                  <a:pt x="3561693" y="0"/>
                </a:cubicBezTo>
                <a:cubicBezTo>
                  <a:pt x="3775759" y="15931"/>
                  <a:pt x="4130164" y="36847"/>
                  <a:pt x="4306869" y="0"/>
                </a:cubicBezTo>
                <a:cubicBezTo>
                  <a:pt x="4483574" y="-36847"/>
                  <a:pt x="4703202" y="17635"/>
                  <a:pt x="4995211" y="0"/>
                </a:cubicBezTo>
                <a:cubicBezTo>
                  <a:pt x="5287220" y="-17635"/>
                  <a:pt x="5443045" y="-7099"/>
                  <a:pt x="5683552" y="0"/>
                </a:cubicBezTo>
                <a:cubicBezTo>
                  <a:pt x="5686548" y="165225"/>
                  <a:pt x="5706025" y="347530"/>
                  <a:pt x="5683552" y="534918"/>
                </a:cubicBezTo>
                <a:cubicBezTo>
                  <a:pt x="5576946" y="514683"/>
                  <a:pt x="5428944" y="513609"/>
                  <a:pt x="5222553" y="534918"/>
                </a:cubicBezTo>
                <a:cubicBezTo>
                  <a:pt x="5016162" y="556227"/>
                  <a:pt x="4866343" y="513299"/>
                  <a:pt x="4704718" y="534918"/>
                </a:cubicBezTo>
                <a:cubicBezTo>
                  <a:pt x="4543094" y="556537"/>
                  <a:pt x="4175297" y="529219"/>
                  <a:pt x="4016377" y="534918"/>
                </a:cubicBezTo>
                <a:cubicBezTo>
                  <a:pt x="3857457" y="540617"/>
                  <a:pt x="3549388" y="525870"/>
                  <a:pt x="3271200" y="534918"/>
                </a:cubicBezTo>
                <a:cubicBezTo>
                  <a:pt x="2993012" y="543966"/>
                  <a:pt x="2845867" y="520754"/>
                  <a:pt x="2696530" y="534918"/>
                </a:cubicBezTo>
                <a:cubicBezTo>
                  <a:pt x="2547193" y="549083"/>
                  <a:pt x="2281081" y="512038"/>
                  <a:pt x="1951353" y="534918"/>
                </a:cubicBezTo>
                <a:cubicBezTo>
                  <a:pt x="1621625" y="557798"/>
                  <a:pt x="1585290" y="533159"/>
                  <a:pt x="1433518" y="534918"/>
                </a:cubicBezTo>
                <a:cubicBezTo>
                  <a:pt x="1281747" y="536677"/>
                  <a:pt x="1114775" y="516444"/>
                  <a:pt x="972519" y="534918"/>
                </a:cubicBezTo>
                <a:cubicBezTo>
                  <a:pt x="830263" y="553392"/>
                  <a:pt x="209544" y="561375"/>
                  <a:pt x="0" y="534918"/>
                </a:cubicBezTo>
                <a:cubicBezTo>
                  <a:pt x="-4801" y="384077"/>
                  <a:pt x="5264" y="265007"/>
                  <a:pt x="0" y="0"/>
                </a:cubicBezTo>
                <a:close/>
              </a:path>
              <a:path w="5683552" h="534918" stroke="0" extrusionOk="0">
                <a:moveTo>
                  <a:pt x="0" y="0"/>
                </a:moveTo>
                <a:cubicBezTo>
                  <a:pt x="190305" y="-15325"/>
                  <a:pt x="295773" y="-26296"/>
                  <a:pt x="574670" y="0"/>
                </a:cubicBezTo>
                <a:cubicBezTo>
                  <a:pt x="853567" y="26296"/>
                  <a:pt x="837312" y="-3497"/>
                  <a:pt x="1035669" y="0"/>
                </a:cubicBezTo>
                <a:cubicBezTo>
                  <a:pt x="1234026" y="3497"/>
                  <a:pt x="1448735" y="-28732"/>
                  <a:pt x="1780846" y="0"/>
                </a:cubicBezTo>
                <a:cubicBezTo>
                  <a:pt x="2112957" y="28732"/>
                  <a:pt x="2157230" y="-27801"/>
                  <a:pt x="2355517" y="0"/>
                </a:cubicBezTo>
                <a:cubicBezTo>
                  <a:pt x="2553804" y="27801"/>
                  <a:pt x="2710924" y="-17380"/>
                  <a:pt x="2930187" y="0"/>
                </a:cubicBezTo>
                <a:cubicBezTo>
                  <a:pt x="3149450" y="17380"/>
                  <a:pt x="3306642" y="15570"/>
                  <a:pt x="3675364" y="0"/>
                </a:cubicBezTo>
                <a:cubicBezTo>
                  <a:pt x="4044086" y="-15570"/>
                  <a:pt x="4089217" y="-19546"/>
                  <a:pt x="4193198" y="0"/>
                </a:cubicBezTo>
                <a:cubicBezTo>
                  <a:pt x="4297179" y="19546"/>
                  <a:pt x="4722476" y="-17878"/>
                  <a:pt x="4938375" y="0"/>
                </a:cubicBezTo>
                <a:cubicBezTo>
                  <a:pt x="5154274" y="17878"/>
                  <a:pt x="5464184" y="9405"/>
                  <a:pt x="5683552" y="0"/>
                </a:cubicBezTo>
                <a:cubicBezTo>
                  <a:pt x="5663405" y="133916"/>
                  <a:pt x="5697780" y="399027"/>
                  <a:pt x="5683552" y="534918"/>
                </a:cubicBezTo>
                <a:cubicBezTo>
                  <a:pt x="5502696" y="516828"/>
                  <a:pt x="5308925" y="543177"/>
                  <a:pt x="5052046" y="534918"/>
                </a:cubicBezTo>
                <a:cubicBezTo>
                  <a:pt x="4795167" y="526659"/>
                  <a:pt x="4592749" y="546053"/>
                  <a:pt x="4477376" y="534918"/>
                </a:cubicBezTo>
                <a:cubicBezTo>
                  <a:pt x="4362003" y="523784"/>
                  <a:pt x="3921218" y="563326"/>
                  <a:pt x="3732199" y="534918"/>
                </a:cubicBezTo>
                <a:cubicBezTo>
                  <a:pt x="3543180" y="506510"/>
                  <a:pt x="3147446" y="535762"/>
                  <a:pt x="2987022" y="534918"/>
                </a:cubicBezTo>
                <a:cubicBezTo>
                  <a:pt x="2826598" y="534074"/>
                  <a:pt x="2718202" y="556870"/>
                  <a:pt x="2469188" y="534918"/>
                </a:cubicBezTo>
                <a:cubicBezTo>
                  <a:pt x="2220174" y="512966"/>
                  <a:pt x="2092232" y="514397"/>
                  <a:pt x="1837682" y="534918"/>
                </a:cubicBezTo>
                <a:cubicBezTo>
                  <a:pt x="1583132" y="555439"/>
                  <a:pt x="1381112" y="507202"/>
                  <a:pt x="1092505" y="534918"/>
                </a:cubicBezTo>
                <a:cubicBezTo>
                  <a:pt x="803898" y="562634"/>
                  <a:pt x="476101" y="504969"/>
                  <a:pt x="0" y="534918"/>
                </a:cubicBezTo>
                <a:cubicBezTo>
                  <a:pt x="-6487" y="366199"/>
                  <a:pt x="8176" y="229398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324D1C-21EC-4E1E-B954-93F23955C7B7}"/>
              </a:ext>
            </a:extLst>
          </p:cNvPr>
          <p:cNvSpPr/>
          <p:nvPr/>
        </p:nvSpPr>
        <p:spPr>
          <a:xfrm>
            <a:off x="3896350" y="6143453"/>
            <a:ext cx="10495301" cy="5508221"/>
          </a:xfrm>
          <a:custGeom>
            <a:avLst/>
            <a:gdLst>
              <a:gd name="connsiteX0" fmla="*/ 0 w 10495301"/>
              <a:gd name="connsiteY0" fmla="*/ 0 h 5508221"/>
              <a:gd name="connsiteX1" fmla="*/ 10495301 w 10495301"/>
              <a:gd name="connsiteY1" fmla="*/ 0 h 5508221"/>
              <a:gd name="connsiteX2" fmla="*/ 10495301 w 10495301"/>
              <a:gd name="connsiteY2" fmla="*/ 5508221 h 5508221"/>
              <a:gd name="connsiteX3" fmla="*/ 0 w 10495301"/>
              <a:gd name="connsiteY3" fmla="*/ 5508221 h 5508221"/>
              <a:gd name="connsiteX4" fmla="*/ 0 w 10495301"/>
              <a:gd name="connsiteY4" fmla="*/ 0 h 550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95301" h="5508221" fill="none" extrusionOk="0">
                <a:moveTo>
                  <a:pt x="0" y="0"/>
                </a:moveTo>
                <a:cubicBezTo>
                  <a:pt x="2251920" y="-49533"/>
                  <a:pt x="7968075" y="-14809"/>
                  <a:pt x="10495301" y="0"/>
                </a:cubicBezTo>
                <a:cubicBezTo>
                  <a:pt x="10582940" y="1436901"/>
                  <a:pt x="10422622" y="4703951"/>
                  <a:pt x="10495301" y="5508221"/>
                </a:cubicBezTo>
                <a:cubicBezTo>
                  <a:pt x="8802147" y="5459990"/>
                  <a:pt x="1365292" y="5592676"/>
                  <a:pt x="0" y="5508221"/>
                </a:cubicBezTo>
                <a:cubicBezTo>
                  <a:pt x="-38581" y="3466132"/>
                  <a:pt x="63341" y="1225858"/>
                  <a:pt x="0" y="0"/>
                </a:cubicBezTo>
                <a:close/>
              </a:path>
              <a:path w="10495301" h="5508221" stroke="0" extrusionOk="0">
                <a:moveTo>
                  <a:pt x="0" y="0"/>
                </a:moveTo>
                <a:cubicBezTo>
                  <a:pt x="3308678" y="118645"/>
                  <a:pt x="6378105" y="116012"/>
                  <a:pt x="10495301" y="0"/>
                </a:cubicBezTo>
                <a:cubicBezTo>
                  <a:pt x="10362419" y="1444155"/>
                  <a:pt x="10580252" y="4441445"/>
                  <a:pt x="10495301" y="5508221"/>
                </a:cubicBezTo>
                <a:cubicBezTo>
                  <a:pt x="8666208" y="5642821"/>
                  <a:pt x="2369321" y="5351025"/>
                  <a:pt x="0" y="5508221"/>
                </a:cubicBezTo>
                <a:cubicBezTo>
                  <a:pt x="-20187" y="3615797"/>
                  <a:pt x="-152480" y="1411916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2087C7-1EDF-47A0-8C14-9ECDB105D024}"/>
              </a:ext>
            </a:extLst>
          </p:cNvPr>
          <p:cNvSpPr/>
          <p:nvPr/>
        </p:nvSpPr>
        <p:spPr>
          <a:xfrm>
            <a:off x="3896349" y="11659208"/>
            <a:ext cx="10495301" cy="5508221"/>
          </a:xfrm>
          <a:custGeom>
            <a:avLst/>
            <a:gdLst>
              <a:gd name="connsiteX0" fmla="*/ 0 w 10495301"/>
              <a:gd name="connsiteY0" fmla="*/ 0 h 5508221"/>
              <a:gd name="connsiteX1" fmla="*/ 10495301 w 10495301"/>
              <a:gd name="connsiteY1" fmla="*/ 0 h 5508221"/>
              <a:gd name="connsiteX2" fmla="*/ 10495301 w 10495301"/>
              <a:gd name="connsiteY2" fmla="*/ 5508221 h 5508221"/>
              <a:gd name="connsiteX3" fmla="*/ 0 w 10495301"/>
              <a:gd name="connsiteY3" fmla="*/ 5508221 h 5508221"/>
              <a:gd name="connsiteX4" fmla="*/ 0 w 10495301"/>
              <a:gd name="connsiteY4" fmla="*/ 0 h 550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95301" h="5508221" fill="none" extrusionOk="0">
                <a:moveTo>
                  <a:pt x="0" y="0"/>
                </a:moveTo>
                <a:cubicBezTo>
                  <a:pt x="2251920" y="-49533"/>
                  <a:pt x="7968075" y="-14809"/>
                  <a:pt x="10495301" y="0"/>
                </a:cubicBezTo>
                <a:cubicBezTo>
                  <a:pt x="10582940" y="1436901"/>
                  <a:pt x="10422622" y="4703951"/>
                  <a:pt x="10495301" y="5508221"/>
                </a:cubicBezTo>
                <a:cubicBezTo>
                  <a:pt x="8802147" y="5459990"/>
                  <a:pt x="1365292" y="5592676"/>
                  <a:pt x="0" y="5508221"/>
                </a:cubicBezTo>
                <a:cubicBezTo>
                  <a:pt x="-38581" y="3466132"/>
                  <a:pt x="63341" y="1225858"/>
                  <a:pt x="0" y="0"/>
                </a:cubicBezTo>
                <a:close/>
              </a:path>
              <a:path w="10495301" h="5508221" stroke="0" extrusionOk="0">
                <a:moveTo>
                  <a:pt x="0" y="0"/>
                </a:moveTo>
                <a:cubicBezTo>
                  <a:pt x="3308678" y="118645"/>
                  <a:pt x="6378105" y="116012"/>
                  <a:pt x="10495301" y="0"/>
                </a:cubicBezTo>
                <a:cubicBezTo>
                  <a:pt x="10362419" y="1444155"/>
                  <a:pt x="10580252" y="4441445"/>
                  <a:pt x="10495301" y="5508221"/>
                </a:cubicBezTo>
                <a:cubicBezTo>
                  <a:pt x="8666208" y="5642821"/>
                  <a:pt x="2369321" y="5351025"/>
                  <a:pt x="0" y="5508221"/>
                </a:cubicBezTo>
                <a:cubicBezTo>
                  <a:pt x="-20187" y="3615797"/>
                  <a:pt x="-152480" y="1411916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ECEE13-7F18-49B9-BED4-E3DF376892FC}"/>
              </a:ext>
            </a:extLst>
          </p:cNvPr>
          <p:cNvSpPr/>
          <p:nvPr/>
        </p:nvSpPr>
        <p:spPr>
          <a:xfrm>
            <a:off x="3896348" y="17182497"/>
            <a:ext cx="10495301" cy="5508221"/>
          </a:xfrm>
          <a:custGeom>
            <a:avLst/>
            <a:gdLst>
              <a:gd name="connsiteX0" fmla="*/ 0 w 10495301"/>
              <a:gd name="connsiteY0" fmla="*/ 0 h 5508221"/>
              <a:gd name="connsiteX1" fmla="*/ 10495301 w 10495301"/>
              <a:gd name="connsiteY1" fmla="*/ 0 h 5508221"/>
              <a:gd name="connsiteX2" fmla="*/ 10495301 w 10495301"/>
              <a:gd name="connsiteY2" fmla="*/ 5508221 h 5508221"/>
              <a:gd name="connsiteX3" fmla="*/ 0 w 10495301"/>
              <a:gd name="connsiteY3" fmla="*/ 5508221 h 5508221"/>
              <a:gd name="connsiteX4" fmla="*/ 0 w 10495301"/>
              <a:gd name="connsiteY4" fmla="*/ 0 h 550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95301" h="5508221" fill="none" extrusionOk="0">
                <a:moveTo>
                  <a:pt x="0" y="0"/>
                </a:moveTo>
                <a:cubicBezTo>
                  <a:pt x="2251920" y="-49533"/>
                  <a:pt x="7968075" y="-14809"/>
                  <a:pt x="10495301" y="0"/>
                </a:cubicBezTo>
                <a:cubicBezTo>
                  <a:pt x="10582940" y="1436901"/>
                  <a:pt x="10422622" y="4703951"/>
                  <a:pt x="10495301" y="5508221"/>
                </a:cubicBezTo>
                <a:cubicBezTo>
                  <a:pt x="8802147" y="5459990"/>
                  <a:pt x="1365292" y="5592676"/>
                  <a:pt x="0" y="5508221"/>
                </a:cubicBezTo>
                <a:cubicBezTo>
                  <a:pt x="-38581" y="3466132"/>
                  <a:pt x="63341" y="1225858"/>
                  <a:pt x="0" y="0"/>
                </a:cubicBezTo>
                <a:close/>
              </a:path>
              <a:path w="10495301" h="5508221" stroke="0" extrusionOk="0">
                <a:moveTo>
                  <a:pt x="0" y="0"/>
                </a:moveTo>
                <a:cubicBezTo>
                  <a:pt x="3308678" y="118645"/>
                  <a:pt x="6378105" y="116012"/>
                  <a:pt x="10495301" y="0"/>
                </a:cubicBezTo>
                <a:cubicBezTo>
                  <a:pt x="10362419" y="1444155"/>
                  <a:pt x="10580252" y="4441445"/>
                  <a:pt x="10495301" y="5508221"/>
                </a:cubicBezTo>
                <a:cubicBezTo>
                  <a:pt x="8666208" y="5642821"/>
                  <a:pt x="2369321" y="5351025"/>
                  <a:pt x="0" y="5508221"/>
                </a:cubicBezTo>
                <a:cubicBezTo>
                  <a:pt x="-20187" y="3615797"/>
                  <a:pt x="-152480" y="1411916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F27E25-00D5-4793-ABA2-4A0023B4582C}"/>
              </a:ext>
            </a:extLst>
          </p:cNvPr>
          <p:cNvSpPr/>
          <p:nvPr/>
        </p:nvSpPr>
        <p:spPr>
          <a:xfrm>
            <a:off x="3920162" y="22713320"/>
            <a:ext cx="10495301" cy="5508221"/>
          </a:xfrm>
          <a:custGeom>
            <a:avLst/>
            <a:gdLst>
              <a:gd name="connsiteX0" fmla="*/ 0 w 10495301"/>
              <a:gd name="connsiteY0" fmla="*/ 0 h 5508221"/>
              <a:gd name="connsiteX1" fmla="*/ 10495301 w 10495301"/>
              <a:gd name="connsiteY1" fmla="*/ 0 h 5508221"/>
              <a:gd name="connsiteX2" fmla="*/ 10495301 w 10495301"/>
              <a:gd name="connsiteY2" fmla="*/ 5508221 h 5508221"/>
              <a:gd name="connsiteX3" fmla="*/ 0 w 10495301"/>
              <a:gd name="connsiteY3" fmla="*/ 5508221 h 5508221"/>
              <a:gd name="connsiteX4" fmla="*/ 0 w 10495301"/>
              <a:gd name="connsiteY4" fmla="*/ 0 h 550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95301" h="5508221" fill="none" extrusionOk="0">
                <a:moveTo>
                  <a:pt x="0" y="0"/>
                </a:moveTo>
                <a:cubicBezTo>
                  <a:pt x="2251920" y="-49533"/>
                  <a:pt x="7968075" y="-14809"/>
                  <a:pt x="10495301" y="0"/>
                </a:cubicBezTo>
                <a:cubicBezTo>
                  <a:pt x="10582940" y="1436901"/>
                  <a:pt x="10422622" y="4703951"/>
                  <a:pt x="10495301" y="5508221"/>
                </a:cubicBezTo>
                <a:cubicBezTo>
                  <a:pt x="8802147" y="5459990"/>
                  <a:pt x="1365292" y="5592676"/>
                  <a:pt x="0" y="5508221"/>
                </a:cubicBezTo>
                <a:cubicBezTo>
                  <a:pt x="-38581" y="3466132"/>
                  <a:pt x="63341" y="1225858"/>
                  <a:pt x="0" y="0"/>
                </a:cubicBezTo>
                <a:close/>
              </a:path>
              <a:path w="10495301" h="5508221" stroke="0" extrusionOk="0">
                <a:moveTo>
                  <a:pt x="0" y="0"/>
                </a:moveTo>
                <a:cubicBezTo>
                  <a:pt x="3308678" y="118645"/>
                  <a:pt x="6378105" y="116012"/>
                  <a:pt x="10495301" y="0"/>
                </a:cubicBezTo>
                <a:cubicBezTo>
                  <a:pt x="10362419" y="1444155"/>
                  <a:pt x="10580252" y="4441445"/>
                  <a:pt x="10495301" y="5508221"/>
                </a:cubicBezTo>
                <a:cubicBezTo>
                  <a:pt x="8666208" y="5642821"/>
                  <a:pt x="2369321" y="5351025"/>
                  <a:pt x="0" y="5508221"/>
                </a:cubicBezTo>
                <a:cubicBezTo>
                  <a:pt x="-20187" y="3615797"/>
                  <a:pt x="-152480" y="1411916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77F49AFD-FFA2-4B22-A276-F3689B5F60AB}"/>
              </a:ext>
            </a:extLst>
          </p:cNvPr>
          <p:cNvSpPr/>
          <p:nvPr/>
        </p:nvSpPr>
        <p:spPr>
          <a:xfrm flipH="1">
            <a:off x="14559689" y="5322664"/>
            <a:ext cx="174172" cy="805721"/>
          </a:xfrm>
          <a:prstGeom prst="leftBracket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74172 w 174172"/>
                      <a:gd name="connsiteY0" fmla="*/ 805721 h 805721"/>
                      <a:gd name="connsiteX1" fmla="*/ 0 w 174172"/>
                      <a:gd name="connsiteY1" fmla="*/ 791207 h 805721"/>
                      <a:gd name="connsiteX2" fmla="*/ 0 w 174172"/>
                      <a:gd name="connsiteY2" fmla="*/ 14514 h 805721"/>
                      <a:gd name="connsiteX3" fmla="*/ 174172 w 174172"/>
                      <a:gd name="connsiteY3" fmla="*/ 0 h 805721"/>
                      <a:gd name="connsiteX4" fmla="*/ 174172 w 174172"/>
                      <a:gd name="connsiteY4" fmla="*/ 805721 h 805721"/>
                      <a:gd name="connsiteX0" fmla="*/ 174172 w 174172"/>
                      <a:gd name="connsiteY0" fmla="*/ 805721 h 805721"/>
                      <a:gd name="connsiteX1" fmla="*/ 0 w 174172"/>
                      <a:gd name="connsiteY1" fmla="*/ 791207 h 805721"/>
                      <a:gd name="connsiteX2" fmla="*/ 0 w 174172"/>
                      <a:gd name="connsiteY2" fmla="*/ 14514 h 805721"/>
                      <a:gd name="connsiteX3" fmla="*/ 174172 w 174172"/>
                      <a:gd name="connsiteY3" fmla="*/ 0 h 805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4172" h="805721" stroke="0" extrusionOk="0">
                        <a:moveTo>
                          <a:pt x="174172" y="805721"/>
                        </a:moveTo>
                        <a:cubicBezTo>
                          <a:pt x="76973" y="805101"/>
                          <a:pt x="-517" y="799417"/>
                          <a:pt x="0" y="791207"/>
                        </a:cubicBezTo>
                        <a:cubicBezTo>
                          <a:pt x="-568" y="701700"/>
                          <a:pt x="13821" y="146134"/>
                          <a:pt x="0" y="14514"/>
                        </a:cubicBezTo>
                        <a:cubicBezTo>
                          <a:pt x="-1758" y="8215"/>
                          <a:pt x="76759" y="6746"/>
                          <a:pt x="174172" y="0"/>
                        </a:cubicBezTo>
                        <a:cubicBezTo>
                          <a:pt x="144048" y="286585"/>
                          <a:pt x="168878" y="533862"/>
                          <a:pt x="174172" y="805721"/>
                        </a:cubicBezTo>
                        <a:close/>
                      </a:path>
                      <a:path w="174172" h="805721" fill="none" extrusionOk="0">
                        <a:moveTo>
                          <a:pt x="174172" y="805721"/>
                        </a:moveTo>
                        <a:cubicBezTo>
                          <a:pt x="79464" y="805897"/>
                          <a:pt x="49" y="799123"/>
                          <a:pt x="0" y="791207"/>
                        </a:cubicBezTo>
                        <a:cubicBezTo>
                          <a:pt x="11979" y="408127"/>
                          <a:pt x="-41770" y="156183"/>
                          <a:pt x="0" y="14514"/>
                        </a:cubicBezTo>
                        <a:cubicBezTo>
                          <a:pt x="-1591" y="-8675"/>
                          <a:pt x="71735" y="8677"/>
                          <a:pt x="174172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024CB8C7-4EA7-455A-97F8-4285A0971934}"/>
              </a:ext>
            </a:extLst>
          </p:cNvPr>
          <p:cNvSpPr/>
          <p:nvPr/>
        </p:nvSpPr>
        <p:spPr>
          <a:xfrm flipH="1">
            <a:off x="14559689" y="6143453"/>
            <a:ext cx="174172" cy="5508221"/>
          </a:xfrm>
          <a:prstGeom prst="leftBracket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74172 w 174172"/>
                      <a:gd name="connsiteY0" fmla="*/ 805721 h 805721"/>
                      <a:gd name="connsiteX1" fmla="*/ 0 w 174172"/>
                      <a:gd name="connsiteY1" fmla="*/ 791207 h 805721"/>
                      <a:gd name="connsiteX2" fmla="*/ 0 w 174172"/>
                      <a:gd name="connsiteY2" fmla="*/ 14514 h 805721"/>
                      <a:gd name="connsiteX3" fmla="*/ 174172 w 174172"/>
                      <a:gd name="connsiteY3" fmla="*/ 0 h 805721"/>
                      <a:gd name="connsiteX4" fmla="*/ 174172 w 174172"/>
                      <a:gd name="connsiteY4" fmla="*/ 805721 h 805721"/>
                      <a:gd name="connsiteX0" fmla="*/ 174172 w 174172"/>
                      <a:gd name="connsiteY0" fmla="*/ 805721 h 805721"/>
                      <a:gd name="connsiteX1" fmla="*/ 0 w 174172"/>
                      <a:gd name="connsiteY1" fmla="*/ 791207 h 805721"/>
                      <a:gd name="connsiteX2" fmla="*/ 0 w 174172"/>
                      <a:gd name="connsiteY2" fmla="*/ 14514 h 805721"/>
                      <a:gd name="connsiteX3" fmla="*/ 174172 w 174172"/>
                      <a:gd name="connsiteY3" fmla="*/ 0 h 805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4172" h="805721" stroke="0" extrusionOk="0">
                        <a:moveTo>
                          <a:pt x="174172" y="805721"/>
                        </a:moveTo>
                        <a:cubicBezTo>
                          <a:pt x="76973" y="805101"/>
                          <a:pt x="-517" y="799417"/>
                          <a:pt x="0" y="791207"/>
                        </a:cubicBezTo>
                        <a:cubicBezTo>
                          <a:pt x="-568" y="701700"/>
                          <a:pt x="13821" y="146134"/>
                          <a:pt x="0" y="14514"/>
                        </a:cubicBezTo>
                        <a:cubicBezTo>
                          <a:pt x="-1758" y="8215"/>
                          <a:pt x="76759" y="6746"/>
                          <a:pt x="174172" y="0"/>
                        </a:cubicBezTo>
                        <a:cubicBezTo>
                          <a:pt x="144048" y="286585"/>
                          <a:pt x="168878" y="533862"/>
                          <a:pt x="174172" y="805721"/>
                        </a:cubicBezTo>
                        <a:close/>
                      </a:path>
                      <a:path w="174172" h="805721" fill="none" extrusionOk="0">
                        <a:moveTo>
                          <a:pt x="174172" y="805721"/>
                        </a:moveTo>
                        <a:cubicBezTo>
                          <a:pt x="79464" y="805897"/>
                          <a:pt x="49" y="799123"/>
                          <a:pt x="0" y="791207"/>
                        </a:cubicBezTo>
                        <a:cubicBezTo>
                          <a:pt x="11979" y="408127"/>
                          <a:pt x="-41770" y="156183"/>
                          <a:pt x="0" y="14514"/>
                        </a:cubicBezTo>
                        <a:cubicBezTo>
                          <a:pt x="-1591" y="-8675"/>
                          <a:pt x="71735" y="8677"/>
                          <a:pt x="174172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Left Bracket 27">
            <a:extLst>
              <a:ext uri="{FF2B5EF4-FFF2-40B4-BE49-F238E27FC236}">
                <a16:creationId xmlns:a16="http://schemas.microsoft.com/office/drawing/2014/main" id="{A1037E42-0B8F-44E0-AE9C-85FB8D7CC83E}"/>
              </a:ext>
            </a:extLst>
          </p:cNvPr>
          <p:cNvSpPr/>
          <p:nvPr/>
        </p:nvSpPr>
        <p:spPr>
          <a:xfrm flipH="1">
            <a:off x="14559689" y="11659208"/>
            <a:ext cx="174172" cy="5508221"/>
          </a:xfrm>
          <a:prstGeom prst="leftBracket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74172 w 174172"/>
                      <a:gd name="connsiteY0" fmla="*/ 805721 h 805721"/>
                      <a:gd name="connsiteX1" fmla="*/ 0 w 174172"/>
                      <a:gd name="connsiteY1" fmla="*/ 791207 h 805721"/>
                      <a:gd name="connsiteX2" fmla="*/ 0 w 174172"/>
                      <a:gd name="connsiteY2" fmla="*/ 14514 h 805721"/>
                      <a:gd name="connsiteX3" fmla="*/ 174172 w 174172"/>
                      <a:gd name="connsiteY3" fmla="*/ 0 h 805721"/>
                      <a:gd name="connsiteX4" fmla="*/ 174172 w 174172"/>
                      <a:gd name="connsiteY4" fmla="*/ 805721 h 805721"/>
                      <a:gd name="connsiteX0" fmla="*/ 174172 w 174172"/>
                      <a:gd name="connsiteY0" fmla="*/ 805721 h 805721"/>
                      <a:gd name="connsiteX1" fmla="*/ 0 w 174172"/>
                      <a:gd name="connsiteY1" fmla="*/ 791207 h 805721"/>
                      <a:gd name="connsiteX2" fmla="*/ 0 w 174172"/>
                      <a:gd name="connsiteY2" fmla="*/ 14514 h 805721"/>
                      <a:gd name="connsiteX3" fmla="*/ 174172 w 174172"/>
                      <a:gd name="connsiteY3" fmla="*/ 0 h 805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4172" h="805721" stroke="0" extrusionOk="0">
                        <a:moveTo>
                          <a:pt x="174172" y="805721"/>
                        </a:moveTo>
                        <a:cubicBezTo>
                          <a:pt x="76973" y="805101"/>
                          <a:pt x="-517" y="799417"/>
                          <a:pt x="0" y="791207"/>
                        </a:cubicBezTo>
                        <a:cubicBezTo>
                          <a:pt x="-568" y="701700"/>
                          <a:pt x="13821" y="146134"/>
                          <a:pt x="0" y="14514"/>
                        </a:cubicBezTo>
                        <a:cubicBezTo>
                          <a:pt x="-1758" y="8215"/>
                          <a:pt x="76759" y="6746"/>
                          <a:pt x="174172" y="0"/>
                        </a:cubicBezTo>
                        <a:cubicBezTo>
                          <a:pt x="144048" y="286585"/>
                          <a:pt x="168878" y="533862"/>
                          <a:pt x="174172" y="805721"/>
                        </a:cubicBezTo>
                        <a:close/>
                      </a:path>
                      <a:path w="174172" h="805721" fill="none" extrusionOk="0">
                        <a:moveTo>
                          <a:pt x="174172" y="805721"/>
                        </a:moveTo>
                        <a:cubicBezTo>
                          <a:pt x="79464" y="805897"/>
                          <a:pt x="49" y="799123"/>
                          <a:pt x="0" y="791207"/>
                        </a:cubicBezTo>
                        <a:cubicBezTo>
                          <a:pt x="11979" y="408127"/>
                          <a:pt x="-41770" y="156183"/>
                          <a:pt x="0" y="14514"/>
                        </a:cubicBezTo>
                        <a:cubicBezTo>
                          <a:pt x="-1591" y="-8675"/>
                          <a:pt x="71735" y="8677"/>
                          <a:pt x="174172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576AAF92-0214-45A9-83E4-652F0D01D6F6}"/>
              </a:ext>
            </a:extLst>
          </p:cNvPr>
          <p:cNvSpPr/>
          <p:nvPr/>
        </p:nvSpPr>
        <p:spPr>
          <a:xfrm flipH="1">
            <a:off x="14559689" y="17167429"/>
            <a:ext cx="174172" cy="5508221"/>
          </a:xfrm>
          <a:prstGeom prst="leftBracket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74172 w 174172"/>
                      <a:gd name="connsiteY0" fmla="*/ 805721 h 805721"/>
                      <a:gd name="connsiteX1" fmla="*/ 0 w 174172"/>
                      <a:gd name="connsiteY1" fmla="*/ 791207 h 805721"/>
                      <a:gd name="connsiteX2" fmla="*/ 0 w 174172"/>
                      <a:gd name="connsiteY2" fmla="*/ 14514 h 805721"/>
                      <a:gd name="connsiteX3" fmla="*/ 174172 w 174172"/>
                      <a:gd name="connsiteY3" fmla="*/ 0 h 805721"/>
                      <a:gd name="connsiteX4" fmla="*/ 174172 w 174172"/>
                      <a:gd name="connsiteY4" fmla="*/ 805721 h 805721"/>
                      <a:gd name="connsiteX0" fmla="*/ 174172 w 174172"/>
                      <a:gd name="connsiteY0" fmla="*/ 805721 h 805721"/>
                      <a:gd name="connsiteX1" fmla="*/ 0 w 174172"/>
                      <a:gd name="connsiteY1" fmla="*/ 791207 h 805721"/>
                      <a:gd name="connsiteX2" fmla="*/ 0 w 174172"/>
                      <a:gd name="connsiteY2" fmla="*/ 14514 h 805721"/>
                      <a:gd name="connsiteX3" fmla="*/ 174172 w 174172"/>
                      <a:gd name="connsiteY3" fmla="*/ 0 h 805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4172" h="805721" stroke="0" extrusionOk="0">
                        <a:moveTo>
                          <a:pt x="174172" y="805721"/>
                        </a:moveTo>
                        <a:cubicBezTo>
                          <a:pt x="76973" y="805101"/>
                          <a:pt x="-517" y="799417"/>
                          <a:pt x="0" y="791207"/>
                        </a:cubicBezTo>
                        <a:cubicBezTo>
                          <a:pt x="-568" y="701700"/>
                          <a:pt x="13821" y="146134"/>
                          <a:pt x="0" y="14514"/>
                        </a:cubicBezTo>
                        <a:cubicBezTo>
                          <a:pt x="-1758" y="8215"/>
                          <a:pt x="76759" y="6746"/>
                          <a:pt x="174172" y="0"/>
                        </a:cubicBezTo>
                        <a:cubicBezTo>
                          <a:pt x="144048" y="286585"/>
                          <a:pt x="168878" y="533862"/>
                          <a:pt x="174172" y="805721"/>
                        </a:cubicBezTo>
                        <a:close/>
                      </a:path>
                      <a:path w="174172" h="805721" fill="none" extrusionOk="0">
                        <a:moveTo>
                          <a:pt x="174172" y="805721"/>
                        </a:moveTo>
                        <a:cubicBezTo>
                          <a:pt x="79464" y="805897"/>
                          <a:pt x="49" y="799123"/>
                          <a:pt x="0" y="791207"/>
                        </a:cubicBezTo>
                        <a:cubicBezTo>
                          <a:pt x="11979" y="408127"/>
                          <a:pt x="-41770" y="156183"/>
                          <a:pt x="0" y="14514"/>
                        </a:cubicBezTo>
                        <a:cubicBezTo>
                          <a:pt x="-1591" y="-8675"/>
                          <a:pt x="71735" y="8677"/>
                          <a:pt x="174172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3F8EDBB5-CDFB-48F3-A923-6FADD8A31388}"/>
              </a:ext>
            </a:extLst>
          </p:cNvPr>
          <p:cNvSpPr/>
          <p:nvPr/>
        </p:nvSpPr>
        <p:spPr>
          <a:xfrm flipH="1">
            <a:off x="14559689" y="22675650"/>
            <a:ext cx="174172" cy="5508221"/>
          </a:xfrm>
          <a:prstGeom prst="leftBracket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74172 w 174172"/>
                      <a:gd name="connsiteY0" fmla="*/ 805721 h 805721"/>
                      <a:gd name="connsiteX1" fmla="*/ 0 w 174172"/>
                      <a:gd name="connsiteY1" fmla="*/ 791207 h 805721"/>
                      <a:gd name="connsiteX2" fmla="*/ 0 w 174172"/>
                      <a:gd name="connsiteY2" fmla="*/ 14514 h 805721"/>
                      <a:gd name="connsiteX3" fmla="*/ 174172 w 174172"/>
                      <a:gd name="connsiteY3" fmla="*/ 0 h 805721"/>
                      <a:gd name="connsiteX4" fmla="*/ 174172 w 174172"/>
                      <a:gd name="connsiteY4" fmla="*/ 805721 h 805721"/>
                      <a:gd name="connsiteX0" fmla="*/ 174172 w 174172"/>
                      <a:gd name="connsiteY0" fmla="*/ 805721 h 805721"/>
                      <a:gd name="connsiteX1" fmla="*/ 0 w 174172"/>
                      <a:gd name="connsiteY1" fmla="*/ 791207 h 805721"/>
                      <a:gd name="connsiteX2" fmla="*/ 0 w 174172"/>
                      <a:gd name="connsiteY2" fmla="*/ 14514 h 805721"/>
                      <a:gd name="connsiteX3" fmla="*/ 174172 w 174172"/>
                      <a:gd name="connsiteY3" fmla="*/ 0 h 805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4172" h="805721" stroke="0" extrusionOk="0">
                        <a:moveTo>
                          <a:pt x="174172" y="805721"/>
                        </a:moveTo>
                        <a:cubicBezTo>
                          <a:pt x="76973" y="805101"/>
                          <a:pt x="-517" y="799417"/>
                          <a:pt x="0" y="791207"/>
                        </a:cubicBezTo>
                        <a:cubicBezTo>
                          <a:pt x="-568" y="701700"/>
                          <a:pt x="13821" y="146134"/>
                          <a:pt x="0" y="14514"/>
                        </a:cubicBezTo>
                        <a:cubicBezTo>
                          <a:pt x="-1758" y="8215"/>
                          <a:pt x="76759" y="6746"/>
                          <a:pt x="174172" y="0"/>
                        </a:cubicBezTo>
                        <a:cubicBezTo>
                          <a:pt x="144048" y="286585"/>
                          <a:pt x="168878" y="533862"/>
                          <a:pt x="174172" y="805721"/>
                        </a:cubicBezTo>
                        <a:close/>
                      </a:path>
                      <a:path w="174172" h="805721" fill="none" extrusionOk="0">
                        <a:moveTo>
                          <a:pt x="174172" y="805721"/>
                        </a:moveTo>
                        <a:cubicBezTo>
                          <a:pt x="79464" y="805897"/>
                          <a:pt x="49" y="799123"/>
                          <a:pt x="0" y="791207"/>
                        </a:cubicBezTo>
                        <a:cubicBezTo>
                          <a:pt x="11979" y="408127"/>
                          <a:pt x="-41770" y="156183"/>
                          <a:pt x="0" y="14514"/>
                        </a:cubicBezTo>
                        <a:cubicBezTo>
                          <a:pt x="-1591" y="-8675"/>
                          <a:pt x="71735" y="8677"/>
                          <a:pt x="174172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2E5E411-0599-4CD2-9B9C-36601C51A87F}"/>
              </a:ext>
            </a:extLst>
          </p:cNvPr>
          <p:cNvSpPr/>
          <p:nvPr/>
        </p:nvSpPr>
        <p:spPr>
          <a:xfrm>
            <a:off x="14972611" y="5413460"/>
            <a:ext cx="2068654" cy="6241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header</a:t>
            </a:r>
          </a:p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#navbar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4355EB-3B09-4FF8-9E40-68A0A65D6156}"/>
              </a:ext>
            </a:extLst>
          </p:cNvPr>
          <p:cNvSpPr/>
          <p:nvPr/>
        </p:nvSpPr>
        <p:spPr>
          <a:xfrm>
            <a:off x="14972611" y="8585499"/>
            <a:ext cx="2068654" cy="6241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Section</a:t>
            </a:r>
          </a:p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#home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942EF9D-8573-40A9-A686-300C89807128}"/>
              </a:ext>
            </a:extLst>
          </p:cNvPr>
          <p:cNvSpPr/>
          <p:nvPr/>
        </p:nvSpPr>
        <p:spPr>
          <a:xfrm>
            <a:off x="14972611" y="14101254"/>
            <a:ext cx="2068654" cy="6241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Section</a:t>
            </a:r>
          </a:p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#career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D05EC0C-840D-4EA8-8353-37F5AB726FB9}"/>
              </a:ext>
            </a:extLst>
          </p:cNvPr>
          <p:cNvSpPr/>
          <p:nvPr/>
        </p:nvSpPr>
        <p:spPr>
          <a:xfrm>
            <a:off x="14972611" y="24953815"/>
            <a:ext cx="2068654" cy="6241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Section</a:t>
            </a:r>
          </a:p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#projects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74651E8-D569-41DA-8F76-0375A189EC05}"/>
              </a:ext>
            </a:extLst>
          </p:cNvPr>
          <p:cNvSpPr/>
          <p:nvPr/>
        </p:nvSpPr>
        <p:spPr>
          <a:xfrm>
            <a:off x="14968388" y="18789052"/>
            <a:ext cx="2068654" cy="6241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Section</a:t>
            </a:r>
          </a:p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#skills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BEC005D-75E8-4298-8F86-3E94232FC510}"/>
              </a:ext>
            </a:extLst>
          </p:cNvPr>
          <p:cNvSpPr/>
          <p:nvPr/>
        </p:nvSpPr>
        <p:spPr>
          <a:xfrm>
            <a:off x="14972611" y="29718231"/>
            <a:ext cx="2068654" cy="6241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Section</a:t>
            </a:r>
          </a:p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#contact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AFA3386-6226-498E-A3AB-84C522DD91D7}"/>
              </a:ext>
            </a:extLst>
          </p:cNvPr>
          <p:cNvSpPr/>
          <p:nvPr/>
        </p:nvSpPr>
        <p:spPr>
          <a:xfrm>
            <a:off x="3872540" y="28259212"/>
            <a:ext cx="10495301" cy="3542166"/>
          </a:xfrm>
          <a:custGeom>
            <a:avLst/>
            <a:gdLst>
              <a:gd name="connsiteX0" fmla="*/ 0 w 10495301"/>
              <a:gd name="connsiteY0" fmla="*/ 0 h 3542166"/>
              <a:gd name="connsiteX1" fmla="*/ 10495301 w 10495301"/>
              <a:gd name="connsiteY1" fmla="*/ 0 h 3542166"/>
              <a:gd name="connsiteX2" fmla="*/ 10495301 w 10495301"/>
              <a:gd name="connsiteY2" fmla="*/ 3542166 h 3542166"/>
              <a:gd name="connsiteX3" fmla="*/ 0 w 10495301"/>
              <a:gd name="connsiteY3" fmla="*/ 3542166 h 3542166"/>
              <a:gd name="connsiteX4" fmla="*/ 0 w 10495301"/>
              <a:gd name="connsiteY4" fmla="*/ 0 h 354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95301" h="3542166" fill="none" extrusionOk="0">
                <a:moveTo>
                  <a:pt x="0" y="0"/>
                </a:moveTo>
                <a:cubicBezTo>
                  <a:pt x="2251920" y="-49533"/>
                  <a:pt x="7968075" y="-14809"/>
                  <a:pt x="10495301" y="0"/>
                </a:cubicBezTo>
                <a:cubicBezTo>
                  <a:pt x="10582940" y="1644578"/>
                  <a:pt x="10422622" y="2542161"/>
                  <a:pt x="10495301" y="3542166"/>
                </a:cubicBezTo>
                <a:cubicBezTo>
                  <a:pt x="8802147" y="3493935"/>
                  <a:pt x="1365292" y="3626621"/>
                  <a:pt x="0" y="3542166"/>
                </a:cubicBezTo>
                <a:cubicBezTo>
                  <a:pt x="-38581" y="3069696"/>
                  <a:pt x="63341" y="1541214"/>
                  <a:pt x="0" y="0"/>
                </a:cubicBezTo>
                <a:close/>
              </a:path>
              <a:path w="10495301" h="3542166" stroke="0" extrusionOk="0">
                <a:moveTo>
                  <a:pt x="0" y="0"/>
                </a:moveTo>
                <a:cubicBezTo>
                  <a:pt x="3308678" y="118645"/>
                  <a:pt x="6378105" y="116012"/>
                  <a:pt x="10495301" y="0"/>
                </a:cubicBezTo>
                <a:cubicBezTo>
                  <a:pt x="10362419" y="683277"/>
                  <a:pt x="10580252" y="1931169"/>
                  <a:pt x="10495301" y="3542166"/>
                </a:cubicBezTo>
                <a:cubicBezTo>
                  <a:pt x="8666208" y="3676766"/>
                  <a:pt x="2369321" y="3384970"/>
                  <a:pt x="0" y="3542166"/>
                </a:cubicBezTo>
                <a:cubicBezTo>
                  <a:pt x="-20187" y="2791625"/>
                  <a:pt x="-152480" y="810069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Left Bracket 41">
            <a:extLst>
              <a:ext uri="{FF2B5EF4-FFF2-40B4-BE49-F238E27FC236}">
                <a16:creationId xmlns:a16="http://schemas.microsoft.com/office/drawing/2014/main" id="{9B5425C2-4516-492E-B6D1-BDA108114AA9}"/>
              </a:ext>
            </a:extLst>
          </p:cNvPr>
          <p:cNvSpPr/>
          <p:nvPr/>
        </p:nvSpPr>
        <p:spPr>
          <a:xfrm flipH="1">
            <a:off x="14559689" y="28183872"/>
            <a:ext cx="174172" cy="3617506"/>
          </a:xfrm>
          <a:prstGeom prst="leftBracket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74172 w 174172"/>
                      <a:gd name="connsiteY0" fmla="*/ 805721 h 805721"/>
                      <a:gd name="connsiteX1" fmla="*/ 0 w 174172"/>
                      <a:gd name="connsiteY1" fmla="*/ 791207 h 805721"/>
                      <a:gd name="connsiteX2" fmla="*/ 0 w 174172"/>
                      <a:gd name="connsiteY2" fmla="*/ 14514 h 805721"/>
                      <a:gd name="connsiteX3" fmla="*/ 174172 w 174172"/>
                      <a:gd name="connsiteY3" fmla="*/ 0 h 805721"/>
                      <a:gd name="connsiteX4" fmla="*/ 174172 w 174172"/>
                      <a:gd name="connsiteY4" fmla="*/ 805721 h 805721"/>
                      <a:gd name="connsiteX0" fmla="*/ 174172 w 174172"/>
                      <a:gd name="connsiteY0" fmla="*/ 805721 h 805721"/>
                      <a:gd name="connsiteX1" fmla="*/ 0 w 174172"/>
                      <a:gd name="connsiteY1" fmla="*/ 791207 h 805721"/>
                      <a:gd name="connsiteX2" fmla="*/ 0 w 174172"/>
                      <a:gd name="connsiteY2" fmla="*/ 14514 h 805721"/>
                      <a:gd name="connsiteX3" fmla="*/ 174172 w 174172"/>
                      <a:gd name="connsiteY3" fmla="*/ 0 h 805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4172" h="805721" stroke="0" extrusionOk="0">
                        <a:moveTo>
                          <a:pt x="174172" y="805721"/>
                        </a:moveTo>
                        <a:cubicBezTo>
                          <a:pt x="76973" y="805101"/>
                          <a:pt x="-517" y="799417"/>
                          <a:pt x="0" y="791207"/>
                        </a:cubicBezTo>
                        <a:cubicBezTo>
                          <a:pt x="-568" y="701700"/>
                          <a:pt x="13821" y="146134"/>
                          <a:pt x="0" y="14514"/>
                        </a:cubicBezTo>
                        <a:cubicBezTo>
                          <a:pt x="-1758" y="8215"/>
                          <a:pt x="76759" y="6746"/>
                          <a:pt x="174172" y="0"/>
                        </a:cubicBezTo>
                        <a:cubicBezTo>
                          <a:pt x="144048" y="286585"/>
                          <a:pt x="168878" y="533862"/>
                          <a:pt x="174172" y="805721"/>
                        </a:cubicBezTo>
                        <a:close/>
                      </a:path>
                      <a:path w="174172" h="805721" fill="none" extrusionOk="0">
                        <a:moveTo>
                          <a:pt x="174172" y="805721"/>
                        </a:moveTo>
                        <a:cubicBezTo>
                          <a:pt x="79464" y="805897"/>
                          <a:pt x="49" y="799123"/>
                          <a:pt x="0" y="791207"/>
                        </a:cubicBezTo>
                        <a:cubicBezTo>
                          <a:pt x="11979" y="408127"/>
                          <a:pt x="-41770" y="156183"/>
                          <a:pt x="0" y="14514"/>
                        </a:cubicBezTo>
                        <a:cubicBezTo>
                          <a:pt x="-1591" y="-8675"/>
                          <a:pt x="71735" y="8677"/>
                          <a:pt x="174172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9DFBB9-564C-4BE8-99D4-24ADD1D3BD5C}"/>
              </a:ext>
            </a:extLst>
          </p:cNvPr>
          <p:cNvSpPr/>
          <p:nvPr/>
        </p:nvSpPr>
        <p:spPr>
          <a:xfrm>
            <a:off x="4754562" y="6521249"/>
            <a:ext cx="8801100" cy="4676992"/>
          </a:xfrm>
          <a:custGeom>
            <a:avLst/>
            <a:gdLst>
              <a:gd name="connsiteX0" fmla="*/ 0 w 8801100"/>
              <a:gd name="connsiteY0" fmla="*/ 0 h 4676992"/>
              <a:gd name="connsiteX1" fmla="*/ 765019 w 8801100"/>
              <a:gd name="connsiteY1" fmla="*/ 0 h 4676992"/>
              <a:gd name="connsiteX2" fmla="*/ 1177993 w 8801100"/>
              <a:gd name="connsiteY2" fmla="*/ 0 h 4676992"/>
              <a:gd name="connsiteX3" fmla="*/ 2031023 w 8801100"/>
              <a:gd name="connsiteY3" fmla="*/ 0 h 4676992"/>
              <a:gd name="connsiteX4" fmla="*/ 2708031 w 8801100"/>
              <a:gd name="connsiteY4" fmla="*/ 0 h 4676992"/>
              <a:gd name="connsiteX5" fmla="*/ 3121005 w 8801100"/>
              <a:gd name="connsiteY5" fmla="*/ 0 h 4676992"/>
              <a:gd name="connsiteX6" fmla="*/ 3798013 w 8801100"/>
              <a:gd name="connsiteY6" fmla="*/ 0 h 4676992"/>
              <a:gd name="connsiteX7" fmla="*/ 4651043 w 8801100"/>
              <a:gd name="connsiteY7" fmla="*/ 0 h 4676992"/>
              <a:gd name="connsiteX8" fmla="*/ 5240040 w 8801100"/>
              <a:gd name="connsiteY8" fmla="*/ 0 h 4676992"/>
              <a:gd name="connsiteX9" fmla="*/ 5829036 w 8801100"/>
              <a:gd name="connsiteY9" fmla="*/ 0 h 4676992"/>
              <a:gd name="connsiteX10" fmla="*/ 6506044 w 8801100"/>
              <a:gd name="connsiteY10" fmla="*/ 0 h 4676992"/>
              <a:gd name="connsiteX11" fmla="*/ 7271063 w 8801100"/>
              <a:gd name="connsiteY11" fmla="*/ 0 h 4676992"/>
              <a:gd name="connsiteX12" fmla="*/ 8036081 w 8801100"/>
              <a:gd name="connsiteY12" fmla="*/ 0 h 4676992"/>
              <a:gd name="connsiteX13" fmla="*/ 8801100 w 8801100"/>
              <a:gd name="connsiteY13" fmla="*/ 0 h 4676992"/>
              <a:gd name="connsiteX14" fmla="*/ 8801100 w 8801100"/>
              <a:gd name="connsiteY14" fmla="*/ 761682 h 4676992"/>
              <a:gd name="connsiteX15" fmla="*/ 8801100 w 8801100"/>
              <a:gd name="connsiteY15" fmla="*/ 1336283 h 4676992"/>
              <a:gd name="connsiteX16" fmla="*/ 8801100 w 8801100"/>
              <a:gd name="connsiteY16" fmla="*/ 2004425 h 4676992"/>
              <a:gd name="connsiteX17" fmla="*/ 8801100 w 8801100"/>
              <a:gd name="connsiteY17" fmla="*/ 2719337 h 4676992"/>
              <a:gd name="connsiteX18" fmla="*/ 8801100 w 8801100"/>
              <a:gd name="connsiteY18" fmla="*/ 3481018 h 4676992"/>
              <a:gd name="connsiteX19" fmla="*/ 8801100 w 8801100"/>
              <a:gd name="connsiteY19" fmla="*/ 4676992 h 4676992"/>
              <a:gd name="connsiteX20" fmla="*/ 7948070 w 8801100"/>
              <a:gd name="connsiteY20" fmla="*/ 4676992 h 4676992"/>
              <a:gd name="connsiteX21" fmla="*/ 7359074 w 8801100"/>
              <a:gd name="connsiteY21" fmla="*/ 4676992 h 4676992"/>
              <a:gd name="connsiteX22" fmla="*/ 6770077 w 8801100"/>
              <a:gd name="connsiteY22" fmla="*/ 4676992 h 4676992"/>
              <a:gd name="connsiteX23" fmla="*/ 6181080 w 8801100"/>
              <a:gd name="connsiteY23" fmla="*/ 4676992 h 4676992"/>
              <a:gd name="connsiteX24" fmla="*/ 5416062 w 8801100"/>
              <a:gd name="connsiteY24" fmla="*/ 4676992 h 4676992"/>
              <a:gd name="connsiteX25" fmla="*/ 4739054 w 8801100"/>
              <a:gd name="connsiteY25" fmla="*/ 4676992 h 4676992"/>
              <a:gd name="connsiteX26" fmla="*/ 4326079 w 8801100"/>
              <a:gd name="connsiteY26" fmla="*/ 4676992 h 4676992"/>
              <a:gd name="connsiteX27" fmla="*/ 3737082 w 8801100"/>
              <a:gd name="connsiteY27" fmla="*/ 4676992 h 4676992"/>
              <a:gd name="connsiteX28" fmla="*/ 2972064 w 8801100"/>
              <a:gd name="connsiteY28" fmla="*/ 4676992 h 4676992"/>
              <a:gd name="connsiteX29" fmla="*/ 2471078 w 8801100"/>
              <a:gd name="connsiteY29" fmla="*/ 4676992 h 4676992"/>
              <a:gd name="connsiteX30" fmla="*/ 1618048 w 8801100"/>
              <a:gd name="connsiteY30" fmla="*/ 4676992 h 4676992"/>
              <a:gd name="connsiteX31" fmla="*/ 765019 w 8801100"/>
              <a:gd name="connsiteY31" fmla="*/ 4676992 h 4676992"/>
              <a:gd name="connsiteX32" fmla="*/ 0 w 8801100"/>
              <a:gd name="connsiteY32" fmla="*/ 4676992 h 4676992"/>
              <a:gd name="connsiteX33" fmla="*/ 0 w 8801100"/>
              <a:gd name="connsiteY33" fmla="*/ 3915310 h 4676992"/>
              <a:gd name="connsiteX34" fmla="*/ 0 w 8801100"/>
              <a:gd name="connsiteY34" fmla="*/ 3247169 h 4676992"/>
              <a:gd name="connsiteX35" fmla="*/ 0 w 8801100"/>
              <a:gd name="connsiteY35" fmla="*/ 2672567 h 4676992"/>
              <a:gd name="connsiteX36" fmla="*/ 0 w 8801100"/>
              <a:gd name="connsiteY36" fmla="*/ 2097965 h 4676992"/>
              <a:gd name="connsiteX37" fmla="*/ 0 w 8801100"/>
              <a:gd name="connsiteY37" fmla="*/ 1523363 h 4676992"/>
              <a:gd name="connsiteX38" fmla="*/ 0 w 8801100"/>
              <a:gd name="connsiteY38" fmla="*/ 948761 h 4676992"/>
              <a:gd name="connsiteX39" fmla="*/ 0 w 8801100"/>
              <a:gd name="connsiteY39" fmla="*/ 0 h 467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801100" h="4676992" fill="none" extrusionOk="0">
                <a:moveTo>
                  <a:pt x="0" y="0"/>
                </a:moveTo>
                <a:cubicBezTo>
                  <a:pt x="172283" y="824"/>
                  <a:pt x="589480" y="-29833"/>
                  <a:pt x="765019" y="0"/>
                </a:cubicBezTo>
                <a:cubicBezTo>
                  <a:pt x="940558" y="29833"/>
                  <a:pt x="1014456" y="-5533"/>
                  <a:pt x="1177993" y="0"/>
                </a:cubicBezTo>
                <a:cubicBezTo>
                  <a:pt x="1341530" y="5533"/>
                  <a:pt x="1648349" y="9270"/>
                  <a:pt x="2031023" y="0"/>
                </a:cubicBezTo>
                <a:cubicBezTo>
                  <a:pt x="2413697" y="-9270"/>
                  <a:pt x="2536285" y="4366"/>
                  <a:pt x="2708031" y="0"/>
                </a:cubicBezTo>
                <a:cubicBezTo>
                  <a:pt x="2879777" y="-4366"/>
                  <a:pt x="2986056" y="2393"/>
                  <a:pt x="3121005" y="0"/>
                </a:cubicBezTo>
                <a:cubicBezTo>
                  <a:pt x="3255954" y="-2393"/>
                  <a:pt x="3468355" y="24766"/>
                  <a:pt x="3798013" y="0"/>
                </a:cubicBezTo>
                <a:cubicBezTo>
                  <a:pt x="4127671" y="-24766"/>
                  <a:pt x="4367181" y="19906"/>
                  <a:pt x="4651043" y="0"/>
                </a:cubicBezTo>
                <a:cubicBezTo>
                  <a:pt x="4934905" y="-19906"/>
                  <a:pt x="5035733" y="-4069"/>
                  <a:pt x="5240040" y="0"/>
                </a:cubicBezTo>
                <a:cubicBezTo>
                  <a:pt x="5444347" y="4069"/>
                  <a:pt x="5684499" y="-24401"/>
                  <a:pt x="5829036" y="0"/>
                </a:cubicBezTo>
                <a:cubicBezTo>
                  <a:pt x="5973573" y="24401"/>
                  <a:pt x="6258207" y="4999"/>
                  <a:pt x="6506044" y="0"/>
                </a:cubicBezTo>
                <a:cubicBezTo>
                  <a:pt x="6753881" y="-4999"/>
                  <a:pt x="6995115" y="10880"/>
                  <a:pt x="7271063" y="0"/>
                </a:cubicBezTo>
                <a:cubicBezTo>
                  <a:pt x="7547011" y="-10880"/>
                  <a:pt x="7881678" y="-10743"/>
                  <a:pt x="8036081" y="0"/>
                </a:cubicBezTo>
                <a:cubicBezTo>
                  <a:pt x="8190484" y="10743"/>
                  <a:pt x="8567780" y="11486"/>
                  <a:pt x="8801100" y="0"/>
                </a:cubicBezTo>
                <a:cubicBezTo>
                  <a:pt x="8787545" y="232858"/>
                  <a:pt x="8799098" y="603903"/>
                  <a:pt x="8801100" y="761682"/>
                </a:cubicBezTo>
                <a:cubicBezTo>
                  <a:pt x="8803102" y="919461"/>
                  <a:pt x="8817527" y="1119228"/>
                  <a:pt x="8801100" y="1336283"/>
                </a:cubicBezTo>
                <a:cubicBezTo>
                  <a:pt x="8784673" y="1553338"/>
                  <a:pt x="8831681" y="1674203"/>
                  <a:pt x="8801100" y="2004425"/>
                </a:cubicBezTo>
                <a:cubicBezTo>
                  <a:pt x="8770519" y="2334647"/>
                  <a:pt x="8823435" y="2475340"/>
                  <a:pt x="8801100" y="2719337"/>
                </a:cubicBezTo>
                <a:cubicBezTo>
                  <a:pt x="8778765" y="2963334"/>
                  <a:pt x="8800123" y="3175225"/>
                  <a:pt x="8801100" y="3481018"/>
                </a:cubicBezTo>
                <a:cubicBezTo>
                  <a:pt x="8802077" y="3786811"/>
                  <a:pt x="8825853" y="4316095"/>
                  <a:pt x="8801100" y="4676992"/>
                </a:cubicBezTo>
                <a:cubicBezTo>
                  <a:pt x="8520202" y="4691196"/>
                  <a:pt x="8231031" y="4703747"/>
                  <a:pt x="7948070" y="4676992"/>
                </a:cubicBezTo>
                <a:cubicBezTo>
                  <a:pt x="7665109" y="4650238"/>
                  <a:pt x="7612282" y="4651371"/>
                  <a:pt x="7359074" y="4676992"/>
                </a:cubicBezTo>
                <a:cubicBezTo>
                  <a:pt x="7105866" y="4702613"/>
                  <a:pt x="6969506" y="4684350"/>
                  <a:pt x="6770077" y="4676992"/>
                </a:cubicBezTo>
                <a:cubicBezTo>
                  <a:pt x="6570648" y="4669634"/>
                  <a:pt x="6430405" y="4677437"/>
                  <a:pt x="6181080" y="4676992"/>
                </a:cubicBezTo>
                <a:cubicBezTo>
                  <a:pt x="5931755" y="4676547"/>
                  <a:pt x="5708505" y="4685399"/>
                  <a:pt x="5416062" y="4676992"/>
                </a:cubicBezTo>
                <a:cubicBezTo>
                  <a:pt x="5123619" y="4668585"/>
                  <a:pt x="5003022" y="4656303"/>
                  <a:pt x="4739054" y="4676992"/>
                </a:cubicBezTo>
                <a:cubicBezTo>
                  <a:pt x="4475086" y="4697681"/>
                  <a:pt x="4415421" y="4658895"/>
                  <a:pt x="4326079" y="4676992"/>
                </a:cubicBezTo>
                <a:cubicBezTo>
                  <a:pt x="4236737" y="4695089"/>
                  <a:pt x="3920802" y="4677702"/>
                  <a:pt x="3737082" y="4676992"/>
                </a:cubicBezTo>
                <a:cubicBezTo>
                  <a:pt x="3553362" y="4676282"/>
                  <a:pt x="3267091" y="4709288"/>
                  <a:pt x="2972064" y="4676992"/>
                </a:cubicBezTo>
                <a:cubicBezTo>
                  <a:pt x="2677037" y="4644696"/>
                  <a:pt x="2637272" y="4669800"/>
                  <a:pt x="2471078" y="4676992"/>
                </a:cubicBezTo>
                <a:cubicBezTo>
                  <a:pt x="2304884" y="4684184"/>
                  <a:pt x="1975193" y="4664602"/>
                  <a:pt x="1618048" y="4676992"/>
                </a:cubicBezTo>
                <a:cubicBezTo>
                  <a:pt x="1260903" y="4689383"/>
                  <a:pt x="1009329" y="4695813"/>
                  <a:pt x="765019" y="4676992"/>
                </a:cubicBezTo>
                <a:cubicBezTo>
                  <a:pt x="520709" y="4658171"/>
                  <a:pt x="285225" y="4650298"/>
                  <a:pt x="0" y="4676992"/>
                </a:cubicBezTo>
                <a:cubicBezTo>
                  <a:pt x="10978" y="4359539"/>
                  <a:pt x="14004" y="4153814"/>
                  <a:pt x="0" y="3915310"/>
                </a:cubicBezTo>
                <a:cubicBezTo>
                  <a:pt x="-14004" y="3676806"/>
                  <a:pt x="-15571" y="3515309"/>
                  <a:pt x="0" y="3247169"/>
                </a:cubicBezTo>
                <a:cubicBezTo>
                  <a:pt x="15571" y="2979029"/>
                  <a:pt x="-10928" y="2878556"/>
                  <a:pt x="0" y="2672567"/>
                </a:cubicBezTo>
                <a:cubicBezTo>
                  <a:pt x="10928" y="2466578"/>
                  <a:pt x="-21233" y="2264895"/>
                  <a:pt x="0" y="2097965"/>
                </a:cubicBezTo>
                <a:cubicBezTo>
                  <a:pt x="21233" y="1931035"/>
                  <a:pt x="-3535" y="1725738"/>
                  <a:pt x="0" y="1523363"/>
                </a:cubicBezTo>
                <a:cubicBezTo>
                  <a:pt x="3535" y="1320988"/>
                  <a:pt x="-26317" y="1170168"/>
                  <a:pt x="0" y="948761"/>
                </a:cubicBezTo>
                <a:cubicBezTo>
                  <a:pt x="26317" y="727354"/>
                  <a:pt x="32516" y="286531"/>
                  <a:pt x="0" y="0"/>
                </a:cubicBezTo>
                <a:close/>
              </a:path>
              <a:path w="8801100" h="4676992" stroke="0" extrusionOk="0">
                <a:moveTo>
                  <a:pt x="0" y="0"/>
                </a:moveTo>
                <a:cubicBezTo>
                  <a:pt x="187038" y="-13930"/>
                  <a:pt x="420995" y="-16559"/>
                  <a:pt x="588997" y="0"/>
                </a:cubicBezTo>
                <a:cubicBezTo>
                  <a:pt x="756999" y="16559"/>
                  <a:pt x="878205" y="-12340"/>
                  <a:pt x="1001971" y="0"/>
                </a:cubicBezTo>
                <a:cubicBezTo>
                  <a:pt x="1125737" y="12340"/>
                  <a:pt x="1546176" y="28976"/>
                  <a:pt x="1855001" y="0"/>
                </a:cubicBezTo>
                <a:cubicBezTo>
                  <a:pt x="2163826" y="-28976"/>
                  <a:pt x="2320888" y="-483"/>
                  <a:pt x="2443998" y="0"/>
                </a:cubicBezTo>
                <a:cubicBezTo>
                  <a:pt x="2567108" y="483"/>
                  <a:pt x="2791172" y="41"/>
                  <a:pt x="3032994" y="0"/>
                </a:cubicBezTo>
                <a:cubicBezTo>
                  <a:pt x="3274816" y="-41"/>
                  <a:pt x="3591927" y="-1118"/>
                  <a:pt x="3886024" y="0"/>
                </a:cubicBezTo>
                <a:cubicBezTo>
                  <a:pt x="4180121" y="1118"/>
                  <a:pt x="4140515" y="6718"/>
                  <a:pt x="4387010" y="0"/>
                </a:cubicBezTo>
                <a:cubicBezTo>
                  <a:pt x="4633505" y="-6718"/>
                  <a:pt x="4985844" y="-41832"/>
                  <a:pt x="5240040" y="0"/>
                </a:cubicBezTo>
                <a:cubicBezTo>
                  <a:pt x="5494236" y="41832"/>
                  <a:pt x="5836242" y="17274"/>
                  <a:pt x="6093069" y="0"/>
                </a:cubicBezTo>
                <a:cubicBezTo>
                  <a:pt x="6349896" y="-17274"/>
                  <a:pt x="6600814" y="-24937"/>
                  <a:pt x="6770077" y="0"/>
                </a:cubicBezTo>
                <a:cubicBezTo>
                  <a:pt x="6939340" y="24937"/>
                  <a:pt x="7251635" y="-17343"/>
                  <a:pt x="7623107" y="0"/>
                </a:cubicBezTo>
                <a:cubicBezTo>
                  <a:pt x="7994579" y="17343"/>
                  <a:pt x="7930409" y="-17668"/>
                  <a:pt x="8212103" y="0"/>
                </a:cubicBezTo>
                <a:cubicBezTo>
                  <a:pt x="8493797" y="17668"/>
                  <a:pt x="8551956" y="-22404"/>
                  <a:pt x="8801100" y="0"/>
                </a:cubicBezTo>
                <a:cubicBezTo>
                  <a:pt x="8789446" y="293993"/>
                  <a:pt x="8779818" y="375017"/>
                  <a:pt x="8801100" y="714912"/>
                </a:cubicBezTo>
                <a:cubicBezTo>
                  <a:pt x="8822382" y="1054807"/>
                  <a:pt x="8798380" y="1151080"/>
                  <a:pt x="8801100" y="1383053"/>
                </a:cubicBezTo>
                <a:cubicBezTo>
                  <a:pt x="8803820" y="1615026"/>
                  <a:pt x="8832555" y="1856157"/>
                  <a:pt x="8801100" y="2051195"/>
                </a:cubicBezTo>
                <a:cubicBezTo>
                  <a:pt x="8769645" y="2246233"/>
                  <a:pt x="8814053" y="2604718"/>
                  <a:pt x="8801100" y="2766107"/>
                </a:cubicBezTo>
                <a:cubicBezTo>
                  <a:pt x="8788147" y="2927496"/>
                  <a:pt x="8828381" y="3169409"/>
                  <a:pt x="8801100" y="3481018"/>
                </a:cubicBezTo>
                <a:cubicBezTo>
                  <a:pt x="8773819" y="3792627"/>
                  <a:pt x="8810131" y="4345661"/>
                  <a:pt x="8801100" y="4676992"/>
                </a:cubicBezTo>
                <a:cubicBezTo>
                  <a:pt x="8708843" y="4696175"/>
                  <a:pt x="8498884" y="4682170"/>
                  <a:pt x="8388125" y="4676992"/>
                </a:cubicBezTo>
                <a:cubicBezTo>
                  <a:pt x="8277366" y="4671814"/>
                  <a:pt x="7913198" y="4678528"/>
                  <a:pt x="7535096" y="4676992"/>
                </a:cubicBezTo>
                <a:cubicBezTo>
                  <a:pt x="7156994" y="4675456"/>
                  <a:pt x="7014561" y="4664574"/>
                  <a:pt x="6858088" y="4676992"/>
                </a:cubicBezTo>
                <a:cubicBezTo>
                  <a:pt x="6701615" y="4689410"/>
                  <a:pt x="6460521" y="4673204"/>
                  <a:pt x="6357102" y="4676992"/>
                </a:cubicBezTo>
                <a:cubicBezTo>
                  <a:pt x="6253683" y="4680780"/>
                  <a:pt x="5873753" y="4701952"/>
                  <a:pt x="5680095" y="4676992"/>
                </a:cubicBezTo>
                <a:cubicBezTo>
                  <a:pt x="5486437" y="4652032"/>
                  <a:pt x="5354032" y="4661449"/>
                  <a:pt x="5267120" y="4676992"/>
                </a:cubicBezTo>
                <a:cubicBezTo>
                  <a:pt x="5180208" y="4692535"/>
                  <a:pt x="5044287" y="4657198"/>
                  <a:pt x="4854145" y="4676992"/>
                </a:cubicBezTo>
                <a:cubicBezTo>
                  <a:pt x="4664003" y="4696786"/>
                  <a:pt x="4429401" y="4651610"/>
                  <a:pt x="4177137" y="4676992"/>
                </a:cubicBezTo>
                <a:cubicBezTo>
                  <a:pt x="3924873" y="4702374"/>
                  <a:pt x="3862571" y="4665707"/>
                  <a:pt x="3676152" y="4676992"/>
                </a:cubicBezTo>
                <a:cubicBezTo>
                  <a:pt x="3489733" y="4688277"/>
                  <a:pt x="3148030" y="4693018"/>
                  <a:pt x="2911133" y="4676992"/>
                </a:cubicBezTo>
                <a:cubicBezTo>
                  <a:pt x="2674236" y="4660966"/>
                  <a:pt x="2650175" y="4684776"/>
                  <a:pt x="2410147" y="4676992"/>
                </a:cubicBezTo>
                <a:cubicBezTo>
                  <a:pt x="2170119" y="4669208"/>
                  <a:pt x="1858961" y="4658689"/>
                  <a:pt x="1645129" y="4676992"/>
                </a:cubicBezTo>
                <a:cubicBezTo>
                  <a:pt x="1431297" y="4695295"/>
                  <a:pt x="1329889" y="4691660"/>
                  <a:pt x="1232154" y="4676992"/>
                </a:cubicBezTo>
                <a:cubicBezTo>
                  <a:pt x="1134420" y="4662324"/>
                  <a:pt x="401674" y="4703842"/>
                  <a:pt x="0" y="4676992"/>
                </a:cubicBezTo>
                <a:cubicBezTo>
                  <a:pt x="-13975" y="4528164"/>
                  <a:pt x="7428" y="4350813"/>
                  <a:pt x="0" y="4102390"/>
                </a:cubicBezTo>
                <a:cubicBezTo>
                  <a:pt x="-7428" y="3853967"/>
                  <a:pt x="4103" y="3530542"/>
                  <a:pt x="0" y="3340709"/>
                </a:cubicBezTo>
                <a:cubicBezTo>
                  <a:pt x="-4103" y="3150876"/>
                  <a:pt x="-26708" y="2906460"/>
                  <a:pt x="0" y="2719337"/>
                </a:cubicBezTo>
                <a:cubicBezTo>
                  <a:pt x="26708" y="2532214"/>
                  <a:pt x="8048" y="2326858"/>
                  <a:pt x="0" y="1957655"/>
                </a:cubicBezTo>
                <a:cubicBezTo>
                  <a:pt x="-8048" y="1588452"/>
                  <a:pt x="-7005" y="1652366"/>
                  <a:pt x="0" y="1383053"/>
                </a:cubicBezTo>
                <a:cubicBezTo>
                  <a:pt x="7005" y="1113740"/>
                  <a:pt x="-20229" y="1056308"/>
                  <a:pt x="0" y="855221"/>
                </a:cubicBezTo>
                <a:cubicBezTo>
                  <a:pt x="20229" y="654134"/>
                  <a:pt x="-5912" y="374414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38BEEF-3C0F-4C79-837D-795BE70AB165}"/>
              </a:ext>
            </a:extLst>
          </p:cNvPr>
          <p:cNvSpPr/>
          <p:nvPr/>
        </p:nvSpPr>
        <p:spPr>
          <a:xfrm>
            <a:off x="8051657" y="6657282"/>
            <a:ext cx="2206909" cy="2206909"/>
          </a:xfrm>
          <a:prstGeom prst="ellipse">
            <a:avLst/>
          </a:pr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569031"/>
                      <a:gd name="connsiteY0" fmla="*/ 1284516 h 2569031"/>
                      <a:gd name="connsiteX1" fmla="*/ 1284516 w 2569031"/>
                      <a:gd name="connsiteY1" fmla="*/ 0 h 2569031"/>
                      <a:gd name="connsiteX2" fmla="*/ 2569032 w 2569031"/>
                      <a:gd name="connsiteY2" fmla="*/ 1284516 h 2569031"/>
                      <a:gd name="connsiteX3" fmla="*/ 1284516 w 2569031"/>
                      <a:gd name="connsiteY3" fmla="*/ 2569032 h 2569031"/>
                      <a:gd name="connsiteX4" fmla="*/ 0 w 2569031"/>
                      <a:gd name="connsiteY4" fmla="*/ 1284516 h 25690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69031" h="2569031" fill="none" extrusionOk="0">
                        <a:moveTo>
                          <a:pt x="0" y="1284516"/>
                        </a:moveTo>
                        <a:cubicBezTo>
                          <a:pt x="161639" y="594272"/>
                          <a:pt x="618552" y="-89431"/>
                          <a:pt x="1284516" y="0"/>
                        </a:cubicBezTo>
                        <a:cubicBezTo>
                          <a:pt x="1877945" y="-17762"/>
                          <a:pt x="2435516" y="700801"/>
                          <a:pt x="2569032" y="1284516"/>
                        </a:cubicBezTo>
                        <a:cubicBezTo>
                          <a:pt x="2563859" y="1944599"/>
                          <a:pt x="1976374" y="2593437"/>
                          <a:pt x="1284516" y="2569032"/>
                        </a:cubicBezTo>
                        <a:cubicBezTo>
                          <a:pt x="703454" y="2640891"/>
                          <a:pt x="109365" y="2020231"/>
                          <a:pt x="0" y="1284516"/>
                        </a:cubicBezTo>
                        <a:close/>
                      </a:path>
                      <a:path w="2569031" h="2569031" stroke="0" extrusionOk="0">
                        <a:moveTo>
                          <a:pt x="0" y="1284516"/>
                        </a:moveTo>
                        <a:cubicBezTo>
                          <a:pt x="-77243" y="527452"/>
                          <a:pt x="427370" y="55444"/>
                          <a:pt x="1284516" y="0"/>
                        </a:cubicBezTo>
                        <a:cubicBezTo>
                          <a:pt x="2183054" y="39814"/>
                          <a:pt x="2397804" y="580542"/>
                          <a:pt x="2569032" y="1284516"/>
                        </a:cubicBezTo>
                        <a:cubicBezTo>
                          <a:pt x="2429766" y="2129936"/>
                          <a:pt x="1976130" y="2667444"/>
                          <a:pt x="1284516" y="2569032"/>
                        </a:cubicBezTo>
                        <a:cubicBezTo>
                          <a:pt x="469747" y="2511392"/>
                          <a:pt x="187416" y="2083484"/>
                          <a:pt x="0" y="128451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7C7E751-CA0D-4491-A729-099428B7D571}"/>
              </a:ext>
            </a:extLst>
          </p:cNvPr>
          <p:cNvSpPr/>
          <p:nvPr/>
        </p:nvSpPr>
        <p:spPr>
          <a:xfrm>
            <a:off x="8051657" y="9209627"/>
            <a:ext cx="2206909" cy="366921"/>
          </a:xfrm>
          <a:custGeom>
            <a:avLst/>
            <a:gdLst>
              <a:gd name="connsiteX0" fmla="*/ 0 w 2206909"/>
              <a:gd name="connsiteY0" fmla="*/ 0 h 366921"/>
              <a:gd name="connsiteX1" fmla="*/ 529658 w 2206909"/>
              <a:gd name="connsiteY1" fmla="*/ 0 h 366921"/>
              <a:gd name="connsiteX2" fmla="*/ 1081385 w 2206909"/>
              <a:gd name="connsiteY2" fmla="*/ 0 h 366921"/>
              <a:gd name="connsiteX3" fmla="*/ 1633113 w 2206909"/>
              <a:gd name="connsiteY3" fmla="*/ 0 h 366921"/>
              <a:gd name="connsiteX4" fmla="*/ 2206909 w 2206909"/>
              <a:gd name="connsiteY4" fmla="*/ 0 h 366921"/>
              <a:gd name="connsiteX5" fmla="*/ 2206909 w 2206909"/>
              <a:gd name="connsiteY5" fmla="*/ 366921 h 366921"/>
              <a:gd name="connsiteX6" fmla="*/ 1655182 w 2206909"/>
              <a:gd name="connsiteY6" fmla="*/ 366921 h 366921"/>
              <a:gd name="connsiteX7" fmla="*/ 1147593 w 2206909"/>
              <a:gd name="connsiteY7" fmla="*/ 366921 h 366921"/>
              <a:gd name="connsiteX8" fmla="*/ 640004 w 2206909"/>
              <a:gd name="connsiteY8" fmla="*/ 366921 h 366921"/>
              <a:gd name="connsiteX9" fmla="*/ 0 w 2206909"/>
              <a:gd name="connsiteY9" fmla="*/ 366921 h 366921"/>
              <a:gd name="connsiteX10" fmla="*/ 0 w 2206909"/>
              <a:gd name="connsiteY10" fmla="*/ 0 h 36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06909" h="366921" fill="none" extrusionOk="0">
                <a:moveTo>
                  <a:pt x="0" y="0"/>
                </a:moveTo>
                <a:cubicBezTo>
                  <a:pt x="164874" y="-6380"/>
                  <a:pt x="320608" y="16176"/>
                  <a:pt x="529658" y="0"/>
                </a:cubicBezTo>
                <a:cubicBezTo>
                  <a:pt x="738708" y="-16176"/>
                  <a:pt x="867190" y="26871"/>
                  <a:pt x="1081385" y="0"/>
                </a:cubicBezTo>
                <a:cubicBezTo>
                  <a:pt x="1295580" y="-26871"/>
                  <a:pt x="1492431" y="21364"/>
                  <a:pt x="1633113" y="0"/>
                </a:cubicBezTo>
                <a:cubicBezTo>
                  <a:pt x="1773795" y="-21364"/>
                  <a:pt x="2034966" y="27622"/>
                  <a:pt x="2206909" y="0"/>
                </a:cubicBezTo>
                <a:cubicBezTo>
                  <a:pt x="2218999" y="153004"/>
                  <a:pt x="2219384" y="233408"/>
                  <a:pt x="2206909" y="366921"/>
                </a:cubicBezTo>
                <a:cubicBezTo>
                  <a:pt x="1934098" y="381152"/>
                  <a:pt x="1892573" y="377505"/>
                  <a:pt x="1655182" y="366921"/>
                </a:cubicBezTo>
                <a:cubicBezTo>
                  <a:pt x="1417791" y="356337"/>
                  <a:pt x="1368179" y="388649"/>
                  <a:pt x="1147593" y="366921"/>
                </a:cubicBezTo>
                <a:cubicBezTo>
                  <a:pt x="927007" y="345193"/>
                  <a:pt x="787840" y="370657"/>
                  <a:pt x="640004" y="366921"/>
                </a:cubicBezTo>
                <a:cubicBezTo>
                  <a:pt x="492168" y="363185"/>
                  <a:pt x="237910" y="341521"/>
                  <a:pt x="0" y="366921"/>
                </a:cubicBezTo>
                <a:cubicBezTo>
                  <a:pt x="-1865" y="228743"/>
                  <a:pt x="11931" y="124802"/>
                  <a:pt x="0" y="0"/>
                </a:cubicBezTo>
                <a:close/>
              </a:path>
              <a:path w="2206909" h="366921" stroke="0" extrusionOk="0">
                <a:moveTo>
                  <a:pt x="0" y="0"/>
                </a:moveTo>
                <a:cubicBezTo>
                  <a:pt x="184340" y="-15398"/>
                  <a:pt x="389535" y="18994"/>
                  <a:pt x="529658" y="0"/>
                </a:cubicBezTo>
                <a:cubicBezTo>
                  <a:pt x="669781" y="-18994"/>
                  <a:pt x="823386" y="9365"/>
                  <a:pt x="1015178" y="0"/>
                </a:cubicBezTo>
                <a:cubicBezTo>
                  <a:pt x="1206970" y="-9365"/>
                  <a:pt x="1478541" y="-15907"/>
                  <a:pt x="1611044" y="0"/>
                </a:cubicBezTo>
                <a:cubicBezTo>
                  <a:pt x="1743547" y="15907"/>
                  <a:pt x="1966402" y="-5964"/>
                  <a:pt x="2206909" y="0"/>
                </a:cubicBezTo>
                <a:cubicBezTo>
                  <a:pt x="2205261" y="153715"/>
                  <a:pt x="2223426" y="213865"/>
                  <a:pt x="2206909" y="366921"/>
                </a:cubicBezTo>
                <a:cubicBezTo>
                  <a:pt x="1998308" y="360340"/>
                  <a:pt x="1871402" y="382289"/>
                  <a:pt x="1699320" y="366921"/>
                </a:cubicBezTo>
                <a:cubicBezTo>
                  <a:pt x="1527238" y="351553"/>
                  <a:pt x="1323053" y="382647"/>
                  <a:pt x="1191731" y="366921"/>
                </a:cubicBezTo>
                <a:cubicBezTo>
                  <a:pt x="1060409" y="351195"/>
                  <a:pt x="769069" y="396383"/>
                  <a:pt x="595865" y="366921"/>
                </a:cubicBezTo>
                <a:cubicBezTo>
                  <a:pt x="422661" y="337459"/>
                  <a:pt x="219050" y="378181"/>
                  <a:pt x="0" y="366921"/>
                </a:cubicBezTo>
                <a:cubicBezTo>
                  <a:pt x="-8297" y="229160"/>
                  <a:pt x="-1432" y="153925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2B2206-8A2B-4400-ABC5-3F2D700A2975}"/>
              </a:ext>
            </a:extLst>
          </p:cNvPr>
          <p:cNvSpPr/>
          <p:nvPr/>
        </p:nvSpPr>
        <p:spPr>
          <a:xfrm>
            <a:off x="6824661" y="9632120"/>
            <a:ext cx="4660899" cy="624128"/>
          </a:xfrm>
          <a:custGeom>
            <a:avLst/>
            <a:gdLst>
              <a:gd name="connsiteX0" fmla="*/ 0 w 4660899"/>
              <a:gd name="connsiteY0" fmla="*/ 0 h 624128"/>
              <a:gd name="connsiteX1" fmla="*/ 619234 w 4660899"/>
              <a:gd name="connsiteY1" fmla="*/ 0 h 624128"/>
              <a:gd name="connsiteX2" fmla="*/ 1145249 w 4660899"/>
              <a:gd name="connsiteY2" fmla="*/ 0 h 624128"/>
              <a:gd name="connsiteX3" fmla="*/ 1717874 w 4660899"/>
              <a:gd name="connsiteY3" fmla="*/ 0 h 624128"/>
              <a:gd name="connsiteX4" fmla="*/ 2430326 w 4660899"/>
              <a:gd name="connsiteY4" fmla="*/ 0 h 624128"/>
              <a:gd name="connsiteX5" fmla="*/ 3049560 w 4660899"/>
              <a:gd name="connsiteY5" fmla="*/ 0 h 624128"/>
              <a:gd name="connsiteX6" fmla="*/ 3622184 w 4660899"/>
              <a:gd name="connsiteY6" fmla="*/ 0 h 624128"/>
              <a:gd name="connsiteX7" fmla="*/ 4660899 w 4660899"/>
              <a:gd name="connsiteY7" fmla="*/ 0 h 624128"/>
              <a:gd name="connsiteX8" fmla="*/ 4660899 w 4660899"/>
              <a:gd name="connsiteY8" fmla="*/ 624128 h 624128"/>
              <a:gd name="connsiteX9" fmla="*/ 3995056 w 4660899"/>
              <a:gd name="connsiteY9" fmla="*/ 624128 h 624128"/>
              <a:gd name="connsiteX10" fmla="*/ 3422432 w 4660899"/>
              <a:gd name="connsiteY10" fmla="*/ 624128 h 624128"/>
              <a:gd name="connsiteX11" fmla="*/ 2663371 w 4660899"/>
              <a:gd name="connsiteY11" fmla="*/ 624128 h 624128"/>
              <a:gd name="connsiteX12" fmla="*/ 2044137 w 4660899"/>
              <a:gd name="connsiteY12" fmla="*/ 624128 h 624128"/>
              <a:gd name="connsiteX13" fmla="*/ 1518121 w 4660899"/>
              <a:gd name="connsiteY13" fmla="*/ 624128 h 624128"/>
              <a:gd name="connsiteX14" fmla="*/ 805670 w 4660899"/>
              <a:gd name="connsiteY14" fmla="*/ 624128 h 624128"/>
              <a:gd name="connsiteX15" fmla="*/ 0 w 4660899"/>
              <a:gd name="connsiteY15" fmla="*/ 624128 h 624128"/>
              <a:gd name="connsiteX16" fmla="*/ 0 w 4660899"/>
              <a:gd name="connsiteY16" fmla="*/ 0 h 62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60899" h="624128" fill="none" extrusionOk="0">
                <a:moveTo>
                  <a:pt x="0" y="0"/>
                </a:moveTo>
                <a:cubicBezTo>
                  <a:pt x="167882" y="-2234"/>
                  <a:pt x="433616" y="29855"/>
                  <a:pt x="619234" y="0"/>
                </a:cubicBezTo>
                <a:cubicBezTo>
                  <a:pt x="804852" y="-29855"/>
                  <a:pt x="890145" y="26241"/>
                  <a:pt x="1145249" y="0"/>
                </a:cubicBezTo>
                <a:cubicBezTo>
                  <a:pt x="1400354" y="-26241"/>
                  <a:pt x="1595465" y="14974"/>
                  <a:pt x="1717874" y="0"/>
                </a:cubicBezTo>
                <a:cubicBezTo>
                  <a:pt x="1840284" y="-14974"/>
                  <a:pt x="2138160" y="34195"/>
                  <a:pt x="2430326" y="0"/>
                </a:cubicBezTo>
                <a:cubicBezTo>
                  <a:pt x="2722492" y="-34195"/>
                  <a:pt x="2862663" y="13763"/>
                  <a:pt x="3049560" y="0"/>
                </a:cubicBezTo>
                <a:cubicBezTo>
                  <a:pt x="3236457" y="-13763"/>
                  <a:pt x="3459388" y="-12128"/>
                  <a:pt x="3622184" y="0"/>
                </a:cubicBezTo>
                <a:cubicBezTo>
                  <a:pt x="3784980" y="12128"/>
                  <a:pt x="4264430" y="-22523"/>
                  <a:pt x="4660899" y="0"/>
                </a:cubicBezTo>
                <a:cubicBezTo>
                  <a:pt x="4664285" y="274648"/>
                  <a:pt x="4643014" y="470150"/>
                  <a:pt x="4660899" y="624128"/>
                </a:cubicBezTo>
                <a:cubicBezTo>
                  <a:pt x="4333557" y="654340"/>
                  <a:pt x="4177266" y="639983"/>
                  <a:pt x="3995056" y="624128"/>
                </a:cubicBezTo>
                <a:cubicBezTo>
                  <a:pt x="3812846" y="608273"/>
                  <a:pt x="3681520" y="614653"/>
                  <a:pt x="3422432" y="624128"/>
                </a:cubicBezTo>
                <a:cubicBezTo>
                  <a:pt x="3163344" y="633603"/>
                  <a:pt x="2816521" y="621375"/>
                  <a:pt x="2663371" y="624128"/>
                </a:cubicBezTo>
                <a:cubicBezTo>
                  <a:pt x="2510221" y="626881"/>
                  <a:pt x="2313041" y="613156"/>
                  <a:pt x="2044137" y="624128"/>
                </a:cubicBezTo>
                <a:cubicBezTo>
                  <a:pt x="1775233" y="635100"/>
                  <a:pt x="1725612" y="616472"/>
                  <a:pt x="1518121" y="624128"/>
                </a:cubicBezTo>
                <a:cubicBezTo>
                  <a:pt x="1310630" y="631784"/>
                  <a:pt x="1147459" y="596579"/>
                  <a:pt x="805670" y="624128"/>
                </a:cubicBezTo>
                <a:cubicBezTo>
                  <a:pt x="463881" y="651677"/>
                  <a:pt x="388888" y="640886"/>
                  <a:pt x="0" y="624128"/>
                </a:cubicBezTo>
                <a:cubicBezTo>
                  <a:pt x="-16544" y="333698"/>
                  <a:pt x="16241" y="295410"/>
                  <a:pt x="0" y="0"/>
                </a:cubicBezTo>
                <a:close/>
              </a:path>
              <a:path w="4660899" h="624128" stroke="0" extrusionOk="0">
                <a:moveTo>
                  <a:pt x="0" y="0"/>
                </a:moveTo>
                <a:cubicBezTo>
                  <a:pt x="233113" y="-16414"/>
                  <a:pt x="402706" y="-12523"/>
                  <a:pt x="619234" y="0"/>
                </a:cubicBezTo>
                <a:cubicBezTo>
                  <a:pt x="835762" y="12523"/>
                  <a:pt x="976828" y="16279"/>
                  <a:pt x="1145249" y="0"/>
                </a:cubicBezTo>
                <a:cubicBezTo>
                  <a:pt x="1313670" y="-16279"/>
                  <a:pt x="1738764" y="22145"/>
                  <a:pt x="1904310" y="0"/>
                </a:cubicBezTo>
                <a:cubicBezTo>
                  <a:pt x="2069856" y="-22145"/>
                  <a:pt x="2257094" y="8026"/>
                  <a:pt x="2523544" y="0"/>
                </a:cubicBezTo>
                <a:cubicBezTo>
                  <a:pt x="2789994" y="-8026"/>
                  <a:pt x="2840623" y="-11642"/>
                  <a:pt x="3142778" y="0"/>
                </a:cubicBezTo>
                <a:cubicBezTo>
                  <a:pt x="3444933" y="11642"/>
                  <a:pt x="3555855" y="-25370"/>
                  <a:pt x="3901838" y="0"/>
                </a:cubicBezTo>
                <a:cubicBezTo>
                  <a:pt x="4247821" y="25370"/>
                  <a:pt x="4498454" y="36287"/>
                  <a:pt x="4660899" y="0"/>
                </a:cubicBezTo>
                <a:cubicBezTo>
                  <a:pt x="4674316" y="257597"/>
                  <a:pt x="4683559" y="463560"/>
                  <a:pt x="4660899" y="624128"/>
                </a:cubicBezTo>
                <a:cubicBezTo>
                  <a:pt x="4523037" y="650397"/>
                  <a:pt x="4304525" y="652615"/>
                  <a:pt x="4088274" y="624128"/>
                </a:cubicBezTo>
                <a:cubicBezTo>
                  <a:pt x="3872023" y="595641"/>
                  <a:pt x="3733508" y="608014"/>
                  <a:pt x="3422432" y="624128"/>
                </a:cubicBezTo>
                <a:cubicBezTo>
                  <a:pt x="3111356" y="640242"/>
                  <a:pt x="2914308" y="623602"/>
                  <a:pt x="2756589" y="624128"/>
                </a:cubicBezTo>
                <a:cubicBezTo>
                  <a:pt x="2598870" y="624654"/>
                  <a:pt x="2313293" y="594531"/>
                  <a:pt x="2137355" y="624128"/>
                </a:cubicBezTo>
                <a:cubicBezTo>
                  <a:pt x="1961417" y="653725"/>
                  <a:pt x="1583951" y="659034"/>
                  <a:pt x="1378294" y="624128"/>
                </a:cubicBezTo>
                <a:cubicBezTo>
                  <a:pt x="1172637" y="589222"/>
                  <a:pt x="873970" y="647988"/>
                  <a:pt x="619234" y="624128"/>
                </a:cubicBezTo>
                <a:cubicBezTo>
                  <a:pt x="364498" y="600268"/>
                  <a:pt x="290486" y="608989"/>
                  <a:pt x="0" y="624128"/>
                </a:cubicBezTo>
                <a:cubicBezTo>
                  <a:pt x="27987" y="405150"/>
                  <a:pt x="6238" y="308175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D255DB-B258-4B5E-B5A9-199740C6033B}"/>
              </a:ext>
            </a:extLst>
          </p:cNvPr>
          <p:cNvSpPr/>
          <p:nvPr/>
        </p:nvSpPr>
        <p:spPr>
          <a:xfrm>
            <a:off x="8648696" y="10628272"/>
            <a:ext cx="990604" cy="365426"/>
          </a:xfrm>
          <a:custGeom>
            <a:avLst/>
            <a:gdLst>
              <a:gd name="connsiteX0" fmla="*/ 0 w 990604"/>
              <a:gd name="connsiteY0" fmla="*/ 0 h 365426"/>
              <a:gd name="connsiteX1" fmla="*/ 515114 w 990604"/>
              <a:gd name="connsiteY1" fmla="*/ 0 h 365426"/>
              <a:gd name="connsiteX2" fmla="*/ 990604 w 990604"/>
              <a:gd name="connsiteY2" fmla="*/ 0 h 365426"/>
              <a:gd name="connsiteX3" fmla="*/ 990604 w 990604"/>
              <a:gd name="connsiteY3" fmla="*/ 365426 h 365426"/>
              <a:gd name="connsiteX4" fmla="*/ 505208 w 990604"/>
              <a:gd name="connsiteY4" fmla="*/ 365426 h 365426"/>
              <a:gd name="connsiteX5" fmla="*/ 0 w 990604"/>
              <a:gd name="connsiteY5" fmla="*/ 365426 h 365426"/>
              <a:gd name="connsiteX6" fmla="*/ 0 w 990604"/>
              <a:gd name="connsiteY6" fmla="*/ 0 h 365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365426" fill="none" extrusionOk="0">
                <a:moveTo>
                  <a:pt x="0" y="0"/>
                </a:moveTo>
                <a:cubicBezTo>
                  <a:pt x="244945" y="-14249"/>
                  <a:pt x="278974" y="-5203"/>
                  <a:pt x="515114" y="0"/>
                </a:cubicBezTo>
                <a:cubicBezTo>
                  <a:pt x="751254" y="5203"/>
                  <a:pt x="815030" y="-15207"/>
                  <a:pt x="990604" y="0"/>
                </a:cubicBezTo>
                <a:cubicBezTo>
                  <a:pt x="999671" y="90354"/>
                  <a:pt x="994345" y="262006"/>
                  <a:pt x="990604" y="365426"/>
                </a:cubicBezTo>
                <a:cubicBezTo>
                  <a:pt x="750093" y="358104"/>
                  <a:pt x="729707" y="374792"/>
                  <a:pt x="505208" y="365426"/>
                </a:cubicBezTo>
                <a:cubicBezTo>
                  <a:pt x="280709" y="356060"/>
                  <a:pt x="200657" y="343157"/>
                  <a:pt x="0" y="365426"/>
                </a:cubicBezTo>
                <a:cubicBezTo>
                  <a:pt x="-861" y="276627"/>
                  <a:pt x="1392" y="175376"/>
                  <a:pt x="0" y="0"/>
                </a:cubicBezTo>
                <a:close/>
              </a:path>
              <a:path w="990604" h="365426" stroke="0" extrusionOk="0">
                <a:moveTo>
                  <a:pt x="0" y="0"/>
                </a:moveTo>
                <a:cubicBezTo>
                  <a:pt x="175278" y="-11076"/>
                  <a:pt x="315873" y="-13466"/>
                  <a:pt x="485396" y="0"/>
                </a:cubicBezTo>
                <a:cubicBezTo>
                  <a:pt x="654919" y="13466"/>
                  <a:pt x="885662" y="-17669"/>
                  <a:pt x="990604" y="0"/>
                </a:cubicBezTo>
                <a:cubicBezTo>
                  <a:pt x="1002165" y="151180"/>
                  <a:pt x="975000" y="225557"/>
                  <a:pt x="990604" y="365426"/>
                </a:cubicBezTo>
                <a:cubicBezTo>
                  <a:pt x="879106" y="374925"/>
                  <a:pt x="657146" y="368352"/>
                  <a:pt x="495302" y="365426"/>
                </a:cubicBezTo>
                <a:cubicBezTo>
                  <a:pt x="333458" y="362500"/>
                  <a:pt x="244163" y="376713"/>
                  <a:pt x="0" y="365426"/>
                </a:cubicBezTo>
                <a:cubicBezTo>
                  <a:pt x="-7035" y="241994"/>
                  <a:pt x="-13492" y="150139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C0B9639-8B85-42C5-B8BA-BB15DEDD55A5}"/>
              </a:ext>
            </a:extLst>
          </p:cNvPr>
          <p:cNvSpPr/>
          <p:nvPr/>
        </p:nvSpPr>
        <p:spPr>
          <a:xfrm>
            <a:off x="4767262" y="12078589"/>
            <a:ext cx="8801100" cy="4676992"/>
          </a:xfrm>
          <a:custGeom>
            <a:avLst/>
            <a:gdLst>
              <a:gd name="connsiteX0" fmla="*/ 0 w 8801100"/>
              <a:gd name="connsiteY0" fmla="*/ 0 h 4676992"/>
              <a:gd name="connsiteX1" fmla="*/ 765019 w 8801100"/>
              <a:gd name="connsiteY1" fmla="*/ 0 h 4676992"/>
              <a:gd name="connsiteX2" fmla="*/ 1177993 w 8801100"/>
              <a:gd name="connsiteY2" fmla="*/ 0 h 4676992"/>
              <a:gd name="connsiteX3" fmla="*/ 2031023 w 8801100"/>
              <a:gd name="connsiteY3" fmla="*/ 0 h 4676992"/>
              <a:gd name="connsiteX4" fmla="*/ 2708031 w 8801100"/>
              <a:gd name="connsiteY4" fmla="*/ 0 h 4676992"/>
              <a:gd name="connsiteX5" fmla="*/ 3121005 w 8801100"/>
              <a:gd name="connsiteY5" fmla="*/ 0 h 4676992"/>
              <a:gd name="connsiteX6" fmla="*/ 3798013 w 8801100"/>
              <a:gd name="connsiteY6" fmla="*/ 0 h 4676992"/>
              <a:gd name="connsiteX7" fmla="*/ 4651043 w 8801100"/>
              <a:gd name="connsiteY7" fmla="*/ 0 h 4676992"/>
              <a:gd name="connsiteX8" fmla="*/ 5240040 w 8801100"/>
              <a:gd name="connsiteY8" fmla="*/ 0 h 4676992"/>
              <a:gd name="connsiteX9" fmla="*/ 5829036 w 8801100"/>
              <a:gd name="connsiteY9" fmla="*/ 0 h 4676992"/>
              <a:gd name="connsiteX10" fmla="*/ 6506044 w 8801100"/>
              <a:gd name="connsiteY10" fmla="*/ 0 h 4676992"/>
              <a:gd name="connsiteX11" fmla="*/ 7271063 w 8801100"/>
              <a:gd name="connsiteY11" fmla="*/ 0 h 4676992"/>
              <a:gd name="connsiteX12" fmla="*/ 8036081 w 8801100"/>
              <a:gd name="connsiteY12" fmla="*/ 0 h 4676992"/>
              <a:gd name="connsiteX13" fmla="*/ 8801100 w 8801100"/>
              <a:gd name="connsiteY13" fmla="*/ 0 h 4676992"/>
              <a:gd name="connsiteX14" fmla="*/ 8801100 w 8801100"/>
              <a:gd name="connsiteY14" fmla="*/ 761682 h 4676992"/>
              <a:gd name="connsiteX15" fmla="*/ 8801100 w 8801100"/>
              <a:gd name="connsiteY15" fmla="*/ 1336283 h 4676992"/>
              <a:gd name="connsiteX16" fmla="*/ 8801100 w 8801100"/>
              <a:gd name="connsiteY16" fmla="*/ 2004425 h 4676992"/>
              <a:gd name="connsiteX17" fmla="*/ 8801100 w 8801100"/>
              <a:gd name="connsiteY17" fmla="*/ 2719337 h 4676992"/>
              <a:gd name="connsiteX18" fmla="*/ 8801100 w 8801100"/>
              <a:gd name="connsiteY18" fmla="*/ 3481018 h 4676992"/>
              <a:gd name="connsiteX19" fmla="*/ 8801100 w 8801100"/>
              <a:gd name="connsiteY19" fmla="*/ 4676992 h 4676992"/>
              <a:gd name="connsiteX20" fmla="*/ 7948070 w 8801100"/>
              <a:gd name="connsiteY20" fmla="*/ 4676992 h 4676992"/>
              <a:gd name="connsiteX21" fmla="*/ 7359074 w 8801100"/>
              <a:gd name="connsiteY21" fmla="*/ 4676992 h 4676992"/>
              <a:gd name="connsiteX22" fmla="*/ 6770077 w 8801100"/>
              <a:gd name="connsiteY22" fmla="*/ 4676992 h 4676992"/>
              <a:gd name="connsiteX23" fmla="*/ 6181080 w 8801100"/>
              <a:gd name="connsiteY23" fmla="*/ 4676992 h 4676992"/>
              <a:gd name="connsiteX24" fmla="*/ 5416062 w 8801100"/>
              <a:gd name="connsiteY24" fmla="*/ 4676992 h 4676992"/>
              <a:gd name="connsiteX25" fmla="*/ 4739054 w 8801100"/>
              <a:gd name="connsiteY25" fmla="*/ 4676992 h 4676992"/>
              <a:gd name="connsiteX26" fmla="*/ 4326079 w 8801100"/>
              <a:gd name="connsiteY26" fmla="*/ 4676992 h 4676992"/>
              <a:gd name="connsiteX27" fmla="*/ 3737082 w 8801100"/>
              <a:gd name="connsiteY27" fmla="*/ 4676992 h 4676992"/>
              <a:gd name="connsiteX28" fmla="*/ 2972064 w 8801100"/>
              <a:gd name="connsiteY28" fmla="*/ 4676992 h 4676992"/>
              <a:gd name="connsiteX29" fmla="*/ 2471078 w 8801100"/>
              <a:gd name="connsiteY29" fmla="*/ 4676992 h 4676992"/>
              <a:gd name="connsiteX30" fmla="*/ 1618048 w 8801100"/>
              <a:gd name="connsiteY30" fmla="*/ 4676992 h 4676992"/>
              <a:gd name="connsiteX31" fmla="*/ 765019 w 8801100"/>
              <a:gd name="connsiteY31" fmla="*/ 4676992 h 4676992"/>
              <a:gd name="connsiteX32" fmla="*/ 0 w 8801100"/>
              <a:gd name="connsiteY32" fmla="*/ 4676992 h 4676992"/>
              <a:gd name="connsiteX33" fmla="*/ 0 w 8801100"/>
              <a:gd name="connsiteY33" fmla="*/ 3915310 h 4676992"/>
              <a:gd name="connsiteX34" fmla="*/ 0 w 8801100"/>
              <a:gd name="connsiteY34" fmla="*/ 3247169 h 4676992"/>
              <a:gd name="connsiteX35" fmla="*/ 0 w 8801100"/>
              <a:gd name="connsiteY35" fmla="*/ 2672567 h 4676992"/>
              <a:gd name="connsiteX36" fmla="*/ 0 w 8801100"/>
              <a:gd name="connsiteY36" fmla="*/ 2097965 h 4676992"/>
              <a:gd name="connsiteX37" fmla="*/ 0 w 8801100"/>
              <a:gd name="connsiteY37" fmla="*/ 1523363 h 4676992"/>
              <a:gd name="connsiteX38" fmla="*/ 0 w 8801100"/>
              <a:gd name="connsiteY38" fmla="*/ 948761 h 4676992"/>
              <a:gd name="connsiteX39" fmla="*/ 0 w 8801100"/>
              <a:gd name="connsiteY39" fmla="*/ 0 h 467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801100" h="4676992" fill="none" extrusionOk="0">
                <a:moveTo>
                  <a:pt x="0" y="0"/>
                </a:moveTo>
                <a:cubicBezTo>
                  <a:pt x="172283" y="824"/>
                  <a:pt x="589480" y="-29833"/>
                  <a:pt x="765019" y="0"/>
                </a:cubicBezTo>
                <a:cubicBezTo>
                  <a:pt x="940558" y="29833"/>
                  <a:pt x="1014456" y="-5533"/>
                  <a:pt x="1177993" y="0"/>
                </a:cubicBezTo>
                <a:cubicBezTo>
                  <a:pt x="1341530" y="5533"/>
                  <a:pt x="1648349" y="9270"/>
                  <a:pt x="2031023" y="0"/>
                </a:cubicBezTo>
                <a:cubicBezTo>
                  <a:pt x="2413697" y="-9270"/>
                  <a:pt x="2536285" y="4366"/>
                  <a:pt x="2708031" y="0"/>
                </a:cubicBezTo>
                <a:cubicBezTo>
                  <a:pt x="2879777" y="-4366"/>
                  <a:pt x="2986056" y="2393"/>
                  <a:pt x="3121005" y="0"/>
                </a:cubicBezTo>
                <a:cubicBezTo>
                  <a:pt x="3255954" y="-2393"/>
                  <a:pt x="3468355" y="24766"/>
                  <a:pt x="3798013" y="0"/>
                </a:cubicBezTo>
                <a:cubicBezTo>
                  <a:pt x="4127671" y="-24766"/>
                  <a:pt x="4367181" y="19906"/>
                  <a:pt x="4651043" y="0"/>
                </a:cubicBezTo>
                <a:cubicBezTo>
                  <a:pt x="4934905" y="-19906"/>
                  <a:pt x="5035733" y="-4069"/>
                  <a:pt x="5240040" y="0"/>
                </a:cubicBezTo>
                <a:cubicBezTo>
                  <a:pt x="5444347" y="4069"/>
                  <a:pt x="5684499" y="-24401"/>
                  <a:pt x="5829036" y="0"/>
                </a:cubicBezTo>
                <a:cubicBezTo>
                  <a:pt x="5973573" y="24401"/>
                  <a:pt x="6258207" y="4999"/>
                  <a:pt x="6506044" y="0"/>
                </a:cubicBezTo>
                <a:cubicBezTo>
                  <a:pt x="6753881" y="-4999"/>
                  <a:pt x="6995115" y="10880"/>
                  <a:pt x="7271063" y="0"/>
                </a:cubicBezTo>
                <a:cubicBezTo>
                  <a:pt x="7547011" y="-10880"/>
                  <a:pt x="7881678" y="-10743"/>
                  <a:pt x="8036081" y="0"/>
                </a:cubicBezTo>
                <a:cubicBezTo>
                  <a:pt x="8190484" y="10743"/>
                  <a:pt x="8567780" y="11486"/>
                  <a:pt x="8801100" y="0"/>
                </a:cubicBezTo>
                <a:cubicBezTo>
                  <a:pt x="8787545" y="232858"/>
                  <a:pt x="8799098" y="603903"/>
                  <a:pt x="8801100" y="761682"/>
                </a:cubicBezTo>
                <a:cubicBezTo>
                  <a:pt x="8803102" y="919461"/>
                  <a:pt x="8817527" y="1119228"/>
                  <a:pt x="8801100" y="1336283"/>
                </a:cubicBezTo>
                <a:cubicBezTo>
                  <a:pt x="8784673" y="1553338"/>
                  <a:pt x="8831681" y="1674203"/>
                  <a:pt x="8801100" y="2004425"/>
                </a:cubicBezTo>
                <a:cubicBezTo>
                  <a:pt x="8770519" y="2334647"/>
                  <a:pt x="8823435" y="2475340"/>
                  <a:pt x="8801100" y="2719337"/>
                </a:cubicBezTo>
                <a:cubicBezTo>
                  <a:pt x="8778765" y="2963334"/>
                  <a:pt x="8800123" y="3175225"/>
                  <a:pt x="8801100" y="3481018"/>
                </a:cubicBezTo>
                <a:cubicBezTo>
                  <a:pt x="8802077" y="3786811"/>
                  <a:pt x="8825853" y="4316095"/>
                  <a:pt x="8801100" y="4676992"/>
                </a:cubicBezTo>
                <a:cubicBezTo>
                  <a:pt x="8520202" y="4691196"/>
                  <a:pt x="8231031" y="4703747"/>
                  <a:pt x="7948070" y="4676992"/>
                </a:cubicBezTo>
                <a:cubicBezTo>
                  <a:pt x="7665109" y="4650238"/>
                  <a:pt x="7612282" y="4651371"/>
                  <a:pt x="7359074" y="4676992"/>
                </a:cubicBezTo>
                <a:cubicBezTo>
                  <a:pt x="7105866" y="4702613"/>
                  <a:pt x="6969506" y="4684350"/>
                  <a:pt x="6770077" y="4676992"/>
                </a:cubicBezTo>
                <a:cubicBezTo>
                  <a:pt x="6570648" y="4669634"/>
                  <a:pt x="6430405" y="4677437"/>
                  <a:pt x="6181080" y="4676992"/>
                </a:cubicBezTo>
                <a:cubicBezTo>
                  <a:pt x="5931755" y="4676547"/>
                  <a:pt x="5708505" y="4685399"/>
                  <a:pt x="5416062" y="4676992"/>
                </a:cubicBezTo>
                <a:cubicBezTo>
                  <a:pt x="5123619" y="4668585"/>
                  <a:pt x="5003022" y="4656303"/>
                  <a:pt x="4739054" y="4676992"/>
                </a:cubicBezTo>
                <a:cubicBezTo>
                  <a:pt x="4475086" y="4697681"/>
                  <a:pt x="4415421" y="4658895"/>
                  <a:pt x="4326079" y="4676992"/>
                </a:cubicBezTo>
                <a:cubicBezTo>
                  <a:pt x="4236737" y="4695089"/>
                  <a:pt x="3920802" y="4677702"/>
                  <a:pt x="3737082" y="4676992"/>
                </a:cubicBezTo>
                <a:cubicBezTo>
                  <a:pt x="3553362" y="4676282"/>
                  <a:pt x="3267091" y="4709288"/>
                  <a:pt x="2972064" y="4676992"/>
                </a:cubicBezTo>
                <a:cubicBezTo>
                  <a:pt x="2677037" y="4644696"/>
                  <a:pt x="2637272" y="4669800"/>
                  <a:pt x="2471078" y="4676992"/>
                </a:cubicBezTo>
                <a:cubicBezTo>
                  <a:pt x="2304884" y="4684184"/>
                  <a:pt x="1975193" y="4664602"/>
                  <a:pt x="1618048" y="4676992"/>
                </a:cubicBezTo>
                <a:cubicBezTo>
                  <a:pt x="1260903" y="4689383"/>
                  <a:pt x="1009329" y="4695813"/>
                  <a:pt x="765019" y="4676992"/>
                </a:cubicBezTo>
                <a:cubicBezTo>
                  <a:pt x="520709" y="4658171"/>
                  <a:pt x="285225" y="4650298"/>
                  <a:pt x="0" y="4676992"/>
                </a:cubicBezTo>
                <a:cubicBezTo>
                  <a:pt x="10978" y="4359539"/>
                  <a:pt x="14004" y="4153814"/>
                  <a:pt x="0" y="3915310"/>
                </a:cubicBezTo>
                <a:cubicBezTo>
                  <a:pt x="-14004" y="3676806"/>
                  <a:pt x="-15571" y="3515309"/>
                  <a:pt x="0" y="3247169"/>
                </a:cubicBezTo>
                <a:cubicBezTo>
                  <a:pt x="15571" y="2979029"/>
                  <a:pt x="-10928" y="2878556"/>
                  <a:pt x="0" y="2672567"/>
                </a:cubicBezTo>
                <a:cubicBezTo>
                  <a:pt x="10928" y="2466578"/>
                  <a:pt x="-21233" y="2264895"/>
                  <a:pt x="0" y="2097965"/>
                </a:cubicBezTo>
                <a:cubicBezTo>
                  <a:pt x="21233" y="1931035"/>
                  <a:pt x="-3535" y="1725738"/>
                  <a:pt x="0" y="1523363"/>
                </a:cubicBezTo>
                <a:cubicBezTo>
                  <a:pt x="3535" y="1320988"/>
                  <a:pt x="-26317" y="1170168"/>
                  <a:pt x="0" y="948761"/>
                </a:cubicBezTo>
                <a:cubicBezTo>
                  <a:pt x="26317" y="727354"/>
                  <a:pt x="32516" y="286531"/>
                  <a:pt x="0" y="0"/>
                </a:cubicBezTo>
                <a:close/>
              </a:path>
              <a:path w="8801100" h="4676992" stroke="0" extrusionOk="0">
                <a:moveTo>
                  <a:pt x="0" y="0"/>
                </a:moveTo>
                <a:cubicBezTo>
                  <a:pt x="187038" y="-13930"/>
                  <a:pt x="420995" y="-16559"/>
                  <a:pt x="588997" y="0"/>
                </a:cubicBezTo>
                <a:cubicBezTo>
                  <a:pt x="756999" y="16559"/>
                  <a:pt x="878205" y="-12340"/>
                  <a:pt x="1001971" y="0"/>
                </a:cubicBezTo>
                <a:cubicBezTo>
                  <a:pt x="1125737" y="12340"/>
                  <a:pt x="1546176" y="28976"/>
                  <a:pt x="1855001" y="0"/>
                </a:cubicBezTo>
                <a:cubicBezTo>
                  <a:pt x="2163826" y="-28976"/>
                  <a:pt x="2320888" y="-483"/>
                  <a:pt x="2443998" y="0"/>
                </a:cubicBezTo>
                <a:cubicBezTo>
                  <a:pt x="2567108" y="483"/>
                  <a:pt x="2791172" y="41"/>
                  <a:pt x="3032994" y="0"/>
                </a:cubicBezTo>
                <a:cubicBezTo>
                  <a:pt x="3274816" y="-41"/>
                  <a:pt x="3591927" y="-1118"/>
                  <a:pt x="3886024" y="0"/>
                </a:cubicBezTo>
                <a:cubicBezTo>
                  <a:pt x="4180121" y="1118"/>
                  <a:pt x="4140515" y="6718"/>
                  <a:pt x="4387010" y="0"/>
                </a:cubicBezTo>
                <a:cubicBezTo>
                  <a:pt x="4633505" y="-6718"/>
                  <a:pt x="4985844" y="-41832"/>
                  <a:pt x="5240040" y="0"/>
                </a:cubicBezTo>
                <a:cubicBezTo>
                  <a:pt x="5494236" y="41832"/>
                  <a:pt x="5836242" y="17274"/>
                  <a:pt x="6093069" y="0"/>
                </a:cubicBezTo>
                <a:cubicBezTo>
                  <a:pt x="6349896" y="-17274"/>
                  <a:pt x="6600814" y="-24937"/>
                  <a:pt x="6770077" y="0"/>
                </a:cubicBezTo>
                <a:cubicBezTo>
                  <a:pt x="6939340" y="24937"/>
                  <a:pt x="7251635" y="-17343"/>
                  <a:pt x="7623107" y="0"/>
                </a:cubicBezTo>
                <a:cubicBezTo>
                  <a:pt x="7994579" y="17343"/>
                  <a:pt x="7930409" y="-17668"/>
                  <a:pt x="8212103" y="0"/>
                </a:cubicBezTo>
                <a:cubicBezTo>
                  <a:pt x="8493797" y="17668"/>
                  <a:pt x="8551956" y="-22404"/>
                  <a:pt x="8801100" y="0"/>
                </a:cubicBezTo>
                <a:cubicBezTo>
                  <a:pt x="8789446" y="293993"/>
                  <a:pt x="8779818" y="375017"/>
                  <a:pt x="8801100" y="714912"/>
                </a:cubicBezTo>
                <a:cubicBezTo>
                  <a:pt x="8822382" y="1054807"/>
                  <a:pt x="8798380" y="1151080"/>
                  <a:pt x="8801100" y="1383053"/>
                </a:cubicBezTo>
                <a:cubicBezTo>
                  <a:pt x="8803820" y="1615026"/>
                  <a:pt x="8832555" y="1856157"/>
                  <a:pt x="8801100" y="2051195"/>
                </a:cubicBezTo>
                <a:cubicBezTo>
                  <a:pt x="8769645" y="2246233"/>
                  <a:pt x="8814053" y="2604718"/>
                  <a:pt x="8801100" y="2766107"/>
                </a:cubicBezTo>
                <a:cubicBezTo>
                  <a:pt x="8788147" y="2927496"/>
                  <a:pt x="8828381" y="3169409"/>
                  <a:pt x="8801100" y="3481018"/>
                </a:cubicBezTo>
                <a:cubicBezTo>
                  <a:pt x="8773819" y="3792627"/>
                  <a:pt x="8810131" y="4345661"/>
                  <a:pt x="8801100" y="4676992"/>
                </a:cubicBezTo>
                <a:cubicBezTo>
                  <a:pt x="8708843" y="4696175"/>
                  <a:pt x="8498884" y="4682170"/>
                  <a:pt x="8388125" y="4676992"/>
                </a:cubicBezTo>
                <a:cubicBezTo>
                  <a:pt x="8277366" y="4671814"/>
                  <a:pt x="7913198" y="4678528"/>
                  <a:pt x="7535096" y="4676992"/>
                </a:cubicBezTo>
                <a:cubicBezTo>
                  <a:pt x="7156994" y="4675456"/>
                  <a:pt x="7014561" y="4664574"/>
                  <a:pt x="6858088" y="4676992"/>
                </a:cubicBezTo>
                <a:cubicBezTo>
                  <a:pt x="6701615" y="4689410"/>
                  <a:pt x="6460521" y="4673204"/>
                  <a:pt x="6357102" y="4676992"/>
                </a:cubicBezTo>
                <a:cubicBezTo>
                  <a:pt x="6253683" y="4680780"/>
                  <a:pt x="5873753" y="4701952"/>
                  <a:pt x="5680095" y="4676992"/>
                </a:cubicBezTo>
                <a:cubicBezTo>
                  <a:pt x="5486437" y="4652032"/>
                  <a:pt x="5354032" y="4661449"/>
                  <a:pt x="5267120" y="4676992"/>
                </a:cubicBezTo>
                <a:cubicBezTo>
                  <a:pt x="5180208" y="4692535"/>
                  <a:pt x="5044287" y="4657198"/>
                  <a:pt x="4854145" y="4676992"/>
                </a:cubicBezTo>
                <a:cubicBezTo>
                  <a:pt x="4664003" y="4696786"/>
                  <a:pt x="4429401" y="4651610"/>
                  <a:pt x="4177137" y="4676992"/>
                </a:cubicBezTo>
                <a:cubicBezTo>
                  <a:pt x="3924873" y="4702374"/>
                  <a:pt x="3862571" y="4665707"/>
                  <a:pt x="3676152" y="4676992"/>
                </a:cubicBezTo>
                <a:cubicBezTo>
                  <a:pt x="3489733" y="4688277"/>
                  <a:pt x="3148030" y="4693018"/>
                  <a:pt x="2911133" y="4676992"/>
                </a:cubicBezTo>
                <a:cubicBezTo>
                  <a:pt x="2674236" y="4660966"/>
                  <a:pt x="2650175" y="4684776"/>
                  <a:pt x="2410147" y="4676992"/>
                </a:cubicBezTo>
                <a:cubicBezTo>
                  <a:pt x="2170119" y="4669208"/>
                  <a:pt x="1858961" y="4658689"/>
                  <a:pt x="1645129" y="4676992"/>
                </a:cubicBezTo>
                <a:cubicBezTo>
                  <a:pt x="1431297" y="4695295"/>
                  <a:pt x="1329889" y="4691660"/>
                  <a:pt x="1232154" y="4676992"/>
                </a:cubicBezTo>
                <a:cubicBezTo>
                  <a:pt x="1134420" y="4662324"/>
                  <a:pt x="401674" y="4703842"/>
                  <a:pt x="0" y="4676992"/>
                </a:cubicBezTo>
                <a:cubicBezTo>
                  <a:pt x="-13975" y="4528164"/>
                  <a:pt x="7428" y="4350813"/>
                  <a:pt x="0" y="4102390"/>
                </a:cubicBezTo>
                <a:cubicBezTo>
                  <a:pt x="-7428" y="3853967"/>
                  <a:pt x="4103" y="3530542"/>
                  <a:pt x="0" y="3340709"/>
                </a:cubicBezTo>
                <a:cubicBezTo>
                  <a:pt x="-4103" y="3150876"/>
                  <a:pt x="-26708" y="2906460"/>
                  <a:pt x="0" y="2719337"/>
                </a:cubicBezTo>
                <a:cubicBezTo>
                  <a:pt x="26708" y="2532214"/>
                  <a:pt x="8048" y="2326858"/>
                  <a:pt x="0" y="1957655"/>
                </a:cubicBezTo>
                <a:cubicBezTo>
                  <a:pt x="-8048" y="1588452"/>
                  <a:pt x="-7005" y="1652366"/>
                  <a:pt x="0" y="1383053"/>
                </a:cubicBezTo>
                <a:cubicBezTo>
                  <a:pt x="7005" y="1113740"/>
                  <a:pt x="-20229" y="1056308"/>
                  <a:pt x="0" y="855221"/>
                </a:cubicBezTo>
                <a:cubicBezTo>
                  <a:pt x="20229" y="654134"/>
                  <a:pt x="-5912" y="374414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A30F73D-D48A-48C9-81A3-40D9654CFFD4}"/>
              </a:ext>
            </a:extLst>
          </p:cNvPr>
          <p:cNvSpPr/>
          <p:nvPr/>
        </p:nvSpPr>
        <p:spPr>
          <a:xfrm>
            <a:off x="8218345" y="12912237"/>
            <a:ext cx="1883117" cy="2097422"/>
          </a:xfrm>
          <a:custGeom>
            <a:avLst/>
            <a:gdLst>
              <a:gd name="connsiteX0" fmla="*/ 0 w 1883117"/>
              <a:gd name="connsiteY0" fmla="*/ 0 h 2097422"/>
              <a:gd name="connsiteX1" fmla="*/ 608874 w 1883117"/>
              <a:gd name="connsiteY1" fmla="*/ 0 h 2097422"/>
              <a:gd name="connsiteX2" fmla="*/ 1236580 w 1883117"/>
              <a:gd name="connsiteY2" fmla="*/ 0 h 2097422"/>
              <a:gd name="connsiteX3" fmla="*/ 1883117 w 1883117"/>
              <a:gd name="connsiteY3" fmla="*/ 0 h 2097422"/>
              <a:gd name="connsiteX4" fmla="*/ 1883117 w 1883117"/>
              <a:gd name="connsiteY4" fmla="*/ 720115 h 2097422"/>
              <a:gd name="connsiteX5" fmla="*/ 1883117 w 1883117"/>
              <a:gd name="connsiteY5" fmla="*/ 1356333 h 2097422"/>
              <a:gd name="connsiteX6" fmla="*/ 1883117 w 1883117"/>
              <a:gd name="connsiteY6" fmla="*/ 2097422 h 2097422"/>
              <a:gd name="connsiteX7" fmla="*/ 1217749 w 1883117"/>
              <a:gd name="connsiteY7" fmla="*/ 2097422 h 2097422"/>
              <a:gd name="connsiteX8" fmla="*/ 552381 w 1883117"/>
              <a:gd name="connsiteY8" fmla="*/ 2097422 h 2097422"/>
              <a:gd name="connsiteX9" fmla="*/ 0 w 1883117"/>
              <a:gd name="connsiteY9" fmla="*/ 2097422 h 2097422"/>
              <a:gd name="connsiteX10" fmla="*/ 0 w 1883117"/>
              <a:gd name="connsiteY10" fmla="*/ 1419256 h 2097422"/>
              <a:gd name="connsiteX11" fmla="*/ 0 w 1883117"/>
              <a:gd name="connsiteY11" fmla="*/ 720115 h 2097422"/>
              <a:gd name="connsiteX12" fmla="*/ 0 w 1883117"/>
              <a:gd name="connsiteY12" fmla="*/ 0 h 209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83117" h="2097422" fill="none" extrusionOk="0">
                <a:moveTo>
                  <a:pt x="0" y="0"/>
                </a:moveTo>
                <a:cubicBezTo>
                  <a:pt x="206663" y="-6939"/>
                  <a:pt x="315561" y="-12158"/>
                  <a:pt x="608874" y="0"/>
                </a:cubicBezTo>
                <a:cubicBezTo>
                  <a:pt x="902187" y="12158"/>
                  <a:pt x="958224" y="-3351"/>
                  <a:pt x="1236580" y="0"/>
                </a:cubicBezTo>
                <a:cubicBezTo>
                  <a:pt x="1514936" y="3351"/>
                  <a:pt x="1661721" y="7414"/>
                  <a:pt x="1883117" y="0"/>
                </a:cubicBezTo>
                <a:cubicBezTo>
                  <a:pt x="1865366" y="199832"/>
                  <a:pt x="1897893" y="545722"/>
                  <a:pt x="1883117" y="720115"/>
                </a:cubicBezTo>
                <a:cubicBezTo>
                  <a:pt x="1868341" y="894508"/>
                  <a:pt x="1883368" y="1104877"/>
                  <a:pt x="1883117" y="1356333"/>
                </a:cubicBezTo>
                <a:cubicBezTo>
                  <a:pt x="1882866" y="1607789"/>
                  <a:pt x="1905646" y="1732509"/>
                  <a:pt x="1883117" y="2097422"/>
                </a:cubicBezTo>
                <a:cubicBezTo>
                  <a:pt x="1565014" y="2121124"/>
                  <a:pt x="1375833" y="2092090"/>
                  <a:pt x="1217749" y="2097422"/>
                </a:cubicBezTo>
                <a:cubicBezTo>
                  <a:pt x="1059665" y="2102754"/>
                  <a:pt x="701289" y="2072431"/>
                  <a:pt x="552381" y="2097422"/>
                </a:cubicBezTo>
                <a:cubicBezTo>
                  <a:pt x="403473" y="2122413"/>
                  <a:pt x="141190" y="2112129"/>
                  <a:pt x="0" y="2097422"/>
                </a:cubicBezTo>
                <a:cubicBezTo>
                  <a:pt x="16636" y="1938528"/>
                  <a:pt x="-20766" y="1699445"/>
                  <a:pt x="0" y="1419256"/>
                </a:cubicBezTo>
                <a:cubicBezTo>
                  <a:pt x="20766" y="1139067"/>
                  <a:pt x="23175" y="921312"/>
                  <a:pt x="0" y="720115"/>
                </a:cubicBezTo>
                <a:cubicBezTo>
                  <a:pt x="-23175" y="518918"/>
                  <a:pt x="29786" y="293992"/>
                  <a:pt x="0" y="0"/>
                </a:cubicBezTo>
                <a:close/>
              </a:path>
              <a:path w="1883117" h="2097422" stroke="0" extrusionOk="0">
                <a:moveTo>
                  <a:pt x="0" y="0"/>
                </a:moveTo>
                <a:cubicBezTo>
                  <a:pt x="280764" y="5572"/>
                  <a:pt x="437160" y="-25057"/>
                  <a:pt x="608874" y="0"/>
                </a:cubicBezTo>
                <a:cubicBezTo>
                  <a:pt x="780588" y="25057"/>
                  <a:pt x="1004421" y="-9649"/>
                  <a:pt x="1180087" y="0"/>
                </a:cubicBezTo>
                <a:cubicBezTo>
                  <a:pt x="1355753" y="9649"/>
                  <a:pt x="1673132" y="-6601"/>
                  <a:pt x="1883117" y="0"/>
                </a:cubicBezTo>
                <a:cubicBezTo>
                  <a:pt x="1874419" y="269789"/>
                  <a:pt x="1857501" y="409768"/>
                  <a:pt x="1883117" y="678166"/>
                </a:cubicBezTo>
                <a:cubicBezTo>
                  <a:pt x="1908733" y="946564"/>
                  <a:pt x="1882784" y="1029428"/>
                  <a:pt x="1883117" y="1335359"/>
                </a:cubicBezTo>
                <a:cubicBezTo>
                  <a:pt x="1883450" y="1641290"/>
                  <a:pt x="1885039" y="1724088"/>
                  <a:pt x="1883117" y="2097422"/>
                </a:cubicBezTo>
                <a:cubicBezTo>
                  <a:pt x="1621165" y="2096911"/>
                  <a:pt x="1388655" y="2119990"/>
                  <a:pt x="1255411" y="2097422"/>
                </a:cubicBezTo>
                <a:cubicBezTo>
                  <a:pt x="1122167" y="2074854"/>
                  <a:pt x="801928" y="2086647"/>
                  <a:pt x="590043" y="2097422"/>
                </a:cubicBezTo>
                <a:cubicBezTo>
                  <a:pt x="378158" y="2108197"/>
                  <a:pt x="139324" y="2074761"/>
                  <a:pt x="0" y="2097422"/>
                </a:cubicBezTo>
                <a:cubicBezTo>
                  <a:pt x="-31402" y="1954182"/>
                  <a:pt x="-1477" y="1621497"/>
                  <a:pt x="0" y="1398281"/>
                </a:cubicBezTo>
                <a:cubicBezTo>
                  <a:pt x="1477" y="1175065"/>
                  <a:pt x="-22045" y="1008264"/>
                  <a:pt x="0" y="720115"/>
                </a:cubicBezTo>
                <a:cubicBezTo>
                  <a:pt x="22045" y="431966"/>
                  <a:pt x="-18157" y="203351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B662924-81FE-4551-AAAD-7084EFE0DE16}"/>
              </a:ext>
            </a:extLst>
          </p:cNvPr>
          <p:cNvSpPr/>
          <p:nvPr/>
        </p:nvSpPr>
        <p:spPr>
          <a:xfrm>
            <a:off x="8051657" y="12220902"/>
            <a:ext cx="2206909" cy="366921"/>
          </a:xfrm>
          <a:custGeom>
            <a:avLst/>
            <a:gdLst>
              <a:gd name="connsiteX0" fmla="*/ 0 w 2206909"/>
              <a:gd name="connsiteY0" fmla="*/ 0 h 366921"/>
              <a:gd name="connsiteX1" fmla="*/ 529658 w 2206909"/>
              <a:gd name="connsiteY1" fmla="*/ 0 h 366921"/>
              <a:gd name="connsiteX2" fmla="*/ 1081385 w 2206909"/>
              <a:gd name="connsiteY2" fmla="*/ 0 h 366921"/>
              <a:gd name="connsiteX3" fmla="*/ 1633113 w 2206909"/>
              <a:gd name="connsiteY3" fmla="*/ 0 h 366921"/>
              <a:gd name="connsiteX4" fmla="*/ 2206909 w 2206909"/>
              <a:gd name="connsiteY4" fmla="*/ 0 h 366921"/>
              <a:gd name="connsiteX5" fmla="*/ 2206909 w 2206909"/>
              <a:gd name="connsiteY5" fmla="*/ 366921 h 366921"/>
              <a:gd name="connsiteX6" fmla="*/ 1655182 w 2206909"/>
              <a:gd name="connsiteY6" fmla="*/ 366921 h 366921"/>
              <a:gd name="connsiteX7" fmla="*/ 1147593 w 2206909"/>
              <a:gd name="connsiteY7" fmla="*/ 366921 h 366921"/>
              <a:gd name="connsiteX8" fmla="*/ 640004 w 2206909"/>
              <a:gd name="connsiteY8" fmla="*/ 366921 h 366921"/>
              <a:gd name="connsiteX9" fmla="*/ 0 w 2206909"/>
              <a:gd name="connsiteY9" fmla="*/ 366921 h 366921"/>
              <a:gd name="connsiteX10" fmla="*/ 0 w 2206909"/>
              <a:gd name="connsiteY10" fmla="*/ 0 h 36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06909" h="366921" fill="none" extrusionOk="0">
                <a:moveTo>
                  <a:pt x="0" y="0"/>
                </a:moveTo>
                <a:cubicBezTo>
                  <a:pt x="164874" y="-6380"/>
                  <a:pt x="320608" y="16176"/>
                  <a:pt x="529658" y="0"/>
                </a:cubicBezTo>
                <a:cubicBezTo>
                  <a:pt x="738708" y="-16176"/>
                  <a:pt x="867190" y="26871"/>
                  <a:pt x="1081385" y="0"/>
                </a:cubicBezTo>
                <a:cubicBezTo>
                  <a:pt x="1295580" y="-26871"/>
                  <a:pt x="1492431" y="21364"/>
                  <a:pt x="1633113" y="0"/>
                </a:cubicBezTo>
                <a:cubicBezTo>
                  <a:pt x="1773795" y="-21364"/>
                  <a:pt x="2034966" y="27622"/>
                  <a:pt x="2206909" y="0"/>
                </a:cubicBezTo>
                <a:cubicBezTo>
                  <a:pt x="2218999" y="153004"/>
                  <a:pt x="2219384" y="233408"/>
                  <a:pt x="2206909" y="366921"/>
                </a:cubicBezTo>
                <a:cubicBezTo>
                  <a:pt x="1934098" y="381152"/>
                  <a:pt x="1892573" y="377505"/>
                  <a:pt x="1655182" y="366921"/>
                </a:cubicBezTo>
                <a:cubicBezTo>
                  <a:pt x="1417791" y="356337"/>
                  <a:pt x="1368179" y="388649"/>
                  <a:pt x="1147593" y="366921"/>
                </a:cubicBezTo>
                <a:cubicBezTo>
                  <a:pt x="927007" y="345193"/>
                  <a:pt x="787840" y="370657"/>
                  <a:pt x="640004" y="366921"/>
                </a:cubicBezTo>
                <a:cubicBezTo>
                  <a:pt x="492168" y="363185"/>
                  <a:pt x="237910" y="341521"/>
                  <a:pt x="0" y="366921"/>
                </a:cubicBezTo>
                <a:cubicBezTo>
                  <a:pt x="-1865" y="228743"/>
                  <a:pt x="11931" y="124802"/>
                  <a:pt x="0" y="0"/>
                </a:cubicBezTo>
                <a:close/>
              </a:path>
              <a:path w="2206909" h="366921" stroke="0" extrusionOk="0">
                <a:moveTo>
                  <a:pt x="0" y="0"/>
                </a:moveTo>
                <a:cubicBezTo>
                  <a:pt x="184340" y="-15398"/>
                  <a:pt x="389535" y="18994"/>
                  <a:pt x="529658" y="0"/>
                </a:cubicBezTo>
                <a:cubicBezTo>
                  <a:pt x="669781" y="-18994"/>
                  <a:pt x="823386" y="9365"/>
                  <a:pt x="1015178" y="0"/>
                </a:cubicBezTo>
                <a:cubicBezTo>
                  <a:pt x="1206970" y="-9365"/>
                  <a:pt x="1478541" y="-15907"/>
                  <a:pt x="1611044" y="0"/>
                </a:cubicBezTo>
                <a:cubicBezTo>
                  <a:pt x="1743547" y="15907"/>
                  <a:pt x="1966402" y="-5964"/>
                  <a:pt x="2206909" y="0"/>
                </a:cubicBezTo>
                <a:cubicBezTo>
                  <a:pt x="2205261" y="153715"/>
                  <a:pt x="2223426" y="213865"/>
                  <a:pt x="2206909" y="366921"/>
                </a:cubicBezTo>
                <a:cubicBezTo>
                  <a:pt x="1998308" y="360340"/>
                  <a:pt x="1871402" y="382289"/>
                  <a:pt x="1699320" y="366921"/>
                </a:cubicBezTo>
                <a:cubicBezTo>
                  <a:pt x="1527238" y="351553"/>
                  <a:pt x="1323053" y="382647"/>
                  <a:pt x="1191731" y="366921"/>
                </a:cubicBezTo>
                <a:cubicBezTo>
                  <a:pt x="1060409" y="351195"/>
                  <a:pt x="769069" y="396383"/>
                  <a:pt x="595865" y="366921"/>
                </a:cubicBezTo>
                <a:cubicBezTo>
                  <a:pt x="422661" y="337459"/>
                  <a:pt x="219050" y="378181"/>
                  <a:pt x="0" y="366921"/>
                </a:cubicBezTo>
                <a:cubicBezTo>
                  <a:pt x="-8297" y="229160"/>
                  <a:pt x="-1432" y="153925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15EF29C-DF98-477A-BC2B-27F5AF56D8E8}"/>
              </a:ext>
            </a:extLst>
          </p:cNvPr>
          <p:cNvSpPr/>
          <p:nvPr/>
        </p:nvSpPr>
        <p:spPr>
          <a:xfrm>
            <a:off x="5368642" y="12912236"/>
            <a:ext cx="1851309" cy="2097422"/>
          </a:xfrm>
          <a:custGeom>
            <a:avLst/>
            <a:gdLst>
              <a:gd name="connsiteX0" fmla="*/ 0 w 1851309"/>
              <a:gd name="connsiteY0" fmla="*/ 0 h 2097422"/>
              <a:gd name="connsiteX1" fmla="*/ 598590 w 1851309"/>
              <a:gd name="connsiteY1" fmla="*/ 0 h 2097422"/>
              <a:gd name="connsiteX2" fmla="*/ 1215693 w 1851309"/>
              <a:gd name="connsiteY2" fmla="*/ 0 h 2097422"/>
              <a:gd name="connsiteX3" fmla="*/ 1851309 w 1851309"/>
              <a:gd name="connsiteY3" fmla="*/ 0 h 2097422"/>
              <a:gd name="connsiteX4" fmla="*/ 1851309 w 1851309"/>
              <a:gd name="connsiteY4" fmla="*/ 720115 h 2097422"/>
              <a:gd name="connsiteX5" fmla="*/ 1851309 w 1851309"/>
              <a:gd name="connsiteY5" fmla="*/ 1356333 h 2097422"/>
              <a:gd name="connsiteX6" fmla="*/ 1851309 w 1851309"/>
              <a:gd name="connsiteY6" fmla="*/ 2097422 h 2097422"/>
              <a:gd name="connsiteX7" fmla="*/ 1197180 w 1851309"/>
              <a:gd name="connsiteY7" fmla="*/ 2097422 h 2097422"/>
              <a:gd name="connsiteX8" fmla="*/ 543051 w 1851309"/>
              <a:gd name="connsiteY8" fmla="*/ 2097422 h 2097422"/>
              <a:gd name="connsiteX9" fmla="*/ 0 w 1851309"/>
              <a:gd name="connsiteY9" fmla="*/ 2097422 h 2097422"/>
              <a:gd name="connsiteX10" fmla="*/ 0 w 1851309"/>
              <a:gd name="connsiteY10" fmla="*/ 1419256 h 2097422"/>
              <a:gd name="connsiteX11" fmla="*/ 0 w 1851309"/>
              <a:gd name="connsiteY11" fmla="*/ 720115 h 2097422"/>
              <a:gd name="connsiteX12" fmla="*/ 0 w 1851309"/>
              <a:gd name="connsiteY12" fmla="*/ 0 h 209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1309" h="2097422" fill="none" extrusionOk="0">
                <a:moveTo>
                  <a:pt x="0" y="0"/>
                </a:moveTo>
                <a:cubicBezTo>
                  <a:pt x="293885" y="-14492"/>
                  <a:pt x="405632" y="-25753"/>
                  <a:pt x="598590" y="0"/>
                </a:cubicBezTo>
                <a:cubicBezTo>
                  <a:pt x="791548" y="25753"/>
                  <a:pt x="1030940" y="-29541"/>
                  <a:pt x="1215693" y="0"/>
                </a:cubicBezTo>
                <a:cubicBezTo>
                  <a:pt x="1400446" y="29541"/>
                  <a:pt x="1640153" y="-23513"/>
                  <a:pt x="1851309" y="0"/>
                </a:cubicBezTo>
                <a:cubicBezTo>
                  <a:pt x="1833558" y="199832"/>
                  <a:pt x="1866085" y="545722"/>
                  <a:pt x="1851309" y="720115"/>
                </a:cubicBezTo>
                <a:cubicBezTo>
                  <a:pt x="1836533" y="894508"/>
                  <a:pt x="1851560" y="1104877"/>
                  <a:pt x="1851309" y="1356333"/>
                </a:cubicBezTo>
                <a:cubicBezTo>
                  <a:pt x="1851058" y="1607789"/>
                  <a:pt x="1873838" y="1732509"/>
                  <a:pt x="1851309" y="2097422"/>
                </a:cubicBezTo>
                <a:cubicBezTo>
                  <a:pt x="1634957" y="2065766"/>
                  <a:pt x="1456500" y="2103109"/>
                  <a:pt x="1197180" y="2097422"/>
                </a:cubicBezTo>
                <a:cubicBezTo>
                  <a:pt x="937860" y="2091735"/>
                  <a:pt x="738412" y="2113210"/>
                  <a:pt x="543051" y="2097422"/>
                </a:cubicBezTo>
                <a:cubicBezTo>
                  <a:pt x="347690" y="2081634"/>
                  <a:pt x="154479" y="2094656"/>
                  <a:pt x="0" y="2097422"/>
                </a:cubicBezTo>
                <a:cubicBezTo>
                  <a:pt x="16636" y="1938528"/>
                  <a:pt x="-20766" y="1699445"/>
                  <a:pt x="0" y="1419256"/>
                </a:cubicBezTo>
                <a:cubicBezTo>
                  <a:pt x="20766" y="1139067"/>
                  <a:pt x="23175" y="921312"/>
                  <a:pt x="0" y="720115"/>
                </a:cubicBezTo>
                <a:cubicBezTo>
                  <a:pt x="-23175" y="518918"/>
                  <a:pt x="29786" y="293992"/>
                  <a:pt x="0" y="0"/>
                </a:cubicBezTo>
                <a:close/>
              </a:path>
              <a:path w="1851309" h="2097422" stroke="0" extrusionOk="0">
                <a:moveTo>
                  <a:pt x="0" y="0"/>
                </a:moveTo>
                <a:cubicBezTo>
                  <a:pt x="160419" y="22663"/>
                  <a:pt x="467949" y="5410"/>
                  <a:pt x="598590" y="0"/>
                </a:cubicBezTo>
                <a:cubicBezTo>
                  <a:pt x="729231" y="-5410"/>
                  <a:pt x="977585" y="-573"/>
                  <a:pt x="1160154" y="0"/>
                </a:cubicBezTo>
                <a:cubicBezTo>
                  <a:pt x="1342723" y="573"/>
                  <a:pt x="1581887" y="-27497"/>
                  <a:pt x="1851309" y="0"/>
                </a:cubicBezTo>
                <a:cubicBezTo>
                  <a:pt x="1842611" y="269789"/>
                  <a:pt x="1825693" y="409768"/>
                  <a:pt x="1851309" y="678166"/>
                </a:cubicBezTo>
                <a:cubicBezTo>
                  <a:pt x="1876925" y="946564"/>
                  <a:pt x="1850976" y="1029428"/>
                  <a:pt x="1851309" y="1335359"/>
                </a:cubicBezTo>
                <a:cubicBezTo>
                  <a:pt x="1851642" y="1641290"/>
                  <a:pt x="1853231" y="1724088"/>
                  <a:pt x="1851309" y="2097422"/>
                </a:cubicBezTo>
                <a:cubicBezTo>
                  <a:pt x="1684674" y="2106787"/>
                  <a:pt x="1476038" y="2066889"/>
                  <a:pt x="1234206" y="2097422"/>
                </a:cubicBezTo>
                <a:cubicBezTo>
                  <a:pt x="992374" y="2127955"/>
                  <a:pt x="814470" y="2111150"/>
                  <a:pt x="580077" y="2097422"/>
                </a:cubicBezTo>
                <a:cubicBezTo>
                  <a:pt x="345684" y="2083694"/>
                  <a:pt x="208961" y="2083034"/>
                  <a:pt x="0" y="2097422"/>
                </a:cubicBezTo>
                <a:cubicBezTo>
                  <a:pt x="-31402" y="1954182"/>
                  <a:pt x="-1477" y="1621497"/>
                  <a:pt x="0" y="1398281"/>
                </a:cubicBezTo>
                <a:cubicBezTo>
                  <a:pt x="1477" y="1175065"/>
                  <a:pt x="-22045" y="1008264"/>
                  <a:pt x="0" y="720115"/>
                </a:cubicBezTo>
                <a:cubicBezTo>
                  <a:pt x="22045" y="431966"/>
                  <a:pt x="-18157" y="203351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90B364A-A605-4662-A964-388C4DFF319C}"/>
              </a:ext>
            </a:extLst>
          </p:cNvPr>
          <p:cNvSpPr/>
          <p:nvPr/>
        </p:nvSpPr>
        <p:spPr>
          <a:xfrm>
            <a:off x="11070216" y="12912236"/>
            <a:ext cx="1851309" cy="2097422"/>
          </a:xfrm>
          <a:custGeom>
            <a:avLst/>
            <a:gdLst>
              <a:gd name="connsiteX0" fmla="*/ 0 w 1851309"/>
              <a:gd name="connsiteY0" fmla="*/ 0 h 2097422"/>
              <a:gd name="connsiteX1" fmla="*/ 598590 w 1851309"/>
              <a:gd name="connsiteY1" fmla="*/ 0 h 2097422"/>
              <a:gd name="connsiteX2" fmla="*/ 1215693 w 1851309"/>
              <a:gd name="connsiteY2" fmla="*/ 0 h 2097422"/>
              <a:gd name="connsiteX3" fmla="*/ 1851309 w 1851309"/>
              <a:gd name="connsiteY3" fmla="*/ 0 h 2097422"/>
              <a:gd name="connsiteX4" fmla="*/ 1851309 w 1851309"/>
              <a:gd name="connsiteY4" fmla="*/ 720115 h 2097422"/>
              <a:gd name="connsiteX5" fmla="*/ 1851309 w 1851309"/>
              <a:gd name="connsiteY5" fmla="*/ 1356333 h 2097422"/>
              <a:gd name="connsiteX6" fmla="*/ 1851309 w 1851309"/>
              <a:gd name="connsiteY6" fmla="*/ 2097422 h 2097422"/>
              <a:gd name="connsiteX7" fmla="*/ 1197180 w 1851309"/>
              <a:gd name="connsiteY7" fmla="*/ 2097422 h 2097422"/>
              <a:gd name="connsiteX8" fmla="*/ 543051 w 1851309"/>
              <a:gd name="connsiteY8" fmla="*/ 2097422 h 2097422"/>
              <a:gd name="connsiteX9" fmla="*/ 0 w 1851309"/>
              <a:gd name="connsiteY9" fmla="*/ 2097422 h 2097422"/>
              <a:gd name="connsiteX10" fmla="*/ 0 w 1851309"/>
              <a:gd name="connsiteY10" fmla="*/ 1419256 h 2097422"/>
              <a:gd name="connsiteX11" fmla="*/ 0 w 1851309"/>
              <a:gd name="connsiteY11" fmla="*/ 720115 h 2097422"/>
              <a:gd name="connsiteX12" fmla="*/ 0 w 1851309"/>
              <a:gd name="connsiteY12" fmla="*/ 0 h 209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1309" h="2097422" fill="none" extrusionOk="0">
                <a:moveTo>
                  <a:pt x="0" y="0"/>
                </a:moveTo>
                <a:cubicBezTo>
                  <a:pt x="293885" y="-14492"/>
                  <a:pt x="405632" y="-25753"/>
                  <a:pt x="598590" y="0"/>
                </a:cubicBezTo>
                <a:cubicBezTo>
                  <a:pt x="791548" y="25753"/>
                  <a:pt x="1030940" y="-29541"/>
                  <a:pt x="1215693" y="0"/>
                </a:cubicBezTo>
                <a:cubicBezTo>
                  <a:pt x="1400446" y="29541"/>
                  <a:pt x="1640153" y="-23513"/>
                  <a:pt x="1851309" y="0"/>
                </a:cubicBezTo>
                <a:cubicBezTo>
                  <a:pt x="1833558" y="199832"/>
                  <a:pt x="1866085" y="545722"/>
                  <a:pt x="1851309" y="720115"/>
                </a:cubicBezTo>
                <a:cubicBezTo>
                  <a:pt x="1836533" y="894508"/>
                  <a:pt x="1851560" y="1104877"/>
                  <a:pt x="1851309" y="1356333"/>
                </a:cubicBezTo>
                <a:cubicBezTo>
                  <a:pt x="1851058" y="1607789"/>
                  <a:pt x="1873838" y="1732509"/>
                  <a:pt x="1851309" y="2097422"/>
                </a:cubicBezTo>
                <a:cubicBezTo>
                  <a:pt x="1634957" y="2065766"/>
                  <a:pt x="1456500" y="2103109"/>
                  <a:pt x="1197180" y="2097422"/>
                </a:cubicBezTo>
                <a:cubicBezTo>
                  <a:pt x="937860" y="2091735"/>
                  <a:pt x="738412" y="2113210"/>
                  <a:pt x="543051" y="2097422"/>
                </a:cubicBezTo>
                <a:cubicBezTo>
                  <a:pt x="347690" y="2081634"/>
                  <a:pt x="154479" y="2094656"/>
                  <a:pt x="0" y="2097422"/>
                </a:cubicBezTo>
                <a:cubicBezTo>
                  <a:pt x="16636" y="1938528"/>
                  <a:pt x="-20766" y="1699445"/>
                  <a:pt x="0" y="1419256"/>
                </a:cubicBezTo>
                <a:cubicBezTo>
                  <a:pt x="20766" y="1139067"/>
                  <a:pt x="23175" y="921312"/>
                  <a:pt x="0" y="720115"/>
                </a:cubicBezTo>
                <a:cubicBezTo>
                  <a:pt x="-23175" y="518918"/>
                  <a:pt x="29786" y="293992"/>
                  <a:pt x="0" y="0"/>
                </a:cubicBezTo>
                <a:close/>
              </a:path>
              <a:path w="1851309" h="2097422" stroke="0" extrusionOk="0">
                <a:moveTo>
                  <a:pt x="0" y="0"/>
                </a:moveTo>
                <a:cubicBezTo>
                  <a:pt x="160419" y="22663"/>
                  <a:pt x="467949" y="5410"/>
                  <a:pt x="598590" y="0"/>
                </a:cubicBezTo>
                <a:cubicBezTo>
                  <a:pt x="729231" y="-5410"/>
                  <a:pt x="977585" y="-573"/>
                  <a:pt x="1160154" y="0"/>
                </a:cubicBezTo>
                <a:cubicBezTo>
                  <a:pt x="1342723" y="573"/>
                  <a:pt x="1581887" y="-27497"/>
                  <a:pt x="1851309" y="0"/>
                </a:cubicBezTo>
                <a:cubicBezTo>
                  <a:pt x="1842611" y="269789"/>
                  <a:pt x="1825693" y="409768"/>
                  <a:pt x="1851309" y="678166"/>
                </a:cubicBezTo>
                <a:cubicBezTo>
                  <a:pt x="1876925" y="946564"/>
                  <a:pt x="1850976" y="1029428"/>
                  <a:pt x="1851309" y="1335359"/>
                </a:cubicBezTo>
                <a:cubicBezTo>
                  <a:pt x="1851642" y="1641290"/>
                  <a:pt x="1853231" y="1724088"/>
                  <a:pt x="1851309" y="2097422"/>
                </a:cubicBezTo>
                <a:cubicBezTo>
                  <a:pt x="1684674" y="2106787"/>
                  <a:pt x="1476038" y="2066889"/>
                  <a:pt x="1234206" y="2097422"/>
                </a:cubicBezTo>
                <a:cubicBezTo>
                  <a:pt x="992374" y="2127955"/>
                  <a:pt x="814470" y="2111150"/>
                  <a:pt x="580077" y="2097422"/>
                </a:cubicBezTo>
                <a:cubicBezTo>
                  <a:pt x="345684" y="2083694"/>
                  <a:pt x="208961" y="2083034"/>
                  <a:pt x="0" y="2097422"/>
                </a:cubicBezTo>
                <a:cubicBezTo>
                  <a:pt x="-31402" y="1954182"/>
                  <a:pt x="-1477" y="1621497"/>
                  <a:pt x="0" y="1398281"/>
                </a:cubicBezTo>
                <a:cubicBezTo>
                  <a:pt x="1477" y="1175065"/>
                  <a:pt x="-22045" y="1008264"/>
                  <a:pt x="0" y="720115"/>
                </a:cubicBezTo>
                <a:cubicBezTo>
                  <a:pt x="22045" y="431966"/>
                  <a:pt x="-18157" y="203351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1D04FE7-8450-4F17-8ABE-25692747ABFA}"/>
              </a:ext>
            </a:extLst>
          </p:cNvPr>
          <p:cNvSpPr/>
          <p:nvPr/>
        </p:nvSpPr>
        <p:spPr>
          <a:xfrm>
            <a:off x="5691026" y="13037251"/>
            <a:ext cx="1275148" cy="1275148"/>
          </a:xfrm>
          <a:prstGeom prst="ellipse">
            <a:avLst/>
          </a:pr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569031"/>
                      <a:gd name="connsiteY0" fmla="*/ 1284516 h 2569031"/>
                      <a:gd name="connsiteX1" fmla="*/ 1284516 w 2569031"/>
                      <a:gd name="connsiteY1" fmla="*/ 0 h 2569031"/>
                      <a:gd name="connsiteX2" fmla="*/ 2569032 w 2569031"/>
                      <a:gd name="connsiteY2" fmla="*/ 1284516 h 2569031"/>
                      <a:gd name="connsiteX3" fmla="*/ 1284516 w 2569031"/>
                      <a:gd name="connsiteY3" fmla="*/ 2569032 h 2569031"/>
                      <a:gd name="connsiteX4" fmla="*/ 0 w 2569031"/>
                      <a:gd name="connsiteY4" fmla="*/ 1284516 h 25690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69031" h="2569031" fill="none" extrusionOk="0">
                        <a:moveTo>
                          <a:pt x="0" y="1284516"/>
                        </a:moveTo>
                        <a:cubicBezTo>
                          <a:pt x="161639" y="594272"/>
                          <a:pt x="618552" y="-89431"/>
                          <a:pt x="1284516" y="0"/>
                        </a:cubicBezTo>
                        <a:cubicBezTo>
                          <a:pt x="1877945" y="-17762"/>
                          <a:pt x="2435516" y="700801"/>
                          <a:pt x="2569032" y="1284516"/>
                        </a:cubicBezTo>
                        <a:cubicBezTo>
                          <a:pt x="2563859" y="1944599"/>
                          <a:pt x="1976374" y="2593437"/>
                          <a:pt x="1284516" y="2569032"/>
                        </a:cubicBezTo>
                        <a:cubicBezTo>
                          <a:pt x="703454" y="2640891"/>
                          <a:pt x="109365" y="2020231"/>
                          <a:pt x="0" y="1284516"/>
                        </a:cubicBezTo>
                        <a:close/>
                      </a:path>
                      <a:path w="2569031" h="2569031" stroke="0" extrusionOk="0">
                        <a:moveTo>
                          <a:pt x="0" y="1284516"/>
                        </a:moveTo>
                        <a:cubicBezTo>
                          <a:pt x="-77243" y="527452"/>
                          <a:pt x="427370" y="55444"/>
                          <a:pt x="1284516" y="0"/>
                        </a:cubicBezTo>
                        <a:cubicBezTo>
                          <a:pt x="2183054" y="39814"/>
                          <a:pt x="2397804" y="580542"/>
                          <a:pt x="2569032" y="1284516"/>
                        </a:cubicBezTo>
                        <a:cubicBezTo>
                          <a:pt x="2429766" y="2129936"/>
                          <a:pt x="1976130" y="2667444"/>
                          <a:pt x="1284516" y="2569032"/>
                        </a:cubicBezTo>
                        <a:cubicBezTo>
                          <a:pt x="469747" y="2511392"/>
                          <a:pt x="187416" y="2083484"/>
                          <a:pt x="0" y="128451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410FFC0-8C53-447C-9674-D075CCEF5840}"/>
              </a:ext>
            </a:extLst>
          </p:cNvPr>
          <p:cNvSpPr/>
          <p:nvPr/>
        </p:nvSpPr>
        <p:spPr>
          <a:xfrm>
            <a:off x="8517535" y="13037251"/>
            <a:ext cx="1275150" cy="1275148"/>
          </a:xfrm>
          <a:prstGeom prst="ellipse">
            <a:avLst/>
          </a:pr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569031"/>
                      <a:gd name="connsiteY0" fmla="*/ 1284516 h 2569031"/>
                      <a:gd name="connsiteX1" fmla="*/ 1284516 w 2569031"/>
                      <a:gd name="connsiteY1" fmla="*/ 0 h 2569031"/>
                      <a:gd name="connsiteX2" fmla="*/ 2569032 w 2569031"/>
                      <a:gd name="connsiteY2" fmla="*/ 1284516 h 2569031"/>
                      <a:gd name="connsiteX3" fmla="*/ 1284516 w 2569031"/>
                      <a:gd name="connsiteY3" fmla="*/ 2569032 h 2569031"/>
                      <a:gd name="connsiteX4" fmla="*/ 0 w 2569031"/>
                      <a:gd name="connsiteY4" fmla="*/ 1284516 h 25690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69031" h="2569031" fill="none" extrusionOk="0">
                        <a:moveTo>
                          <a:pt x="0" y="1284516"/>
                        </a:moveTo>
                        <a:cubicBezTo>
                          <a:pt x="161639" y="594272"/>
                          <a:pt x="618552" y="-89431"/>
                          <a:pt x="1284516" y="0"/>
                        </a:cubicBezTo>
                        <a:cubicBezTo>
                          <a:pt x="1877945" y="-17762"/>
                          <a:pt x="2435516" y="700801"/>
                          <a:pt x="2569032" y="1284516"/>
                        </a:cubicBezTo>
                        <a:cubicBezTo>
                          <a:pt x="2563859" y="1944599"/>
                          <a:pt x="1976374" y="2593437"/>
                          <a:pt x="1284516" y="2569032"/>
                        </a:cubicBezTo>
                        <a:cubicBezTo>
                          <a:pt x="703454" y="2640891"/>
                          <a:pt x="109365" y="2020231"/>
                          <a:pt x="0" y="1284516"/>
                        </a:cubicBezTo>
                        <a:close/>
                      </a:path>
                      <a:path w="2569031" h="2569031" stroke="0" extrusionOk="0">
                        <a:moveTo>
                          <a:pt x="0" y="1284516"/>
                        </a:moveTo>
                        <a:cubicBezTo>
                          <a:pt x="-77243" y="527452"/>
                          <a:pt x="427370" y="55444"/>
                          <a:pt x="1284516" y="0"/>
                        </a:cubicBezTo>
                        <a:cubicBezTo>
                          <a:pt x="2183054" y="39814"/>
                          <a:pt x="2397804" y="580542"/>
                          <a:pt x="2569032" y="1284516"/>
                        </a:cubicBezTo>
                        <a:cubicBezTo>
                          <a:pt x="2429766" y="2129936"/>
                          <a:pt x="1976130" y="2667444"/>
                          <a:pt x="1284516" y="2569032"/>
                        </a:cubicBezTo>
                        <a:cubicBezTo>
                          <a:pt x="469747" y="2511392"/>
                          <a:pt x="187416" y="2083484"/>
                          <a:pt x="0" y="128451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B059E17-3B35-406F-8D3C-D7145C8498F2}"/>
              </a:ext>
            </a:extLst>
          </p:cNvPr>
          <p:cNvSpPr/>
          <p:nvPr/>
        </p:nvSpPr>
        <p:spPr>
          <a:xfrm>
            <a:off x="11361590" y="13040545"/>
            <a:ext cx="1268560" cy="1268560"/>
          </a:xfrm>
          <a:prstGeom prst="ellipse">
            <a:avLst/>
          </a:pr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569031"/>
                      <a:gd name="connsiteY0" fmla="*/ 1284516 h 2569031"/>
                      <a:gd name="connsiteX1" fmla="*/ 1284516 w 2569031"/>
                      <a:gd name="connsiteY1" fmla="*/ 0 h 2569031"/>
                      <a:gd name="connsiteX2" fmla="*/ 2569032 w 2569031"/>
                      <a:gd name="connsiteY2" fmla="*/ 1284516 h 2569031"/>
                      <a:gd name="connsiteX3" fmla="*/ 1284516 w 2569031"/>
                      <a:gd name="connsiteY3" fmla="*/ 2569032 h 2569031"/>
                      <a:gd name="connsiteX4" fmla="*/ 0 w 2569031"/>
                      <a:gd name="connsiteY4" fmla="*/ 1284516 h 25690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69031" h="2569031" fill="none" extrusionOk="0">
                        <a:moveTo>
                          <a:pt x="0" y="1284516"/>
                        </a:moveTo>
                        <a:cubicBezTo>
                          <a:pt x="161639" y="594272"/>
                          <a:pt x="618552" y="-89431"/>
                          <a:pt x="1284516" y="0"/>
                        </a:cubicBezTo>
                        <a:cubicBezTo>
                          <a:pt x="1877945" y="-17762"/>
                          <a:pt x="2435516" y="700801"/>
                          <a:pt x="2569032" y="1284516"/>
                        </a:cubicBezTo>
                        <a:cubicBezTo>
                          <a:pt x="2563859" y="1944599"/>
                          <a:pt x="1976374" y="2593437"/>
                          <a:pt x="1284516" y="2569032"/>
                        </a:cubicBezTo>
                        <a:cubicBezTo>
                          <a:pt x="703454" y="2640891"/>
                          <a:pt x="109365" y="2020231"/>
                          <a:pt x="0" y="1284516"/>
                        </a:cubicBezTo>
                        <a:close/>
                      </a:path>
                      <a:path w="2569031" h="2569031" stroke="0" extrusionOk="0">
                        <a:moveTo>
                          <a:pt x="0" y="1284516"/>
                        </a:moveTo>
                        <a:cubicBezTo>
                          <a:pt x="-77243" y="527452"/>
                          <a:pt x="427370" y="55444"/>
                          <a:pt x="1284516" y="0"/>
                        </a:cubicBezTo>
                        <a:cubicBezTo>
                          <a:pt x="2183054" y="39814"/>
                          <a:pt x="2397804" y="580542"/>
                          <a:pt x="2569032" y="1284516"/>
                        </a:cubicBezTo>
                        <a:cubicBezTo>
                          <a:pt x="2429766" y="2129936"/>
                          <a:pt x="1976130" y="2667444"/>
                          <a:pt x="1284516" y="2569032"/>
                        </a:cubicBezTo>
                        <a:cubicBezTo>
                          <a:pt x="469747" y="2511392"/>
                          <a:pt x="187416" y="2083484"/>
                          <a:pt x="0" y="128451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7BDDFB-9430-4EF5-A7F4-B32E02966870}"/>
              </a:ext>
            </a:extLst>
          </p:cNvPr>
          <p:cNvSpPr/>
          <p:nvPr/>
        </p:nvSpPr>
        <p:spPr>
          <a:xfrm>
            <a:off x="5416672" y="14478070"/>
            <a:ext cx="1755244" cy="498239"/>
          </a:xfrm>
          <a:custGeom>
            <a:avLst/>
            <a:gdLst>
              <a:gd name="connsiteX0" fmla="*/ 0 w 1755244"/>
              <a:gd name="connsiteY0" fmla="*/ 0 h 498239"/>
              <a:gd name="connsiteX1" fmla="*/ 620186 w 1755244"/>
              <a:gd name="connsiteY1" fmla="*/ 0 h 498239"/>
              <a:gd name="connsiteX2" fmla="*/ 1222820 w 1755244"/>
              <a:gd name="connsiteY2" fmla="*/ 0 h 498239"/>
              <a:gd name="connsiteX3" fmla="*/ 1755244 w 1755244"/>
              <a:gd name="connsiteY3" fmla="*/ 0 h 498239"/>
              <a:gd name="connsiteX4" fmla="*/ 1755244 w 1755244"/>
              <a:gd name="connsiteY4" fmla="*/ 498239 h 498239"/>
              <a:gd name="connsiteX5" fmla="*/ 1205268 w 1755244"/>
              <a:gd name="connsiteY5" fmla="*/ 498239 h 498239"/>
              <a:gd name="connsiteX6" fmla="*/ 620186 w 1755244"/>
              <a:gd name="connsiteY6" fmla="*/ 498239 h 498239"/>
              <a:gd name="connsiteX7" fmla="*/ 0 w 1755244"/>
              <a:gd name="connsiteY7" fmla="*/ 498239 h 498239"/>
              <a:gd name="connsiteX8" fmla="*/ 0 w 1755244"/>
              <a:gd name="connsiteY8" fmla="*/ 0 h 498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5244" h="498239" fill="none" extrusionOk="0">
                <a:moveTo>
                  <a:pt x="0" y="0"/>
                </a:moveTo>
                <a:cubicBezTo>
                  <a:pt x="163773" y="28154"/>
                  <a:pt x="380584" y="30182"/>
                  <a:pt x="620186" y="0"/>
                </a:cubicBezTo>
                <a:cubicBezTo>
                  <a:pt x="859788" y="-30182"/>
                  <a:pt x="1063062" y="-26841"/>
                  <a:pt x="1222820" y="0"/>
                </a:cubicBezTo>
                <a:cubicBezTo>
                  <a:pt x="1382578" y="26841"/>
                  <a:pt x="1518763" y="17054"/>
                  <a:pt x="1755244" y="0"/>
                </a:cubicBezTo>
                <a:cubicBezTo>
                  <a:pt x="1745006" y="195434"/>
                  <a:pt x="1746935" y="331198"/>
                  <a:pt x="1755244" y="498239"/>
                </a:cubicBezTo>
                <a:cubicBezTo>
                  <a:pt x="1565887" y="479721"/>
                  <a:pt x="1439698" y="493899"/>
                  <a:pt x="1205268" y="498239"/>
                </a:cubicBezTo>
                <a:cubicBezTo>
                  <a:pt x="970838" y="502579"/>
                  <a:pt x="843507" y="472071"/>
                  <a:pt x="620186" y="498239"/>
                </a:cubicBezTo>
                <a:cubicBezTo>
                  <a:pt x="396865" y="524407"/>
                  <a:pt x="181343" y="516549"/>
                  <a:pt x="0" y="498239"/>
                </a:cubicBezTo>
                <a:cubicBezTo>
                  <a:pt x="-10522" y="281176"/>
                  <a:pt x="-18559" y="136356"/>
                  <a:pt x="0" y="0"/>
                </a:cubicBezTo>
                <a:close/>
              </a:path>
              <a:path w="1755244" h="498239" stroke="0" extrusionOk="0">
                <a:moveTo>
                  <a:pt x="0" y="0"/>
                </a:moveTo>
                <a:cubicBezTo>
                  <a:pt x="199069" y="-26258"/>
                  <a:pt x="311328" y="26360"/>
                  <a:pt x="567529" y="0"/>
                </a:cubicBezTo>
                <a:cubicBezTo>
                  <a:pt x="823730" y="-26360"/>
                  <a:pt x="903884" y="14993"/>
                  <a:pt x="1099953" y="0"/>
                </a:cubicBezTo>
                <a:cubicBezTo>
                  <a:pt x="1296022" y="-14993"/>
                  <a:pt x="1506495" y="-3956"/>
                  <a:pt x="1755244" y="0"/>
                </a:cubicBezTo>
                <a:cubicBezTo>
                  <a:pt x="1752658" y="246838"/>
                  <a:pt x="1742762" y="293308"/>
                  <a:pt x="1755244" y="498239"/>
                </a:cubicBezTo>
                <a:cubicBezTo>
                  <a:pt x="1573577" y="486172"/>
                  <a:pt x="1410058" y="494832"/>
                  <a:pt x="1205268" y="498239"/>
                </a:cubicBezTo>
                <a:cubicBezTo>
                  <a:pt x="1000478" y="501646"/>
                  <a:pt x="835388" y="471194"/>
                  <a:pt x="585081" y="498239"/>
                </a:cubicBezTo>
                <a:cubicBezTo>
                  <a:pt x="334774" y="525284"/>
                  <a:pt x="225673" y="525523"/>
                  <a:pt x="0" y="498239"/>
                </a:cubicBezTo>
                <a:cubicBezTo>
                  <a:pt x="-14539" y="376010"/>
                  <a:pt x="-9299" y="237999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4B30359-4A89-4665-990F-EB52C4A18976}"/>
              </a:ext>
            </a:extLst>
          </p:cNvPr>
          <p:cNvSpPr/>
          <p:nvPr/>
        </p:nvSpPr>
        <p:spPr>
          <a:xfrm>
            <a:off x="8280401" y="14471926"/>
            <a:ext cx="1785402" cy="211761"/>
          </a:xfrm>
          <a:custGeom>
            <a:avLst/>
            <a:gdLst>
              <a:gd name="connsiteX0" fmla="*/ 0 w 1785402"/>
              <a:gd name="connsiteY0" fmla="*/ 0 h 211761"/>
              <a:gd name="connsiteX1" fmla="*/ 630842 w 1785402"/>
              <a:gd name="connsiteY1" fmla="*/ 0 h 211761"/>
              <a:gd name="connsiteX2" fmla="*/ 1243830 w 1785402"/>
              <a:gd name="connsiteY2" fmla="*/ 0 h 211761"/>
              <a:gd name="connsiteX3" fmla="*/ 1785402 w 1785402"/>
              <a:gd name="connsiteY3" fmla="*/ 0 h 211761"/>
              <a:gd name="connsiteX4" fmla="*/ 1785402 w 1785402"/>
              <a:gd name="connsiteY4" fmla="*/ 211761 h 211761"/>
              <a:gd name="connsiteX5" fmla="*/ 1225976 w 1785402"/>
              <a:gd name="connsiteY5" fmla="*/ 211761 h 211761"/>
              <a:gd name="connsiteX6" fmla="*/ 630842 w 1785402"/>
              <a:gd name="connsiteY6" fmla="*/ 211761 h 211761"/>
              <a:gd name="connsiteX7" fmla="*/ 0 w 1785402"/>
              <a:gd name="connsiteY7" fmla="*/ 211761 h 211761"/>
              <a:gd name="connsiteX8" fmla="*/ 0 w 1785402"/>
              <a:gd name="connsiteY8" fmla="*/ 0 h 211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5402" h="211761" fill="none" extrusionOk="0">
                <a:moveTo>
                  <a:pt x="0" y="0"/>
                </a:moveTo>
                <a:cubicBezTo>
                  <a:pt x="133366" y="-24857"/>
                  <a:pt x="453223" y="-1226"/>
                  <a:pt x="630842" y="0"/>
                </a:cubicBezTo>
                <a:cubicBezTo>
                  <a:pt x="808461" y="1226"/>
                  <a:pt x="1059337" y="-27446"/>
                  <a:pt x="1243830" y="0"/>
                </a:cubicBezTo>
                <a:cubicBezTo>
                  <a:pt x="1428323" y="27446"/>
                  <a:pt x="1641043" y="7448"/>
                  <a:pt x="1785402" y="0"/>
                </a:cubicBezTo>
                <a:cubicBezTo>
                  <a:pt x="1779163" y="61672"/>
                  <a:pt x="1792311" y="111702"/>
                  <a:pt x="1785402" y="211761"/>
                </a:cubicBezTo>
                <a:cubicBezTo>
                  <a:pt x="1643521" y="237924"/>
                  <a:pt x="1356042" y="206085"/>
                  <a:pt x="1225976" y="211761"/>
                </a:cubicBezTo>
                <a:cubicBezTo>
                  <a:pt x="1095910" y="217437"/>
                  <a:pt x="762782" y="185210"/>
                  <a:pt x="630842" y="211761"/>
                </a:cubicBezTo>
                <a:cubicBezTo>
                  <a:pt x="498902" y="238312"/>
                  <a:pt x="292326" y="231821"/>
                  <a:pt x="0" y="211761"/>
                </a:cubicBezTo>
                <a:cubicBezTo>
                  <a:pt x="5247" y="125092"/>
                  <a:pt x="5933" y="93095"/>
                  <a:pt x="0" y="0"/>
                </a:cubicBezTo>
                <a:close/>
              </a:path>
              <a:path w="1785402" h="211761" stroke="0" extrusionOk="0">
                <a:moveTo>
                  <a:pt x="0" y="0"/>
                </a:moveTo>
                <a:cubicBezTo>
                  <a:pt x="239361" y="22147"/>
                  <a:pt x="394012" y="-15773"/>
                  <a:pt x="577280" y="0"/>
                </a:cubicBezTo>
                <a:cubicBezTo>
                  <a:pt x="760548" y="15773"/>
                  <a:pt x="1001389" y="16776"/>
                  <a:pt x="1118852" y="0"/>
                </a:cubicBezTo>
                <a:cubicBezTo>
                  <a:pt x="1236315" y="-16776"/>
                  <a:pt x="1627763" y="-12022"/>
                  <a:pt x="1785402" y="0"/>
                </a:cubicBezTo>
                <a:cubicBezTo>
                  <a:pt x="1778931" y="90232"/>
                  <a:pt x="1784125" y="167742"/>
                  <a:pt x="1785402" y="211761"/>
                </a:cubicBezTo>
                <a:cubicBezTo>
                  <a:pt x="1646429" y="194598"/>
                  <a:pt x="1388256" y="196334"/>
                  <a:pt x="1225976" y="211761"/>
                </a:cubicBezTo>
                <a:cubicBezTo>
                  <a:pt x="1063696" y="227188"/>
                  <a:pt x="846604" y="212121"/>
                  <a:pt x="595134" y="211761"/>
                </a:cubicBezTo>
                <a:cubicBezTo>
                  <a:pt x="343664" y="211401"/>
                  <a:pt x="155906" y="240256"/>
                  <a:pt x="0" y="211761"/>
                </a:cubicBezTo>
                <a:cubicBezTo>
                  <a:pt x="8965" y="127394"/>
                  <a:pt x="3357" y="49641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78AA97D-4AAB-4FDB-A4B6-2B27B6AC363E}"/>
              </a:ext>
            </a:extLst>
          </p:cNvPr>
          <p:cNvSpPr/>
          <p:nvPr/>
        </p:nvSpPr>
        <p:spPr>
          <a:xfrm>
            <a:off x="11114251" y="14478068"/>
            <a:ext cx="1755244" cy="401519"/>
          </a:xfrm>
          <a:custGeom>
            <a:avLst/>
            <a:gdLst>
              <a:gd name="connsiteX0" fmla="*/ 0 w 1755244"/>
              <a:gd name="connsiteY0" fmla="*/ 0 h 401519"/>
              <a:gd name="connsiteX1" fmla="*/ 620186 w 1755244"/>
              <a:gd name="connsiteY1" fmla="*/ 0 h 401519"/>
              <a:gd name="connsiteX2" fmla="*/ 1222820 w 1755244"/>
              <a:gd name="connsiteY2" fmla="*/ 0 h 401519"/>
              <a:gd name="connsiteX3" fmla="*/ 1755244 w 1755244"/>
              <a:gd name="connsiteY3" fmla="*/ 0 h 401519"/>
              <a:gd name="connsiteX4" fmla="*/ 1755244 w 1755244"/>
              <a:gd name="connsiteY4" fmla="*/ 401519 h 401519"/>
              <a:gd name="connsiteX5" fmla="*/ 1205268 w 1755244"/>
              <a:gd name="connsiteY5" fmla="*/ 401519 h 401519"/>
              <a:gd name="connsiteX6" fmla="*/ 620186 w 1755244"/>
              <a:gd name="connsiteY6" fmla="*/ 401519 h 401519"/>
              <a:gd name="connsiteX7" fmla="*/ 0 w 1755244"/>
              <a:gd name="connsiteY7" fmla="*/ 401519 h 401519"/>
              <a:gd name="connsiteX8" fmla="*/ 0 w 1755244"/>
              <a:gd name="connsiteY8" fmla="*/ 0 h 40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5244" h="401519" fill="none" extrusionOk="0">
                <a:moveTo>
                  <a:pt x="0" y="0"/>
                </a:moveTo>
                <a:cubicBezTo>
                  <a:pt x="163773" y="28154"/>
                  <a:pt x="380584" y="30182"/>
                  <a:pt x="620186" y="0"/>
                </a:cubicBezTo>
                <a:cubicBezTo>
                  <a:pt x="859788" y="-30182"/>
                  <a:pt x="1063062" y="-26841"/>
                  <a:pt x="1222820" y="0"/>
                </a:cubicBezTo>
                <a:cubicBezTo>
                  <a:pt x="1382578" y="26841"/>
                  <a:pt x="1518763" y="17054"/>
                  <a:pt x="1755244" y="0"/>
                </a:cubicBezTo>
                <a:cubicBezTo>
                  <a:pt x="1747010" y="108547"/>
                  <a:pt x="1744483" y="306898"/>
                  <a:pt x="1755244" y="401519"/>
                </a:cubicBezTo>
                <a:cubicBezTo>
                  <a:pt x="1565887" y="383001"/>
                  <a:pt x="1439698" y="397179"/>
                  <a:pt x="1205268" y="401519"/>
                </a:cubicBezTo>
                <a:cubicBezTo>
                  <a:pt x="970838" y="405859"/>
                  <a:pt x="843507" y="375351"/>
                  <a:pt x="620186" y="401519"/>
                </a:cubicBezTo>
                <a:cubicBezTo>
                  <a:pt x="396865" y="427687"/>
                  <a:pt x="181343" y="419829"/>
                  <a:pt x="0" y="401519"/>
                </a:cubicBezTo>
                <a:cubicBezTo>
                  <a:pt x="-9405" y="246881"/>
                  <a:pt x="16565" y="163720"/>
                  <a:pt x="0" y="0"/>
                </a:cubicBezTo>
                <a:close/>
              </a:path>
              <a:path w="1755244" h="401519" stroke="0" extrusionOk="0">
                <a:moveTo>
                  <a:pt x="0" y="0"/>
                </a:moveTo>
                <a:cubicBezTo>
                  <a:pt x="199069" y="-26258"/>
                  <a:pt x="311328" y="26360"/>
                  <a:pt x="567529" y="0"/>
                </a:cubicBezTo>
                <a:cubicBezTo>
                  <a:pt x="823730" y="-26360"/>
                  <a:pt x="903884" y="14993"/>
                  <a:pt x="1099953" y="0"/>
                </a:cubicBezTo>
                <a:cubicBezTo>
                  <a:pt x="1296022" y="-14993"/>
                  <a:pt x="1506495" y="-3956"/>
                  <a:pt x="1755244" y="0"/>
                </a:cubicBezTo>
                <a:cubicBezTo>
                  <a:pt x="1765912" y="160354"/>
                  <a:pt x="1741680" y="206422"/>
                  <a:pt x="1755244" y="401519"/>
                </a:cubicBezTo>
                <a:cubicBezTo>
                  <a:pt x="1573577" y="389452"/>
                  <a:pt x="1410058" y="398112"/>
                  <a:pt x="1205268" y="401519"/>
                </a:cubicBezTo>
                <a:cubicBezTo>
                  <a:pt x="1000478" y="404926"/>
                  <a:pt x="835388" y="374474"/>
                  <a:pt x="585081" y="401519"/>
                </a:cubicBezTo>
                <a:cubicBezTo>
                  <a:pt x="334774" y="428564"/>
                  <a:pt x="225673" y="428803"/>
                  <a:pt x="0" y="401519"/>
                </a:cubicBezTo>
                <a:cubicBezTo>
                  <a:pt x="9687" y="204090"/>
                  <a:pt x="-13526" y="115930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C5E52D9-97F1-4FD9-8F22-B78043E413B7}"/>
              </a:ext>
            </a:extLst>
          </p:cNvPr>
          <p:cNvSpPr/>
          <p:nvPr/>
        </p:nvSpPr>
        <p:spPr>
          <a:xfrm>
            <a:off x="4121687" y="5519697"/>
            <a:ext cx="426498" cy="426722"/>
          </a:xfrm>
          <a:custGeom>
            <a:avLst/>
            <a:gdLst>
              <a:gd name="connsiteX0" fmla="*/ 0 w 426498"/>
              <a:gd name="connsiteY0" fmla="*/ 0 h 426722"/>
              <a:gd name="connsiteX1" fmla="*/ 426498 w 426498"/>
              <a:gd name="connsiteY1" fmla="*/ 0 h 426722"/>
              <a:gd name="connsiteX2" fmla="*/ 426498 w 426498"/>
              <a:gd name="connsiteY2" fmla="*/ 426722 h 426722"/>
              <a:gd name="connsiteX3" fmla="*/ 0 w 426498"/>
              <a:gd name="connsiteY3" fmla="*/ 426722 h 426722"/>
              <a:gd name="connsiteX4" fmla="*/ 0 w 426498"/>
              <a:gd name="connsiteY4" fmla="*/ 0 h 42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498" h="426722" fill="none" extrusionOk="0">
                <a:moveTo>
                  <a:pt x="0" y="0"/>
                </a:moveTo>
                <a:cubicBezTo>
                  <a:pt x="183693" y="-48335"/>
                  <a:pt x="300944" y="40460"/>
                  <a:pt x="426498" y="0"/>
                </a:cubicBezTo>
                <a:cubicBezTo>
                  <a:pt x="430741" y="177799"/>
                  <a:pt x="378520" y="250388"/>
                  <a:pt x="426498" y="426722"/>
                </a:cubicBezTo>
                <a:cubicBezTo>
                  <a:pt x="331473" y="442351"/>
                  <a:pt x="193825" y="400581"/>
                  <a:pt x="0" y="426722"/>
                </a:cubicBezTo>
                <a:cubicBezTo>
                  <a:pt x="-1739" y="312786"/>
                  <a:pt x="25541" y="88085"/>
                  <a:pt x="0" y="0"/>
                </a:cubicBezTo>
                <a:close/>
              </a:path>
              <a:path w="426498" h="426722" stroke="0" extrusionOk="0">
                <a:moveTo>
                  <a:pt x="0" y="0"/>
                </a:moveTo>
                <a:cubicBezTo>
                  <a:pt x="189594" y="-21158"/>
                  <a:pt x="242602" y="49753"/>
                  <a:pt x="426498" y="0"/>
                </a:cubicBezTo>
                <a:cubicBezTo>
                  <a:pt x="440682" y="124835"/>
                  <a:pt x="379981" y="331129"/>
                  <a:pt x="426498" y="426722"/>
                </a:cubicBezTo>
                <a:cubicBezTo>
                  <a:pt x="229850" y="438349"/>
                  <a:pt x="143319" y="419618"/>
                  <a:pt x="0" y="426722"/>
                </a:cubicBezTo>
                <a:cubicBezTo>
                  <a:pt x="-20935" y="216722"/>
                  <a:pt x="20376" y="164444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EC72C1F-E47E-47BA-86CB-14C883985468}"/>
              </a:ext>
            </a:extLst>
          </p:cNvPr>
          <p:cNvSpPr/>
          <p:nvPr/>
        </p:nvSpPr>
        <p:spPr>
          <a:xfrm>
            <a:off x="4649780" y="5527833"/>
            <a:ext cx="1678820" cy="426722"/>
          </a:xfrm>
          <a:custGeom>
            <a:avLst/>
            <a:gdLst>
              <a:gd name="connsiteX0" fmla="*/ 0 w 1678820"/>
              <a:gd name="connsiteY0" fmla="*/ 0 h 426722"/>
              <a:gd name="connsiteX1" fmla="*/ 593183 w 1678820"/>
              <a:gd name="connsiteY1" fmla="*/ 0 h 426722"/>
              <a:gd name="connsiteX2" fmla="*/ 1169578 w 1678820"/>
              <a:gd name="connsiteY2" fmla="*/ 0 h 426722"/>
              <a:gd name="connsiteX3" fmla="*/ 1678820 w 1678820"/>
              <a:gd name="connsiteY3" fmla="*/ 0 h 426722"/>
              <a:gd name="connsiteX4" fmla="*/ 1678820 w 1678820"/>
              <a:gd name="connsiteY4" fmla="*/ 426722 h 426722"/>
              <a:gd name="connsiteX5" fmla="*/ 1152790 w 1678820"/>
              <a:gd name="connsiteY5" fmla="*/ 426722 h 426722"/>
              <a:gd name="connsiteX6" fmla="*/ 593183 w 1678820"/>
              <a:gd name="connsiteY6" fmla="*/ 426722 h 426722"/>
              <a:gd name="connsiteX7" fmla="*/ 0 w 1678820"/>
              <a:gd name="connsiteY7" fmla="*/ 426722 h 426722"/>
              <a:gd name="connsiteX8" fmla="*/ 0 w 1678820"/>
              <a:gd name="connsiteY8" fmla="*/ 0 h 42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8820" h="426722" fill="none" extrusionOk="0">
                <a:moveTo>
                  <a:pt x="0" y="0"/>
                </a:moveTo>
                <a:cubicBezTo>
                  <a:pt x="226891" y="8061"/>
                  <a:pt x="363724" y="-8267"/>
                  <a:pt x="593183" y="0"/>
                </a:cubicBezTo>
                <a:cubicBezTo>
                  <a:pt x="822642" y="8267"/>
                  <a:pt x="892012" y="-10161"/>
                  <a:pt x="1169578" y="0"/>
                </a:cubicBezTo>
                <a:cubicBezTo>
                  <a:pt x="1447145" y="10161"/>
                  <a:pt x="1491683" y="3629"/>
                  <a:pt x="1678820" y="0"/>
                </a:cubicBezTo>
                <a:cubicBezTo>
                  <a:pt x="1665641" y="189609"/>
                  <a:pt x="1660544" y="313417"/>
                  <a:pt x="1678820" y="426722"/>
                </a:cubicBezTo>
                <a:cubicBezTo>
                  <a:pt x="1475689" y="412253"/>
                  <a:pt x="1283216" y="439963"/>
                  <a:pt x="1152790" y="426722"/>
                </a:cubicBezTo>
                <a:cubicBezTo>
                  <a:pt x="1022364" y="413482"/>
                  <a:pt x="746162" y="436615"/>
                  <a:pt x="593183" y="426722"/>
                </a:cubicBezTo>
                <a:cubicBezTo>
                  <a:pt x="440204" y="416829"/>
                  <a:pt x="124513" y="424303"/>
                  <a:pt x="0" y="426722"/>
                </a:cubicBezTo>
                <a:cubicBezTo>
                  <a:pt x="21115" y="214399"/>
                  <a:pt x="-17214" y="88824"/>
                  <a:pt x="0" y="0"/>
                </a:cubicBezTo>
                <a:close/>
              </a:path>
              <a:path w="1678820" h="426722" stroke="0" extrusionOk="0">
                <a:moveTo>
                  <a:pt x="0" y="0"/>
                </a:moveTo>
                <a:cubicBezTo>
                  <a:pt x="128092" y="-11313"/>
                  <a:pt x="412744" y="-18468"/>
                  <a:pt x="542818" y="0"/>
                </a:cubicBezTo>
                <a:cubicBezTo>
                  <a:pt x="672892" y="18468"/>
                  <a:pt x="895004" y="-6517"/>
                  <a:pt x="1052061" y="0"/>
                </a:cubicBezTo>
                <a:cubicBezTo>
                  <a:pt x="1209118" y="6517"/>
                  <a:pt x="1527222" y="26284"/>
                  <a:pt x="1678820" y="0"/>
                </a:cubicBezTo>
                <a:cubicBezTo>
                  <a:pt x="1678393" y="178979"/>
                  <a:pt x="1681743" y="272436"/>
                  <a:pt x="1678820" y="426722"/>
                </a:cubicBezTo>
                <a:cubicBezTo>
                  <a:pt x="1417027" y="445756"/>
                  <a:pt x="1393924" y="412266"/>
                  <a:pt x="1152790" y="426722"/>
                </a:cubicBezTo>
                <a:cubicBezTo>
                  <a:pt x="911656" y="441179"/>
                  <a:pt x="790607" y="447769"/>
                  <a:pt x="559607" y="426722"/>
                </a:cubicBezTo>
                <a:cubicBezTo>
                  <a:pt x="328607" y="405675"/>
                  <a:pt x="271621" y="400938"/>
                  <a:pt x="0" y="426722"/>
                </a:cubicBezTo>
                <a:cubicBezTo>
                  <a:pt x="-16031" y="304350"/>
                  <a:pt x="-18999" y="129669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ECAB22C-C3BB-4D01-9127-FEE51C0CAAF6}"/>
              </a:ext>
            </a:extLst>
          </p:cNvPr>
          <p:cNvSpPr/>
          <p:nvPr/>
        </p:nvSpPr>
        <p:spPr>
          <a:xfrm>
            <a:off x="9516470" y="5512257"/>
            <a:ext cx="793211" cy="426722"/>
          </a:xfrm>
          <a:custGeom>
            <a:avLst/>
            <a:gdLst>
              <a:gd name="connsiteX0" fmla="*/ 0 w 793211"/>
              <a:gd name="connsiteY0" fmla="*/ 0 h 426722"/>
              <a:gd name="connsiteX1" fmla="*/ 412470 w 793211"/>
              <a:gd name="connsiteY1" fmla="*/ 0 h 426722"/>
              <a:gd name="connsiteX2" fmla="*/ 793211 w 793211"/>
              <a:gd name="connsiteY2" fmla="*/ 0 h 426722"/>
              <a:gd name="connsiteX3" fmla="*/ 793211 w 793211"/>
              <a:gd name="connsiteY3" fmla="*/ 426722 h 426722"/>
              <a:gd name="connsiteX4" fmla="*/ 404538 w 793211"/>
              <a:gd name="connsiteY4" fmla="*/ 426722 h 426722"/>
              <a:gd name="connsiteX5" fmla="*/ 0 w 793211"/>
              <a:gd name="connsiteY5" fmla="*/ 426722 h 426722"/>
              <a:gd name="connsiteX6" fmla="*/ 0 w 793211"/>
              <a:gd name="connsiteY6" fmla="*/ 0 h 42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3211" h="426722" fill="none" extrusionOk="0">
                <a:moveTo>
                  <a:pt x="0" y="0"/>
                </a:moveTo>
                <a:cubicBezTo>
                  <a:pt x="126837" y="-4905"/>
                  <a:pt x="232416" y="22115"/>
                  <a:pt x="412470" y="0"/>
                </a:cubicBezTo>
                <a:cubicBezTo>
                  <a:pt x="592524" y="-22115"/>
                  <a:pt x="619284" y="10854"/>
                  <a:pt x="793211" y="0"/>
                </a:cubicBezTo>
                <a:cubicBezTo>
                  <a:pt x="831262" y="204376"/>
                  <a:pt x="757715" y="232822"/>
                  <a:pt x="793211" y="426722"/>
                </a:cubicBezTo>
                <a:cubicBezTo>
                  <a:pt x="649481" y="469504"/>
                  <a:pt x="504462" y="412839"/>
                  <a:pt x="404538" y="426722"/>
                </a:cubicBezTo>
                <a:cubicBezTo>
                  <a:pt x="304614" y="440605"/>
                  <a:pt x="131084" y="392057"/>
                  <a:pt x="0" y="426722"/>
                </a:cubicBezTo>
                <a:cubicBezTo>
                  <a:pt x="-20679" y="217183"/>
                  <a:pt x="30080" y="188755"/>
                  <a:pt x="0" y="0"/>
                </a:cubicBezTo>
                <a:close/>
              </a:path>
              <a:path w="793211" h="426722" stroke="0" extrusionOk="0">
                <a:moveTo>
                  <a:pt x="0" y="0"/>
                </a:moveTo>
                <a:cubicBezTo>
                  <a:pt x="175350" y="-16031"/>
                  <a:pt x="208699" y="1491"/>
                  <a:pt x="388673" y="0"/>
                </a:cubicBezTo>
                <a:cubicBezTo>
                  <a:pt x="568647" y="-1491"/>
                  <a:pt x="642547" y="42054"/>
                  <a:pt x="793211" y="0"/>
                </a:cubicBezTo>
                <a:cubicBezTo>
                  <a:pt x="833022" y="94301"/>
                  <a:pt x="790776" y="316315"/>
                  <a:pt x="793211" y="426722"/>
                </a:cubicBezTo>
                <a:cubicBezTo>
                  <a:pt x="678808" y="433991"/>
                  <a:pt x="594121" y="387352"/>
                  <a:pt x="396606" y="426722"/>
                </a:cubicBezTo>
                <a:cubicBezTo>
                  <a:pt x="199092" y="466092"/>
                  <a:pt x="95923" y="405408"/>
                  <a:pt x="0" y="426722"/>
                </a:cubicBezTo>
                <a:cubicBezTo>
                  <a:pt x="-32349" y="230072"/>
                  <a:pt x="51004" y="147456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B6B3F2D-CF2B-452A-AD43-90811EDA8712}"/>
              </a:ext>
            </a:extLst>
          </p:cNvPr>
          <p:cNvSpPr/>
          <p:nvPr/>
        </p:nvSpPr>
        <p:spPr>
          <a:xfrm>
            <a:off x="10480627" y="5519697"/>
            <a:ext cx="793211" cy="426722"/>
          </a:xfrm>
          <a:custGeom>
            <a:avLst/>
            <a:gdLst>
              <a:gd name="connsiteX0" fmla="*/ 0 w 793211"/>
              <a:gd name="connsiteY0" fmla="*/ 0 h 426722"/>
              <a:gd name="connsiteX1" fmla="*/ 412470 w 793211"/>
              <a:gd name="connsiteY1" fmla="*/ 0 h 426722"/>
              <a:gd name="connsiteX2" fmla="*/ 793211 w 793211"/>
              <a:gd name="connsiteY2" fmla="*/ 0 h 426722"/>
              <a:gd name="connsiteX3" fmla="*/ 793211 w 793211"/>
              <a:gd name="connsiteY3" fmla="*/ 426722 h 426722"/>
              <a:gd name="connsiteX4" fmla="*/ 404538 w 793211"/>
              <a:gd name="connsiteY4" fmla="*/ 426722 h 426722"/>
              <a:gd name="connsiteX5" fmla="*/ 0 w 793211"/>
              <a:gd name="connsiteY5" fmla="*/ 426722 h 426722"/>
              <a:gd name="connsiteX6" fmla="*/ 0 w 793211"/>
              <a:gd name="connsiteY6" fmla="*/ 0 h 42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3211" h="426722" fill="none" extrusionOk="0">
                <a:moveTo>
                  <a:pt x="0" y="0"/>
                </a:moveTo>
                <a:cubicBezTo>
                  <a:pt x="126837" y="-4905"/>
                  <a:pt x="232416" y="22115"/>
                  <a:pt x="412470" y="0"/>
                </a:cubicBezTo>
                <a:cubicBezTo>
                  <a:pt x="592524" y="-22115"/>
                  <a:pt x="619284" y="10854"/>
                  <a:pt x="793211" y="0"/>
                </a:cubicBezTo>
                <a:cubicBezTo>
                  <a:pt x="831262" y="204376"/>
                  <a:pt x="757715" y="232822"/>
                  <a:pt x="793211" y="426722"/>
                </a:cubicBezTo>
                <a:cubicBezTo>
                  <a:pt x="649481" y="469504"/>
                  <a:pt x="504462" y="412839"/>
                  <a:pt x="404538" y="426722"/>
                </a:cubicBezTo>
                <a:cubicBezTo>
                  <a:pt x="304614" y="440605"/>
                  <a:pt x="131084" y="392057"/>
                  <a:pt x="0" y="426722"/>
                </a:cubicBezTo>
                <a:cubicBezTo>
                  <a:pt x="-20679" y="217183"/>
                  <a:pt x="30080" y="188755"/>
                  <a:pt x="0" y="0"/>
                </a:cubicBezTo>
                <a:close/>
              </a:path>
              <a:path w="793211" h="426722" stroke="0" extrusionOk="0">
                <a:moveTo>
                  <a:pt x="0" y="0"/>
                </a:moveTo>
                <a:cubicBezTo>
                  <a:pt x="175350" y="-16031"/>
                  <a:pt x="208699" y="1491"/>
                  <a:pt x="388673" y="0"/>
                </a:cubicBezTo>
                <a:cubicBezTo>
                  <a:pt x="568647" y="-1491"/>
                  <a:pt x="642547" y="42054"/>
                  <a:pt x="793211" y="0"/>
                </a:cubicBezTo>
                <a:cubicBezTo>
                  <a:pt x="833022" y="94301"/>
                  <a:pt x="790776" y="316315"/>
                  <a:pt x="793211" y="426722"/>
                </a:cubicBezTo>
                <a:cubicBezTo>
                  <a:pt x="678808" y="433991"/>
                  <a:pt x="594121" y="387352"/>
                  <a:pt x="396606" y="426722"/>
                </a:cubicBezTo>
                <a:cubicBezTo>
                  <a:pt x="199092" y="466092"/>
                  <a:pt x="95923" y="405408"/>
                  <a:pt x="0" y="426722"/>
                </a:cubicBezTo>
                <a:cubicBezTo>
                  <a:pt x="-32349" y="230072"/>
                  <a:pt x="51004" y="147456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2D804B0-AF21-47DE-A11F-F6572A92E5BB}"/>
              </a:ext>
            </a:extLst>
          </p:cNvPr>
          <p:cNvSpPr/>
          <p:nvPr/>
        </p:nvSpPr>
        <p:spPr>
          <a:xfrm>
            <a:off x="11444784" y="5507041"/>
            <a:ext cx="793211" cy="426722"/>
          </a:xfrm>
          <a:custGeom>
            <a:avLst/>
            <a:gdLst>
              <a:gd name="connsiteX0" fmla="*/ 0 w 793211"/>
              <a:gd name="connsiteY0" fmla="*/ 0 h 426722"/>
              <a:gd name="connsiteX1" fmla="*/ 412470 w 793211"/>
              <a:gd name="connsiteY1" fmla="*/ 0 h 426722"/>
              <a:gd name="connsiteX2" fmla="*/ 793211 w 793211"/>
              <a:gd name="connsiteY2" fmla="*/ 0 h 426722"/>
              <a:gd name="connsiteX3" fmla="*/ 793211 w 793211"/>
              <a:gd name="connsiteY3" fmla="*/ 426722 h 426722"/>
              <a:gd name="connsiteX4" fmla="*/ 404538 w 793211"/>
              <a:gd name="connsiteY4" fmla="*/ 426722 h 426722"/>
              <a:gd name="connsiteX5" fmla="*/ 0 w 793211"/>
              <a:gd name="connsiteY5" fmla="*/ 426722 h 426722"/>
              <a:gd name="connsiteX6" fmla="*/ 0 w 793211"/>
              <a:gd name="connsiteY6" fmla="*/ 0 h 42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3211" h="426722" fill="none" extrusionOk="0">
                <a:moveTo>
                  <a:pt x="0" y="0"/>
                </a:moveTo>
                <a:cubicBezTo>
                  <a:pt x="126837" y="-4905"/>
                  <a:pt x="232416" y="22115"/>
                  <a:pt x="412470" y="0"/>
                </a:cubicBezTo>
                <a:cubicBezTo>
                  <a:pt x="592524" y="-22115"/>
                  <a:pt x="619284" y="10854"/>
                  <a:pt x="793211" y="0"/>
                </a:cubicBezTo>
                <a:cubicBezTo>
                  <a:pt x="831262" y="204376"/>
                  <a:pt x="757715" y="232822"/>
                  <a:pt x="793211" y="426722"/>
                </a:cubicBezTo>
                <a:cubicBezTo>
                  <a:pt x="649481" y="469504"/>
                  <a:pt x="504462" y="412839"/>
                  <a:pt x="404538" y="426722"/>
                </a:cubicBezTo>
                <a:cubicBezTo>
                  <a:pt x="304614" y="440605"/>
                  <a:pt x="131084" y="392057"/>
                  <a:pt x="0" y="426722"/>
                </a:cubicBezTo>
                <a:cubicBezTo>
                  <a:pt x="-20679" y="217183"/>
                  <a:pt x="30080" y="188755"/>
                  <a:pt x="0" y="0"/>
                </a:cubicBezTo>
                <a:close/>
              </a:path>
              <a:path w="793211" h="426722" stroke="0" extrusionOk="0">
                <a:moveTo>
                  <a:pt x="0" y="0"/>
                </a:moveTo>
                <a:cubicBezTo>
                  <a:pt x="175350" y="-16031"/>
                  <a:pt x="208699" y="1491"/>
                  <a:pt x="388673" y="0"/>
                </a:cubicBezTo>
                <a:cubicBezTo>
                  <a:pt x="568647" y="-1491"/>
                  <a:pt x="642547" y="42054"/>
                  <a:pt x="793211" y="0"/>
                </a:cubicBezTo>
                <a:cubicBezTo>
                  <a:pt x="833022" y="94301"/>
                  <a:pt x="790776" y="316315"/>
                  <a:pt x="793211" y="426722"/>
                </a:cubicBezTo>
                <a:cubicBezTo>
                  <a:pt x="678808" y="433991"/>
                  <a:pt x="594121" y="387352"/>
                  <a:pt x="396606" y="426722"/>
                </a:cubicBezTo>
                <a:cubicBezTo>
                  <a:pt x="199092" y="466092"/>
                  <a:pt x="95923" y="405408"/>
                  <a:pt x="0" y="426722"/>
                </a:cubicBezTo>
                <a:cubicBezTo>
                  <a:pt x="-32349" y="230072"/>
                  <a:pt x="51004" y="147456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46A89B6-FDF6-42D1-A452-AC9BD953D0E6}"/>
              </a:ext>
            </a:extLst>
          </p:cNvPr>
          <p:cNvSpPr/>
          <p:nvPr/>
        </p:nvSpPr>
        <p:spPr>
          <a:xfrm>
            <a:off x="12408941" y="5519697"/>
            <a:ext cx="793211" cy="426722"/>
          </a:xfrm>
          <a:custGeom>
            <a:avLst/>
            <a:gdLst>
              <a:gd name="connsiteX0" fmla="*/ 0 w 793211"/>
              <a:gd name="connsiteY0" fmla="*/ 0 h 426722"/>
              <a:gd name="connsiteX1" fmla="*/ 412470 w 793211"/>
              <a:gd name="connsiteY1" fmla="*/ 0 h 426722"/>
              <a:gd name="connsiteX2" fmla="*/ 793211 w 793211"/>
              <a:gd name="connsiteY2" fmla="*/ 0 h 426722"/>
              <a:gd name="connsiteX3" fmla="*/ 793211 w 793211"/>
              <a:gd name="connsiteY3" fmla="*/ 426722 h 426722"/>
              <a:gd name="connsiteX4" fmla="*/ 404538 w 793211"/>
              <a:gd name="connsiteY4" fmla="*/ 426722 h 426722"/>
              <a:gd name="connsiteX5" fmla="*/ 0 w 793211"/>
              <a:gd name="connsiteY5" fmla="*/ 426722 h 426722"/>
              <a:gd name="connsiteX6" fmla="*/ 0 w 793211"/>
              <a:gd name="connsiteY6" fmla="*/ 0 h 42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3211" h="426722" fill="none" extrusionOk="0">
                <a:moveTo>
                  <a:pt x="0" y="0"/>
                </a:moveTo>
                <a:cubicBezTo>
                  <a:pt x="126837" y="-4905"/>
                  <a:pt x="232416" y="22115"/>
                  <a:pt x="412470" y="0"/>
                </a:cubicBezTo>
                <a:cubicBezTo>
                  <a:pt x="592524" y="-22115"/>
                  <a:pt x="619284" y="10854"/>
                  <a:pt x="793211" y="0"/>
                </a:cubicBezTo>
                <a:cubicBezTo>
                  <a:pt x="831262" y="204376"/>
                  <a:pt x="757715" y="232822"/>
                  <a:pt x="793211" y="426722"/>
                </a:cubicBezTo>
                <a:cubicBezTo>
                  <a:pt x="649481" y="469504"/>
                  <a:pt x="504462" y="412839"/>
                  <a:pt x="404538" y="426722"/>
                </a:cubicBezTo>
                <a:cubicBezTo>
                  <a:pt x="304614" y="440605"/>
                  <a:pt x="131084" y="392057"/>
                  <a:pt x="0" y="426722"/>
                </a:cubicBezTo>
                <a:cubicBezTo>
                  <a:pt x="-20679" y="217183"/>
                  <a:pt x="30080" y="188755"/>
                  <a:pt x="0" y="0"/>
                </a:cubicBezTo>
                <a:close/>
              </a:path>
              <a:path w="793211" h="426722" stroke="0" extrusionOk="0">
                <a:moveTo>
                  <a:pt x="0" y="0"/>
                </a:moveTo>
                <a:cubicBezTo>
                  <a:pt x="175350" y="-16031"/>
                  <a:pt x="208699" y="1491"/>
                  <a:pt x="388673" y="0"/>
                </a:cubicBezTo>
                <a:cubicBezTo>
                  <a:pt x="568647" y="-1491"/>
                  <a:pt x="642547" y="42054"/>
                  <a:pt x="793211" y="0"/>
                </a:cubicBezTo>
                <a:cubicBezTo>
                  <a:pt x="833022" y="94301"/>
                  <a:pt x="790776" y="316315"/>
                  <a:pt x="793211" y="426722"/>
                </a:cubicBezTo>
                <a:cubicBezTo>
                  <a:pt x="678808" y="433991"/>
                  <a:pt x="594121" y="387352"/>
                  <a:pt x="396606" y="426722"/>
                </a:cubicBezTo>
                <a:cubicBezTo>
                  <a:pt x="199092" y="466092"/>
                  <a:pt x="95923" y="405408"/>
                  <a:pt x="0" y="426722"/>
                </a:cubicBezTo>
                <a:cubicBezTo>
                  <a:pt x="-32349" y="230072"/>
                  <a:pt x="51004" y="147456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B9D1DE6-E1D9-46E0-8ED5-601E247E7B76}"/>
              </a:ext>
            </a:extLst>
          </p:cNvPr>
          <p:cNvSpPr/>
          <p:nvPr/>
        </p:nvSpPr>
        <p:spPr>
          <a:xfrm>
            <a:off x="13373098" y="5507041"/>
            <a:ext cx="793211" cy="426722"/>
          </a:xfrm>
          <a:custGeom>
            <a:avLst/>
            <a:gdLst>
              <a:gd name="connsiteX0" fmla="*/ 0 w 793211"/>
              <a:gd name="connsiteY0" fmla="*/ 0 h 426722"/>
              <a:gd name="connsiteX1" fmla="*/ 412470 w 793211"/>
              <a:gd name="connsiteY1" fmla="*/ 0 h 426722"/>
              <a:gd name="connsiteX2" fmla="*/ 793211 w 793211"/>
              <a:gd name="connsiteY2" fmla="*/ 0 h 426722"/>
              <a:gd name="connsiteX3" fmla="*/ 793211 w 793211"/>
              <a:gd name="connsiteY3" fmla="*/ 426722 h 426722"/>
              <a:gd name="connsiteX4" fmla="*/ 404538 w 793211"/>
              <a:gd name="connsiteY4" fmla="*/ 426722 h 426722"/>
              <a:gd name="connsiteX5" fmla="*/ 0 w 793211"/>
              <a:gd name="connsiteY5" fmla="*/ 426722 h 426722"/>
              <a:gd name="connsiteX6" fmla="*/ 0 w 793211"/>
              <a:gd name="connsiteY6" fmla="*/ 0 h 42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3211" h="426722" fill="none" extrusionOk="0">
                <a:moveTo>
                  <a:pt x="0" y="0"/>
                </a:moveTo>
                <a:cubicBezTo>
                  <a:pt x="126837" y="-4905"/>
                  <a:pt x="232416" y="22115"/>
                  <a:pt x="412470" y="0"/>
                </a:cubicBezTo>
                <a:cubicBezTo>
                  <a:pt x="592524" y="-22115"/>
                  <a:pt x="619284" y="10854"/>
                  <a:pt x="793211" y="0"/>
                </a:cubicBezTo>
                <a:cubicBezTo>
                  <a:pt x="831262" y="204376"/>
                  <a:pt x="757715" y="232822"/>
                  <a:pt x="793211" y="426722"/>
                </a:cubicBezTo>
                <a:cubicBezTo>
                  <a:pt x="649481" y="469504"/>
                  <a:pt x="504462" y="412839"/>
                  <a:pt x="404538" y="426722"/>
                </a:cubicBezTo>
                <a:cubicBezTo>
                  <a:pt x="304614" y="440605"/>
                  <a:pt x="131084" y="392057"/>
                  <a:pt x="0" y="426722"/>
                </a:cubicBezTo>
                <a:cubicBezTo>
                  <a:pt x="-20679" y="217183"/>
                  <a:pt x="30080" y="188755"/>
                  <a:pt x="0" y="0"/>
                </a:cubicBezTo>
                <a:close/>
              </a:path>
              <a:path w="793211" h="426722" stroke="0" extrusionOk="0">
                <a:moveTo>
                  <a:pt x="0" y="0"/>
                </a:moveTo>
                <a:cubicBezTo>
                  <a:pt x="175350" y="-16031"/>
                  <a:pt x="208699" y="1491"/>
                  <a:pt x="388673" y="0"/>
                </a:cubicBezTo>
                <a:cubicBezTo>
                  <a:pt x="568647" y="-1491"/>
                  <a:pt x="642547" y="42054"/>
                  <a:pt x="793211" y="0"/>
                </a:cubicBezTo>
                <a:cubicBezTo>
                  <a:pt x="833022" y="94301"/>
                  <a:pt x="790776" y="316315"/>
                  <a:pt x="793211" y="426722"/>
                </a:cubicBezTo>
                <a:cubicBezTo>
                  <a:pt x="678808" y="433991"/>
                  <a:pt x="594121" y="387352"/>
                  <a:pt x="396606" y="426722"/>
                </a:cubicBezTo>
                <a:cubicBezTo>
                  <a:pt x="199092" y="466092"/>
                  <a:pt x="95923" y="405408"/>
                  <a:pt x="0" y="426722"/>
                </a:cubicBezTo>
                <a:cubicBezTo>
                  <a:pt x="-32349" y="230072"/>
                  <a:pt x="51004" y="147456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8E9B7FF-22C2-4135-A4B6-286C1B7C7406}"/>
              </a:ext>
            </a:extLst>
          </p:cNvPr>
          <p:cNvSpPr/>
          <p:nvPr/>
        </p:nvSpPr>
        <p:spPr>
          <a:xfrm>
            <a:off x="8552308" y="5527833"/>
            <a:ext cx="793211" cy="426722"/>
          </a:xfrm>
          <a:custGeom>
            <a:avLst/>
            <a:gdLst>
              <a:gd name="connsiteX0" fmla="*/ 0 w 793211"/>
              <a:gd name="connsiteY0" fmla="*/ 0 h 426722"/>
              <a:gd name="connsiteX1" fmla="*/ 412470 w 793211"/>
              <a:gd name="connsiteY1" fmla="*/ 0 h 426722"/>
              <a:gd name="connsiteX2" fmla="*/ 793211 w 793211"/>
              <a:gd name="connsiteY2" fmla="*/ 0 h 426722"/>
              <a:gd name="connsiteX3" fmla="*/ 793211 w 793211"/>
              <a:gd name="connsiteY3" fmla="*/ 426722 h 426722"/>
              <a:gd name="connsiteX4" fmla="*/ 404538 w 793211"/>
              <a:gd name="connsiteY4" fmla="*/ 426722 h 426722"/>
              <a:gd name="connsiteX5" fmla="*/ 0 w 793211"/>
              <a:gd name="connsiteY5" fmla="*/ 426722 h 426722"/>
              <a:gd name="connsiteX6" fmla="*/ 0 w 793211"/>
              <a:gd name="connsiteY6" fmla="*/ 0 h 42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3211" h="426722" fill="none" extrusionOk="0">
                <a:moveTo>
                  <a:pt x="0" y="0"/>
                </a:moveTo>
                <a:cubicBezTo>
                  <a:pt x="126837" y="-4905"/>
                  <a:pt x="232416" y="22115"/>
                  <a:pt x="412470" y="0"/>
                </a:cubicBezTo>
                <a:cubicBezTo>
                  <a:pt x="592524" y="-22115"/>
                  <a:pt x="619284" y="10854"/>
                  <a:pt x="793211" y="0"/>
                </a:cubicBezTo>
                <a:cubicBezTo>
                  <a:pt x="831262" y="204376"/>
                  <a:pt x="757715" y="232822"/>
                  <a:pt x="793211" y="426722"/>
                </a:cubicBezTo>
                <a:cubicBezTo>
                  <a:pt x="649481" y="469504"/>
                  <a:pt x="504462" y="412839"/>
                  <a:pt x="404538" y="426722"/>
                </a:cubicBezTo>
                <a:cubicBezTo>
                  <a:pt x="304614" y="440605"/>
                  <a:pt x="131084" y="392057"/>
                  <a:pt x="0" y="426722"/>
                </a:cubicBezTo>
                <a:cubicBezTo>
                  <a:pt x="-20679" y="217183"/>
                  <a:pt x="30080" y="188755"/>
                  <a:pt x="0" y="0"/>
                </a:cubicBezTo>
                <a:close/>
              </a:path>
              <a:path w="793211" h="426722" stroke="0" extrusionOk="0">
                <a:moveTo>
                  <a:pt x="0" y="0"/>
                </a:moveTo>
                <a:cubicBezTo>
                  <a:pt x="175350" y="-16031"/>
                  <a:pt x="208699" y="1491"/>
                  <a:pt x="388673" y="0"/>
                </a:cubicBezTo>
                <a:cubicBezTo>
                  <a:pt x="568647" y="-1491"/>
                  <a:pt x="642547" y="42054"/>
                  <a:pt x="793211" y="0"/>
                </a:cubicBezTo>
                <a:cubicBezTo>
                  <a:pt x="833022" y="94301"/>
                  <a:pt x="790776" y="316315"/>
                  <a:pt x="793211" y="426722"/>
                </a:cubicBezTo>
                <a:cubicBezTo>
                  <a:pt x="678808" y="433991"/>
                  <a:pt x="594121" y="387352"/>
                  <a:pt x="396606" y="426722"/>
                </a:cubicBezTo>
                <a:cubicBezTo>
                  <a:pt x="199092" y="466092"/>
                  <a:pt x="95923" y="405408"/>
                  <a:pt x="0" y="426722"/>
                </a:cubicBezTo>
                <a:cubicBezTo>
                  <a:pt x="-32349" y="230072"/>
                  <a:pt x="51004" y="147456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F893E53-D84A-47C3-942F-61A86BB23CC5}"/>
              </a:ext>
            </a:extLst>
          </p:cNvPr>
          <p:cNvSpPr/>
          <p:nvPr/>
        </p:nvSpPr>
        <p:spPr>
          <a:xfrm>
            <a:off x="4840598" y="15429039"/>
            <a:ext cx="8654422" cy="1261582"/>
          </a:xfrm>
          <a:custGeom>
            <a:avLst/>
            <a:gdLst>
              <a:gd name="connsiteX0" fmla="*/ 0 w 8654422"/>
              <a:gd name="connsiteY0" fmla="*/ 0 h 1261582"/>
              <a:gd name="connsiteX1" fmla="*/ 752269 w 8654422"/>
              <a:gd name="connsiteY1" fmla="*/ 0 h 1261582"/>
              <a:gd name="connsiteX2" fmla="*/ 1331450 w 8654422"/>
              <a:gd name="connsiteY2" fmla="*/ 0 h 1261582"/>
              <a:gd name="connsiteX3" fmla="*/ 1997174 w 8654422"/>
              <a:gd name="connsiteY3" fmla="*/ 0 h 1261582"/>
              <a:gd name="connsiteX4" fmla="*/ 2835988 w 8654422"/>
              <a:gd name="connsiteY4" fmla="*/ 0 h 1261582"/>
              <a:gd name="connsiteX5" fmla="*/ 3328624 w 8654422"/>
              <a:gd name="connsiteY5" fmla="*/ 0 h 1261582"/>
              <a:gd name="connsiteX6" fmla="*/ 4080893 w 8654422"/>
              <a:gd name="connsiteY6" fmla="*/ 0 h 1261582"/>
              <a:gd name="connsiteX7" fmla="*/ 4573529 w 8654422"/>
              <a:gd name="connsiteY7" fmla="*/ 0 h 1261582"/>
              <a:gd name="connsiteX8" fmla="*/ 5239254 w 8654422"/>
              <a:gd name="connsiteY8" fmla="*/ 0 h 1261582"/>
              <a:gd name="connsiteX9" fmla="*/ 5991523 w 8654422"/>
              <a:gd name="connsiteY9" fmla="*/ 0 h 1261582"/>
              <a:gd name="connsiteX10" fmla="*/ 6397615 w 8654422"/>
              <a:gd name="connsiteY10" fmla="*/ 0 h 1261582"/>
              <a:gd name="connsiteX11" fmla="*/ 6803707 w 8654422"/>
              <a:gd name="connsiteY11" fmla="*/ 0 h 1261582"/>
              <a:gd name="connsiteX12" fmla="*/ 7642520 w 8654422"/>
              <a:gd name="connsiteY12" fmla="*/ 0 h 1261582"/>
              <a:gd name="connsiteX13" fmla="*/ 8654422 w 8654422"/>
              <a:gd name="connsiteY13" fmla="*/ 0 h 1261582"/>
              <a:gd name="connsiteX14" fmla="*/ 8654422 w 8654422"/>
              <a:gd name="connsiteY14" fmla="*/ 592944 h 1261582"/>
              <a:gd name="connsiteX15" fmla="*/ 8654422 w 8654422"/>
              <a:gd name="connsiteY15" fmla="*/ 1261582 h 1261582"/>
              <a:gd name="connsiteX16" fmla="*/ 7902153 w 8654422"/>
              <a:gd name="connsiteY16" fmla="*/ 1261582 h 1261582"/>
              <a:gd name="connsiteX17" fmla="*/ 7149884 w 8654422"/>
              <a:gd name="connsiteY17" fmla="*/ 1261582 h 1261582"/>
              <a:gd name="connsiteX18" fmla="*/ 6484159 w 8654422"/>
              <a:gd name="connsiteY18" fmla="*/ 1261582 h 1261582"/>
              <a:gd name="connsiteX19" fmla="*/ 5645346 w 8654422"/>
              <a:gd name="connsiteY19" fmla="*/ 1261582 h 1261582"/>
              <a:gd name="connsiteX20" fmla="*/ 4806533 w 8654422"/>
              <a:gd name="connsiteY20" fmla="*/ 1261582 h 1261582"/>
              <a:gd name="connsiteX21" fmla="*/ 4054264 w 8654422"/>
              <a:gd name="connsiteY21" fmla="*/ 1261582 h 1261582"/>
              <a:gd name="connsiteX22" fmla="*/ 3301995 w 8654422"/>
              <a:gd name="connsiteY22" fmla="*/ 1261582 h 1261582"/>
              <a:gd name="connsiteX23" fmla="*/ 2549726 w 8654422"/>
              <a:gd name="connsiteY23" fmla="*/ 1261582 h 1261582"/>
              <a:gd name="connsiteX24" fmla="*/ 2057090 w 8654422"/>
              <a:gd name="connsiteY24" fmla="*/ 1261582 h 1261582"/>
              <a:gd name="connsiteX25" fmla="*/ 1218276 w 8654422"/>
              <a:gd name="connsiteY25" fmla="*/ 1261582 h 1261582"/>
              <a:gd name="connsiteX26" fmla="*/ 0 w 8654422"/>
              <a:gd name="connsiteY26" fmla="*/ 1261582 h 1261582"/>
              <a:gd name="connsiteX27" fmla="*/ 0 w 8654422"/>
              <a:gd name="connsiteY27" fmla="*/ 668638 h 1261582"/>
              <a:gd name="connsiteX28" fmla="*/ 0 w 8654422"/>
              <a:gd name="connsiteY28" fmla="*/ 0 h 1261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654422" h="1261582" fill="none" extrusionOk="0">
                <a:moveTo>
                  <a:pt x="0" y="0"/>
                </a:moveTo>
                <a:cubicBezTo>
                  <a:pt x="160485" y="8979"/>
                  <a:pt x="420275" y="-25720"/>
                  <a:pt x="752269" y="0"/>
                </a:cubicBezTo>
                <a:cubicBezTo>
                  <a:pt x="1084263" y="25720"/>
                  <a:pt x="1109285" y="5793"/>
                  <a:pt x="1331450" y="0"/>
                </a:cubicBezTo>
                <a:cubicBezTo>
                  <a:pt x="1553615" y="-5793"/>
                  <a:pt x="1856335" y="8712"/>
                  <a:pt x="1997174" y="0"/>
                </a:cubicBezTo>
                <a:cubicBezTo>
                  <a:pt x="2138013" y="-8712"/>
                  <a:pt x="2666363" y="-8531"/>
                  <a:pt x="2835988" y="0"/>
                </a:cubicBezTo>
                <a:cubicBezTo>
                  <a:pt x="3005613" y="8531"/>
                  <a:pt x="3165944" y="-7392"/>
                  <a:pt x="3328624" y="0"/>
                </a:cubicBezTo>
                <a:cubicBezTo>
                  <a:pt x="3491304" y="7392"/>
                  <a:pt x="3761607" y="7387"/>
                  <a:pt x="4080893" y="0"/>
                </a:cubicBezTo>
                <a:cubicBezTo>
                  <a:pt x="4400179" y="-7387"/>
                  <a:pt x="4395780" y="-3680"/>
                  <a:pt x="4573529" y="0"/>
                </a:cubicBezTo>
                <a:cubicBezTo>
                  <a:pt x="4751278" y="3680"/>
                  <a:pt x="4922099" y="22703"/>
                  <a:pt x="5239254" y="0"/>
                </a:cubicBezTo>
                <a:cubicBezTo>
                  <a:pt x="5556410" y="-22703"/>
                  <a:pt x="5838721" y="13245"/>
                  <a:pt x="5991523" y="0"/>
                </a:cubicBezTo>
                <a:cubicBezTo>
                  <a:pt x="6144325" y="-13245"/>
                  <a:pt x="6267344" y="-2672"/>
                  <a:pt x="6397615" y="0"/>
                </a:cubicBezTo>
                <a:cubicBezTo>
                  <a:pt x="6527886" y="2672"/>
                  <a:pt x="6632703" y="19964"/>
                  <a:pt x="6803707" y="0"/>
                </a:cubicBezTo>
                <a:cubicBezTo>
                  <a:pt x="6974711" y="-19964"/>
                  <a:pt x="7407159" y="15069"/>
                  <a:pt x="7642520" y="0"/>
                </a:cubicBezTo>
                <a:cubicBezTo>
                  <a:pt x="7877881" y="-15069"/>
                  <a:pt x="8303899" y="32974"/>
                  <a:pt x="8654422" y="0"/>
                </a:cubicBezTo>
                <a:cubicBezTo>
                  <a:pt x="8625358" y="133897"/>
                  <a:pt x="8676071" y="346568"/>
                  <a:pt x="8654422" y="592944"/>
                </a:cubicBezTo>
                <a:cubicBezTo>
                  <a:pt x="8632773" y="839320"/>
                  <a:pt x="8676208" y="1029641"/>
                  <a:pt x="8654422" y="1261582"/>
                </a:cubicBezTo>
                <a:cubicBezTo>
                  <a:pt x="8462850" y="1278941"/>
                  <a:pt x="8092783" y="1250536"/>
                  <a:pt x="7902153" y="1261582"/>
                </a:cubicBezTo>
                <a:cubicBezTo>
                  <a:pt x="7711523" y="1272628"/>
                  <a:pt x="7448654" y="1285664"/>
                  <a:pt x="7149884" y="1261582"/>
                </a:cubicBezTo>
                <a:cubicBezTo>
                  <a:pt x="6851114" y="1237500"/>
                  <a:pt x="6769744" y="1270920"/>
                  <a:pt x="6484159" y="1261582"/>
                </a:cubicBezTo>
                <a:cubicBezTo>
                  <a:pt x="6198575" y="1252244"/>
                  <a:pt x="6004619" y="1229919"/>
                  <a:pt x="5645346" y="1261582"/>
                </a:cubicBezTo>
                <a:cubicBezTo>
                  <a:pt x="5286073" y="1293245"/>
                  <a:pt x="5005543" y="1227332"/>
                  <a:pt x="4806533" y="1261582"/>
                </a:cubicBezTo>
                <a:cubicBezTo>
                  <a:pt x="4607523" y="1295832"/>
                  <a:pt x="4208541" y="1232559"/>
                  <a:pt x="4054264" y="1261582"/>
                </a:cubicBezTo>
                <a:cubicBezTo>
                  <a:pt x="3899987" y="1290605"/>
                  <a:pt x="3630232" y="1262093"/>
                  <a:pt x="3301995" y="1261582"/>
                </a:cubicBezTo>
                <a:cubicBezTo>
                  <a:pt x="2973758" y="1261071"/>
                  <a:pt x="2918905" y="1281348"/>
                  <a:pt x="2549726" y="1261582"/>
                </a:cubicBezTo>
                <a:cubicBezTo>
                  <a:pt x="2180547" y="1241816"/>
                  <a:pt x="2189068" y="1247477"/>
                  <a:pt x="2057090" y="1261582"/>
                </a:cubicBezTo>
                <a:cubicBezTo>
                  <a:pt x="1925112" y="1275687"/>
                  <a:pt x="1476544" y="1269833"/>
                  <a:pt x="1218276" y="1261582"/>
                </a:cubicBezTo>
                <a:cubicBezTo>
                  <a:pt x="960008" y="1253331"/>
                  <a:pt x="586517" y="1245863"/>
                  <a:pt x="0" y="1261582"/>
                </a:cubicBezTo>
                <a:cubicBezTo>
                  <a:pt x="6355" y="1116060"/>
                  <a:pt x="-8544" y="801679"/>
                  <a:pt x="0" y="668638"/>
                </a:cubicBezTo>
                <a:cubicBezTo>
                  <a:pt x="8544" y="535597"/>
                  <a:pt x="15621" y="315416"/>
                  <a:pt x="0" y="0"/>
                </a:cubicBezTo>
                <a:close/>
              </a:path>
              <a:path w="8654422" h="1261582" stroke="0" extrusionOk="0">
                <a:moveTo>
                  <a:pt x="0" y="0"/>
                </a:moveTo>
                <a:cubicBezTo>
                  <a:pt x="127672" y="17381"/>
                  <a:pt x="452494" y="5633"/>
                  <a:pt x="579181" y="0"/>
                </a:cubicBezTo>
                <a:cubicBezTo>
                  <a:pt x="705868" y="-5633"/>
                  <a:pt x="842962" y="9783"/>
                  <a:pt x="985273" y="0"/>
                </a:cubicBezTo>
                <a:cubicBezTo>
                  <a:pt x="1127584" y="-9783"/>
                  <a:pt x="1615798" y="-9375"/>
                  <a:pt x="1824086" y="0"/>
                </a:cubicBezTo>
                <a:cubicBezTo>
                  <a:pt x="2032374" y="9375"/>
                  <a:pt x="2232867" y="3942"/>
                  <a:pt x="2403266" y="0"/>
                </a:cubicBezTo>
                <a:cubicBezTo>
                  <a:pt x="2573665" y="-3942"/>
                  <a:pt x="2736723" y="-28386"/>
                  <a:pt x="2982447" y="0"/>
                </a:cubicBezTo>
                <a:cubicBezTo>
                  <a:pt x="3228171" y="28386"/>
                  <a:pt x="3601637" y="-28001"/>
                  <a:pt x="3821260" y="0"/>
                </a:cubicBezTo>
                <a:cubicBezTo>
                  <a:pt x="4040883" y="28001"/>
                  <a:pt x="4101488" y="-23105"/>
                  <a:pt x="4313897" y="0"/>
                </a:cubicBezTo>
                <a:cubicBezTo>
                  <a:pt x="4526306" y="23105"/>
                  <a:pt x="4832364" y="-7007"/>
                  <a:pt x="5152710" y="0"/>
                </a:cubicBezTo>
                <a:cubicBezTo>
                  <a:pt x="5473056" y="7007"/>
                  <a:pt x="5769769" y="-18687"/>
                  <a:pt x="5991523" y="0"/>
                </a:cubicBezTo>
                <a:cubicBezTo>
                  <a:pt x="6213277" y="18687"/>
                  <a:pt x="6325792" y="-16598"/>
                  <a:pt x="6657248" y="0"/>
                </a:cubicBezTo>
                <a:cubicBezTo>
                  <a:pt x="6988704" y="16598"/>
                  <a:pt x="7156608" y="3098"/>
                  <a:pt x="7496061" y="0"/>
                </a:cubicBezTo>
                <a:cubicBezTo>
                  <a:pt x="7835514" y="-3098"/>
                  <a:pt x="7944232" y="-5981"/>
                  <a:pt x="8075241" y="0"/>
                </a:cubicBezTo>
                <a:cubicBezTo>
                  <a:pt x="8206250" y="5981"/>
                  <a:pt x="8465356" y="15575"/>
                  <a:pt x="8654422" y="0"/>
                </a:cubicBezTo>
                <a:cubicBezTo>
                  <a:pt x="8641108" y="271574"/>
                  <a:pt x="8676404" y="407660"/>
                  <a:pt x="8654422" y="643407"/>
                </a:cubicBezTo>
                <a:cubicBezTo>
                  <a:pt x="8632440" y="879154"/>
                  <a:pt x="8675959" y="1008975"/>
                  <a:pt x="8654422" y="1261582"/>
                </a:cubicBezTo>
                <a:cubicBezTo>
                  <a:pt x="8334425" y="1266852"/>
                  <a:pt x="8299293" y="1263895"/>
                  <a:pt x="7988697" y="1261582"/>
                </a:cubicBezTo>
                <a:cubicBezTo>
                  <a:pt x="7678101" y="1259269"/>
                  <a:pt x="7500442" y="1241659"/>
                  <a:pt x="7149884" y="1261582"/>
                </a:cubicBezTo>
                <a:cubicBezTo>
                  <a:pt x="6799326" y="1281505"/>
                  <a:pt x="6728338" y="1235153"/>
                  <a:pt x="6484159" y="1261582"/>
                </a:cubicBezTo>
                <a:cubicBezTo>
                  <a:pt x="6239980" y="1288011"/>
                  <a:pt x="6180554" y="1241497"/>
                  <a:pt x="6078067" y="1261582"/>
                </a:cubicBezTo>
                <a:cubicBezTo>
                  <a:pt x="5975580" y="1281667"/>
                  <a:pt x="5735746" y="1274836"/>
                  <a:pt x="5585431" y="1261582"/>
                </a:cubicBezTo>
                <a:cubicBezTo>
                  <a:pt x="5435116" y="1248328"/>
                  <a:pt x="5164513" y="1292405"/>
                  <a:pt x="4746618" y="1261582"/>
                </a:cubicBezTo>
                <a:cubicBezTo>
                  <a:pt x="4328723" y="1230759"/>
                  <a:pt x="4302995" y="1263559"/>
                  <a:pt x="4080893" y="1261582"/>
                </a:cubicBezTo>
                <a:cubicBezTo>
                  <a:pt x="3858791" y="1259605"/>
                  <a:pt x="3781722" y="1263897"/>
                  <a:pt x="3588257" y="1261582"/>
                </a:cubicBezTo>
                <a:cubicBezTo>
                  <a:pt x="3394792" y="1259267"/>
                  <a:pt x="3058157" y="1293942"/>
                  <a:pt x="2922532" y="1261582"/>
                </a:cubicBezTo>
                <a:cubicBezTo>
                  <a:pt x="2786908" y="1229222"/>
                  <a:pt x="2705040" y="1270442"/>
                  <a:pt x="2516440" y="1261582"/>
                </a:cubicBezTo>
                <a:cubicBezTo>
                  <a:pt x="2327840" y="1252722"/>
                  <a:pt x="2249435" y="1246627"/>
                  <a:pt x="2110348" y="1261582"/>
                </a:cubicBezTo>
                <a:cubicBezTo>
                  <a:pt x="1971261" y="1276537"/>
                  <a:pt x="1597287" y="1263880"/>
                  <a:pt x="1444623" y="1261582"/>
                </a:cubicBezTo>
                <a:cubicBezTo>
                  <a:pt x="1291960" y="1259284"/>
                  <a:pt x="1134713" y="1269799"/>
                  <a:pt x="951986" y="1261582"/>
                </a:cubicBezTo>
                <a:cubicBezTo>
                  <a:pt x="769259" y="1253365"/>
                  <a:pt x="407392" y="1274945"/>
                  <a:pt x="0" y="1261582"/>
                </a:cubicBezTo>
                <a:cubicBezTo>
                  <a:pt x="-17091" y="1015448"/>
                  <a:pt x="-3972" y="945581"/>
                  <a:pt x="0" y="656023"/>
                </a:cubicBezTo>
                <a:cubicBezTo>
                  <a:pt x="3972" y="366465"/>
                  <a:pt x="-29969" y="185326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E088207-2326-4684-A9D0-313BD857F777}"/>
              </a:ext>
            </a:extLst>
          </p:cNvPr>
          <p:cNvSpPr/>
          <p:nvPr/>
        </p:nvSpPr>
        <p:spPr>
          <a:xfrm>
            <a:off x="4916755" y="15502530"/>
            <a:ext cx="8500479" cy="308491"/>
          </a:xfrm>
          <a:custGeom>
            <a:avLst/>
            <a:gdLst>
              <a:gd name="connsiteX0" fmla="*/ 0 w 8500479"/>
              <a:gd name="connsiteY0" fmla="*/ 0 h 308491"/>
              <a:gd name="connsiteX1" fmla="*/ 568878 w 8500479"/>
              <a:gd name="connsiteY1" fmla="*/ 0 h 308491"/>
              <a:gd name="connsiteX2" fmla="*/ 1222761 w 8500479"/>
              <a:gd name="connsiteY2" fmla="*/ 0 h 308491"/>
              <a:gd name="connsiteX3" fmla="*/ 1961649 w 8500479"/>
              <a:gd name="connsiteY3" fmla="*/ 0 h 308491"/>
              <a:gd name="connsiteX4" fmla="*/ 2530527 w 8500479"/>
              <a:gd name="connsiteY4" fmla="*/ 0 h 308491"/>
              <a:gd name="connsiteX5" fmla="*/ 3184410 w 8500479"/>
              <a:gd name="connsiteY5" fmla="*/ 0 h 308491"/>
              <a:gd name="connsiteX6" fmla="*/ 4008303 w 8500479"/>
              <a:gd name="connsiteY6" fmla="*/ 0 h 308491"/>
              <a:gd name="connsiteX7" fmla="*/ 4492176 w 8500479"/>
              <a:gd name="connsiteY7" fmla="*/ 0 h 308491"/>
              <a:gd name="connsiteX8" fmla="*/ 5231064 w 8500479"/>
              <a:gd name="connsiteY8" fmla="*/ 0 h 308491"/>
              <a:gd name="connsiteX9" fmla="*/ 5714937 w 8500479"/>
              <a:gd name="connsiteY9" fmla="*/ 0 h 308491"/>
              <a:gd name="connsiteX10" fmla="*/ 6368820 w 8500479"/>
              <a:gd name="connsiteY10" fmla="*/ 0 h 308491"/>
              <a:gd name="connsiteX11" fmla="*/ 7107708 w 8500479"/>
              <a:gd name="connsiteY11" fmla="*/ 0 h 308491"/>
              <a:gd name="connsiteX12" fmla="*/ 7506577 w 8500479"/>
              <a:gd name="connsiteY12" fmla="*/ 0 h 308491"/>
              <a:gd name="connsiteX13" fmla="*/ 7905445 w 8500479"/>
              <a:gd name="connsiteY13" fmla="*/ 0 h 308491"/>
              <a:gd name="connsiteX14" fmla="*/ 8500479 w 8500479"/>
              <a:gd name="connsiteY14" fmla="*/ 0 h 308491"/>
              <a:gd name="connsiteX15" fmla="*/ 8500479 w 8500479"/>
              <a:gd name="connsiteY15" fmla="*/ 308491 h 308491"/>
              <a:gd name="connsiteX16" fmla="*/ 7761591 w 8500479"/>
              <a:gd name="connsiteY16" fmla="*/ 308491 h 308491"/>
              <a:gd name="connsiteX17" fmla="*/ 7107708 w 8500479"/>
              <a:gd name="connsiteY17" fmla="*/ 308491 h 308491"/>
              <a:gd name="connsiteX18" fmla="*/ 6538830 w 8500479"/>
              <a:gd name="connsiteY18" fmla="*/ 308491 h 308491"/>
              <a:gd name="connsiteX19" fmla="*/ 5799942 w 8500479"/>
              <a:gd name="connsiteY19" fmla="*/ 308491 h 308491"/>
              <a:gd name="connsiteX20" fmla="*/ 5146059 w 8500479"/>
              <a:gd name="connsiteY20" fmla="*/ 308491 h 308491"/>
              <a:gd name="connsiteX21" fmla="*/ 4322167 w 8500479"/>
              <a:gd name="connsiteY21" fmla="*/ 308491 h 308491"/>
              <a:gd name="connsiteX22" fmla="*/ 3498274 w 8500479"/>
              <a:gd name="connsiteY22" fmla="*/ 308491 h 308491"/>
              <a:gd name="connsiteX23" fmla="*/ 2759386 w 8500479"/>
              <a:gd name="connsiteY23" fmla="*/ 308491 h 308491"/>
              <a:gd name="connsiteX24" fmla="*/ 2020498 w 8500479"/>
              <a:gd name="connsiteY24" fmla="*/ 308491 h 308491"/>
              <a:gd name="connsiteX25" fmla="*/ 1281611 w 8500479"/>
              <a:gd name="connsiteY25" fmla="*/ 308491 h 308491"/>
              <a:gd name="connsiteX26" fmla="*/ 797737 w 8500479"/>
              <a:gd name="connsiteY26" fmla="*/ 308491 h 308491"/>
              <a:gd name="connsiteX27" fmla="*/ 0 w 8500479"/>
              <a:gd name="connsiteY27" fmla="*/ 308491 h 308491"/>
              <a:gd name="connsiteX28" fmla="*/ 0 w 8500479"/>
              <a:gd name="connsiteY28" fmla="*/ 0 h 30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500479" h="308491" fill="none" extrusionOk="0">
                <a:moveTo>
                  <a:pt x="0" y="0"/>
                </a:moveTo>
                <a:cubicBezTo>
                  <a:pt x="256328" y="24929"/>
                  <a:pt x="394468" y="23689"/>
                  <a:pt x="568878" y="0"/>
                </a:cubicBezTo>
                <a:cubicBezTo>
                  <a:pt x="743288" y="-23689"/>
                  <a:pt x="956742" y="8483"/>
                  <a:pt x="1222761" y="0"/>
                </a:cubicBezTo>
                <a:cubicBezTo>
                  <a:pt x="1488780" y="-8483"/>
                  <a:pt x="1606153" y="26365"/>
                  <a:pt x="1961649" y="0"/>
                </a:cubicBezTo>
                <a:cubicBezTo>
                  <a:pt x="2317145" y="-26365"/>
                  <a:pt x="2370535" y="15868"/>
                  <a:pt x="2530527" y="0"/>
                </a:cubicBezTo>
                <a:cubicBezTo>
                  <a:pt x="2690519" y="-15868"/>
                  <a:pt x="2916083" y="-18393"/>
                  <a:pt x="3184410" y="0"/>
                </a:cubicBezTo>
                <a:cubicBezTo>
                  <a:pt x="3452737" y="18393"/>
                  <a:pt x="3695249" y="-8757"/>
                  <a:pt x="4008303" y="0"/>
                </a:cubicBezTo>
                <a:cubicBezTo>
                  <a:pt x="4321357" y="8757"/>
                  <a:pt x="4250852" y="2482"/>
                  <a:pt x="4492176" y="0"/>
                </a:cubicBezTo>
                <a:cubicBezTo>
                  <a:pt x="4733500" y="-2482"/>
                  <a:pt x="4884025" y="26887"/>
                  <a:pt x="5231064" y="0"/>
                </a:cubicBezTo>
                <a:cubicBezTo>
                  <a:pt x="5578103" y="-26887"/>
                  <a:pt x="5579031" y="-5701"/>
                  <a:pt x="5714937" y="0"/>
                </a:cubicBezTo>
                <a:cubicBezTo>
                  <a:pt x="5850843" y="5701"/>
                  <a:pt x="6063251" y="-22489"/>
                  <a:pt x="6368820" y="0"/>
                </a:cubicBezTo>
                <a:cubicBezTo>
                  <a:pt x="6674389" y="22489"/>
                  <a:pt x="6948253" y="-4073"/>
                  <a:pt x="7107708" y="0"/>
                </a:cubicBezTo>
                <a:cubicBezTo>
                  <a:pt x="7267163" y="4073"/>
                  <a:pt x="7331791" y="-13543"/>
                  <a:pt x="7506577" y="0"/>
                </a:cubicBezTo>
                <a:cubicBezTo>
                  <a:pt x="7681363" y="13543"/>
                  <a:pt x="7720833" y="-7487"/>
                  <a:pt x="7905445" y="0"/>
                </a:cubicBezTo>
                <a:cubicBezTo>
                  <a:pt x="8090057" y="7487"/>
                  <a:pt x="8309313" y="-15165"/>
                  <a:pt x="8500479" y="0"/>
                </a:cubicBezTo>
                <a:cubicBezTo>
                  <a:pt x="8514335" y="93641"/>
                  <a:pt x="8506358" y="244680"/>
                  <a:pt x="8500479" y="308491"/>
                </a:cubicBezTo>
                <a:cubicBezTo>
                  <a:pt x="8239685" y="298250"/>
                  <a:pt x="8033171" y="342931"/>
                  <a:pt x="7761591" y="308491"/>
                </a:cubicBezTo>
                <a:cubicBezTo>
                  <a:pt x="7490011" y="274051"/>
                  <a:pt x="7421806" y="290146"/>
                  <a:pt x="7107708" y="308491"/>
                </a:cubicBezTo>
                <a:cubicBezTo>
                  <a:pt x="6793610" y="326836"/>
                  <a:pt x="6783162" y="320536"/>
                  <a:pt x="6538830" y="308491"/>
                </a:cubicBezTo>
                <a:cubicBezTo>
                  <a:pt x="6294498" y="296446"/>
                  <a:pt x="5950835" y="291423"/>
                  <a:pt x="5799942" y="308491"/>
                </a:cubicBezTo>
                <a:cubicBezTo>
                  <a:pt x="5649049" y="325559"/>
                  <a:pt x="5385302" y="311065"/>
                  <a:pt x="5146059" y="308491"/>
                </a:cubicBezTo>
                <a:cubicBezTo>
                  <a:pt x="4906816" y="305917"/>
                  <a:pt x="4546921" y="299989"/>
                  <a:pt x="4322167" y="308491"/>
                </a:cubicBezTo>
                <a:cubicBezTo>
                  <a:pt x="4097413" y="316993"/>
                  <a:pt x="3738956" y="333357"/>
                  <a:pt x="3498274" y="308491"/>
                </a:cubicBezTo>
                <a:cubicBezTo>
                  <a:pt x="3257592" y="283625"/>
                  <a:pt x="2921800" y="277816"/>
                  <a:pt x="2759386" y="308491"/>
                </a:cubicBezTo>
                <a:cubicBezTo>
                  <a:pt x="2596972" y="339166"/>
                  <a:pt x="2221415" y="343476"/>
                  <a:pt x="2020498" y="308491"/>
                </a:cubicBezTo>
                <a:cubicBezTo>
                  <a:pt x="1819581" y="273506"/>
                  <a:pt x="1611639" y="274242"/>
                  <a:pt x="1281611" y="308491"/>
                </a:cubicBezTo>
                <a:cubicBezTo>
                  <a:pt x="951583" y="342740"/>
                  <a:pt x="990415" y="285831"/>
                  <a:pt x="797737" y="308491"/>
                </a:cubicBezTo>
                <a:cubicBezTo>
                  <a:pt x="605059" y="331151"/>
                  <a:pt x="258506" y="308665"/>
                  <a:pt x="0" y="308491"/>
                </a:cubicBezTo>
                <a:cubicBezTo>
                  <a:pt x="9704" y="220963"/>
                  <a:pt x="-8821" y="87011"/>
                  <a:pt x="0" y="0"/>
                </a:cubicBezTo>
                <a:close/>
              </a:path>
              <a:path w="8500479" h="308491" stroke="0" extrusionOk="0">
                <a:moveTo>
                  <a:pt x="0" y="0"/>
                </a:moveTo>
                <a:cubicBezTo>
                  <a:pt x="134992" y="-14506"/>
                  <a:pt x="390610" y="1887"/>
                  <a:pt x="568878" y="0"/>
                </a:cubicBezTo>
                <a:cubicBezTo>
                  <a:pt x="747146" y="-1887"/>
                  <a:pt x="801042" y="5232"/>
                  <a:pt x="967747" y="0"/>
                </a:cubicBezTo>
                <a:cubicBezTo>
                  <a:pt x="1134452" y="-5232"/>
                  <a:pt x="1379953" y="-10149"/>
                  <a:pt x="1791639" y="0"/>
                </a:cubicBezTo>
                <a:cubicBezTo>
                  <a:pt x="2203325" y="10149"/>
                  <a:pt x="2127623" y="23332"/>
                  <a:pt x="2360518" y="0"/>
                </a:cubicBezTo>
                <a:cubicBezTo>
                  <a:pt x="2593413" y="-23332"/>
                  <a:pt x="2766707" y="13498"/>
                  <a:pt x="2929396" y="0"/>
                </a:cubicBezTo>
                <a:cubicBezTo>
                  <a:pt x="3092085" y="-13498"/>
                  <a:pt x="3358033" y="-21447"/>
                  <a:pt x="3753288" y="0"/>
                </a:cubicBezTo>
                <a:cubicBezTo>
                  <a:pt x="4148543" y="21447"/>
                  <a:pt x="4136036" y="-8821"/>
                  <a:pt x="4237162" y="0"/>
                </a:cubicBezTo>
                <a:cubicBezTo>
                  <a:pt x="4338288" y="8821"/>
                  <a:pt x="4742341" y="-2882"/>
                  <a:pt x="5061054" y="0"/>
                </a:cubicBezTo>
                <a:cubicBezTo>
                  <a:pt x="5379767" y="2882"/>
                  <a:pt x="5585660" y="-39257"/>
                  <a:pt x="5884947" y="0"/>
                </a:cubicBezTo>
                <a:cubicBezTo>
                  <a:pt x="6184234" y="39257"/>
                  <a:pt x="6272318" y="-29937"/>
                  <a:pt x="6538830" y="0"/>
                </a:cubicBezTo>
                <a:cubicBezTo>
                  <a:pt x="6805342" y="29937"/>
                  <a:pt x="6986540" y="29634"/>
                  <a:pt x="7362723" y="0"/>
                </a:cubicBezTo>
                <a:cubicBezTo>
                  <a:pt x="7738906" y="-29634"/>
                  <a:pt x="7743979" y="8188"/>
                  <a:pt x="7931601" y="0"/>
                </a:cubicBezTo>
                <a:cubicBezTo>
                  <a:pt x="8119223" y="-8188"/>
                  <a:pt x="8325640" y="-22377"/>
                  <a:pt x="8500479" y="0"/>
                </a:cubicBezTo>
                <a:cubicBezTo>
                  <a:pt x="8503491" y="135257"/>
                  <a:pt x="8498485" y="203640"/>
                  <a:pt x="8500479" y="308491"/>
                </a:cubicBezTo>
                <a:cubicBezTo>
                  <a:pt x="8255816" y="331213"/>
                  <a:pt x="8037260" y="301680"/>
                  <a:pt x="7846596" y="308491"/>
                </a:cubicBezTo>
                <a:cubicBezTo>
                  <a:pt x="7655932" y="315302"/>
                  <a:pt x="7504848" y="336637"/>
                  <a:pt x="7192713" y="308491"/>
                </a:cubicBezTo>
                <a:cubicBezTo>
                  <a:pt x="6880578" y="280345"/>
                  <a:pt x="6773595" y="334238"/>
                  <a:pt x="6368820" y="308491"/>
                </a:cubicBezTo>
                <a:cubicBezTo>
                  <a:pt x="5964045" y="282744"/>
                  <a:pt x="6010024" y="283284"/>
                  <a:pt x="5714937" y="308491"/>
                </a:cubicBezTo>
                <a:cubicBezTo>
                  <a:pt x="5419850" y="333698"/>
                  <a:pt x="5426878" y="323391"/>
                  <a:pt x="5316069" y="308491"/>
                </a:cubicBezTo>
                <a:cubicBezTo>
                  <a:pt x="5205260" y="293591"/>
                  <a:pt x="5053243" y="328785"/>
                  <a:pt x="4832195" y="308491"/>
                </a:cubicBezTo>
                <a:cubicBezTo>
                  <a:pt x="4611147" y="288197"/>
                  <a:pt x="4221956" y="302419"/>
                  <a:pt x="4008303" y="308491"/>
                </a:cubicBezTo>
                <a:cubicBezTo>
                  <a:pt x="3794650" y="314563"/>
                  <a:pt x="3501569" y="324740"/>
                  <a:pt x="3354420" y="308491"/>
                </a:cubicBezTo>
                <a:cubicBezTo>
                  <a:pt x="3207271" y="292242"/>
                  <a:pt x="2985098" y="317634"/>
                  <a:pt x="2870546" y="308491"/>
                </a:cubicBezTo>
                <a:cubicBezTo>
                  <a:pt x="2755994" y="299348"/>
                  <a:pt x="2362164" y="337903"/>
                  <a:pt x="2216663" y="308491"/>
                </a:cubicBezTo>
                <a:cubicBezTo>
                  <a:pt x="2071162" y="279079"/>
                  <a:pt x="1969737" y="311314"/>
                  <a:pt x="1817795" y="308491"/>
                </a:cubicBezTo>
                <a:cubicBezTo>
                  <a:pt x="1665853" y="305668"/>
                  <a:pt x="1512202" y="299758"/>
                  <a:pt x="1418926" y="308491"/>
                </a:cubicBezTo>
                <a:cubicBezTo>
                  <a:pt x="1325650" y="317224"/>
                  <a:pt x="903501" y="336498"/>
                  <a:pt x="765043" y="308491"/>
                </a:cubicBezTo>
                <a:cubicBezTo>
                  <a:pt x="626585" y="280484"/>
                  <a:pt x="223291" y="333001"/>
                  <a:pt x="0" y="308491"/>
                </a:cubicBezTo>
                <a:cubicBezTo>
                  <a:pt x="-10412" y="166265"/>
                  <a:pt x="14318" y="67491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9037D2C-85DD-4847-8D7F-5F83E3AE99F3}"/>
              </a:ext>
            </a:extLst>
          </p:cNvPr>
          <p:cNvSpPr/>
          <p:nvPr/>
        </p:nvSpPr>
        <p:spPr>
          <a:xfrm>
            <a:off x="4916755" y="15921482"/>
            <a:ext cx="8500478" cy="308491"/>
          </a:xfrm>
          <a:custGeom>
            <a:avLst/>
            <a:gdLst>
              <a:gd name="connsiteX0" fmla="*/ 0 w 8500478"/>
              <a:gd name="connsiteY0" fmla="*/ 0 h 308491"/>
              <a:gd name="connsiteX1" fmla="*/ 568878 w 8500478"/>
              <a:gd name="connsiteY1" fmla="*/ 0 h 308491"/>
              <a:gd name="connsiteX2" fmla="*/ 1222761 w 8500478"/>
              <a:gd name="connsiteY2" fmla="*/ 0 h 308491"/>
              <a:gd name="connsiteX3" fmla="*/ 1961649 w 8500478"/>
              <a:gd name="connsiteY3" fmla="*/ 0 h 308491"/>
              <a:gd name="connsiteX4" fmla="*/ 2530527 w 8500478"/>
              <a:gd name="connsiteY4" fmla="*/ 0 h 308491"/>
              <a:gd name="connsiteX5" fmla="*/ 3184410 w 8500478"/>
              <a:gd name="connsiteY5" fmla="*/ 0 h 308491"/>
              <a:gd name="connsiteX6" fmla="*/ 4008302 w 8500478"/>
              <a:gd name="connsiteY6" fmla="*/ 0 h 308491"/>
              <a:gd name="connsiteX7" fmla="*/ 4492176 w 8500478"/>
              <a:gd name="connsiteY7" fmla="*/ 0 h 308491"/>
              <a:gd name="connsiteX8" fmla="*/ 5231063 w 8500478"/>
              <a:gd name="connsiteY8" fmla="*/ 0 h 308491"/>
              <a:gd name="connsiteX9" fmla="*/ 5714937 w 8500478"/>
              <a:gd name="connsiteY9" fmla="*/ 0 h 308491"/>
              <a:gd name="connsiteX10" fmla="*/ 6368820 w 8500478"/>
              <a:gd name="connsiteY10" fmla="*/ 0 h 308491"/>
              <a:gd name="connsiteX11" fmla="*/ 7107707 w 8500478"/>
              <a:gd name="connsiteY11" fmla="*/ 0 h 308491"/>
              <a:gd name="connsiteX12" fmla="*/ 7506576 w 8500478"/>
              <a:gd name="connsiteY12" fmla="*/ 0 h 308491"/>
              <a:gd name="connsiteX13" fmla="*/ 7905445 w 8500478"/>
              <a:gd name="connsiteY13" fmla="*/ 0 h 308491"/>
              <a:gd name="connsiteX14" fmla="*/ 8500478 w 8500478"/>
              <a:gd name="connsiteY14" fmla="*/ 0 h 308491"/>
              <a:gd name="connsiteX15" fmla="*/ 8500478 w 8500478"/>
              <a:gd name="connsiteY15" fmla="*/ 308491 h 308491"/>
              <a:gd name="connsiteX16" fmla="*/ 7761590 w 8500478"/>
              <a:gd name="connsiteY16" fmla="*/ 308491 h 308491"/>
              <a:gd name="connsiteX17" fmla="*/ 7107707 w 8500478"/>
              <a:gd name="connsiteY17" fmla="*/ 308491 h 308491"/>
              <a:gd name="connsiteX18" fmla="*/ 6538829 w 8500478"/>
              <a:gd name="connsiteY18" fmla="*/ 308491 h 308491"/>
              <a:gd name="connsiteX19" fmla="*/ 5799942 w 8500478"/>
              <a:gd name="connsiteY19" fmla="*/ 308491 h 308491"/>
              <a:gd name="connsiteX20" fmla="*/ 5146059 w 8500478"/>
              <a:gd name="connsiteY20" fmla="*/ 308491 h 308491"/>
              <a:gd name="connsiteX21" fmla="*/ 4322166 w 8500478"/>
              <a:gd name="connsiteY21" fmla="*/ 308491 h 308491"/>
              <a:gd name="connsiteX22" fmla="*/ 3498274 w 8500478"/>
              <a:gd name="connsiteY22" fmla="*/ 308491 h 308491"/>
              <a:gd name="connsiteX23" fmla="*/ 2759386 w 8500478"/>
              <a:gd name="connsiteY23" fmla="*/ 308491 h 308491"/>
              <a:gd name="connsiteX24" fmla="*/ 2020498 w 8500478"/>
              <a:gd name="connsiteY24" fmla="*/ 308491 h 308491"/>
              <a:gd name="connsiteX25" fmla="*/ 1281611 w 8500478"/>
              <a:gd name="connsiteY25" fmla="*/ 308491 h 308491"/>
              <a:gd name="connsiteX26" fmla="*/ 797737 w 8500478"/>
              <a:gd name="connsiteY26" fmla="*/ 308491 h 308491"/>
              <a:gd name="connsiteX27" fmla="*/ 0 w 8500478"/>
              <a:gd name="connsiteY27" fmla="*/ 308491 h 308491"/>
              <a:gd name="connsiteX28" fmla="*/ 0 w 8500478"/>
              <a:gd name="connsiteY28" fmla="*/ 0 h 30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500478" h="308491" fill="none" extrusionOk="0">
                <a:moveTo>
                  <a:pt x="0" y="0"/>
                </a:moveTo>
                <a:cubicBezTo>
                  <a:pt x="256328" y="24929"/>
                  <a:pt x="394468" y="23689"/>
                  <a:pt x="568878" y="0"/>
                </a:cubicBezTo>
                <a:cubicBezTo>
                  <a:pt x="743288" y="-23689"/>
                  <a:pt x="956742" y="8483"/>
                  <a:pt x="1222761" y="0"/>
                </a:cubicBezTo>
                <a:cubicBezTo>
                  <a:pt x="1488780" y="-8483"/>
                  <a:pt x="1606153" y="26365"/>
                  <a:pt x="1961649" y="0"/>
                </a:cubicBezTo>
                <a:cubicBezTo>
                  <a:pt x="2317145" y="-26365"/>
                  <a:pt x="2370535" y="15868"/>
                  <a:pt x="2530527" y="0"/>
                </a:cubicBezTo>
                <a:cubicBezTo>
                  <a:pt x="2690519" y="-15868"/>
                  <a:pt x="2916083" y="-18393"/>
                  <a:pt x="3184410" y="0"/>
                </a:cubicBezTo>
                <a:cubicBezTo>
                  <a:pt x="3452737" y="18393"/>
                  <a:pt x="3698476" y="-4906"/>
                  <a:pt x="4008302" y="0"/>
                </a:cubicBezTo>
                <a:cubicBezTo>
                  <a:pt x="4318128" y="4906"/>
                  <a:pt x="4391571" y="1520"/>
                  <a:pt x="4492176" y="0"/>
                </a:cubicBezTo>
                <a:cubicBezTo>
                  <a:pt x="4592781" y="-1520"/>
                  <a:pt x="4885219" y="30734"/>
                  <a:pt x="5231063" y="0"/>
                </a:cubicBezTo>
                <a:cubicBezTo>
                  <a:pt x="5576907" y="-30734"/>
                  <a:pt x="5575720" y="-6083"/>
                  <a:pt x="5714937" y="0"/>
                </a:cubicBezTo>
                <a:cubicBezTo>
                  <a:pt x="5854154" y="6083"/>
                  <a:pt x="6063251" y="-22489"/>
                  <a:pt x="6368820" y="0"/>
                </a:cubicBezTo>
                <a:cubicBezTo>
                  <a:pt x="6674389" y="22489"/>
                  <a:pt x="6952350" y="-2422"/>
                  <a:pt x="7107707" y="0"/>
                </a:cubicBezTo>
                <a:cubicBezTo>
                  <a:pt x="7263064" y="2422"/>
                  <a:pt x="7331790" y="-13543"/>
                  <a:pt x="7506576" y="0"/>
                </a:cubicBezTo>
                <a:cubicBezTo>
                  <a:pt x="7681362" y="13543"/>
                  <a:pt x="7720211" y="-15629"/>
                  <a:pt x="7905445" y="0"/>
                </a:cubicBezTo>
                <a:cubicBezTo>
                  <a:pt x="8090679" y="15629"/>
                  <a:pt x="8312778" y="-10106"/>
                  <a:pt x="8500478" y="0"/>
                </a:cubicBezTo>
                <a:cubicBezTo>
                  <a:pt x="8514334" y="93641"/>
                  <a:pt x="8506357" y="244680"/>
                  <a:pt x="8500478" y="308491"/>
                </a:cubicBezTo>
                <a:cubicBezTo>
                  <a:pt x="8239684" y="298250"/>
                  <a:pt x="8033170" y="342931"/>
                  <a:pt x="7761590" y="308491"/>
                </a:cubicBezTo>
                <a:cubicBezTo>
                  <a:pt x="7490010" y="274051"/>
                  <a:pt x="7421805" y="290146"/>
                  <a:pt x="7107707" y="308491"/>
                </a:cubicBezTo>
                <a:cubicBezTo>
                  <a:pt x="6793609" y="326836"/>
                  <a:pt x="6783161" y="320536"/>
                  <a:pt x="6538829" y="308491"/>
                </a:cubicBezTo>
                <a:cubicBezTo>
                  <a:pt x="6294497" y="296446"/>
                  <a:pt x="6166740" y="288271"/>
                  <a:pt x="5799942" y="308491"/>
                </a:cubicBezTo>
                <a:cubicBezTo>
                  <a:pt x="5433144" y="328711"/>
                  <a:pt x="5385302" y="311065"/>
                  <a:pt x="5146059" y="308491"/>
                </a:cubicBezTo>
                <a:cubicBezTo>
                  <a:pt x="4906816" y="305917"/>
                  <a:pt x="4549695" y="300792"/>
                  <a:pt x="4322166" y="308491"/>
                </a:cubicBezTo>
                <a:cubicBezTo>
                  <a:pt x="4094637" y="316190"/>
                  <a:pt x="3738656" y="328441"/>
                  <a:pt x="3498274" y="308491"/>
                </a:cubicBezTo>
                <a:cubicBezTo>
                  <a:pt x="3257892" y="288541"/>
                  <a:pt x="2921800" y="277816"/>
                  <a:pt x="2759386" y="308491"/>
                </a:cubicBezTo>
                <a:cubicBezTo>
                  <a:pt x="2596972" y="339166"/>
                  <a:pt x="2221415" y="343476"/>
                  <a:pt x="2020498" y="308491"/>
                </a:cubicBezTo>
                <a:cubicBezTo>
                  <a:pt x="1819581" y="273506"/>
                  <a:pt x="1611639" y="274242"/>
                  <a:pt x="1281611" y="308491"/>
                </a:cubicBezTo>
                <a:cubicBezTo>
                  <a:pt x="951583" y="342740"/>
                  <a:pt x="990415" y="285831"/>
                  <a:pt x="797737" y="308491"/>
                </a:cubicBezTo>
                <a:cubicBezTo>
                  <a:pt x="605059" y="331151"/>
                  <a:pt x="258506" y="308665"/>
                  <a:pt x="0" y="308491"/>
                </a:cubicBezTo>
                <a:cubicBezTo>
                  <a:pt x="9704" y="220963"/>
                  <a:pt x="-8821" y="87011"/>
                  <a:pt x="0" y="0"/>
                </a:cubicBezTo>
                <a:close/>
              </a:path>
              <a:path w="8500478" h="308491" stroke="0" extrusionOk="0">
                <a:moveTo>
                  <a:pt x="0" y="0"/>
                </a:moveTo>
                <a:cubicBezTo>
                  <a:pt x="134992" y="-14506"/>
                  <a:pt x="390610" y="1887"/>
                  <a:pt x="568878" y="0"/>
                </a:cubicBezTo>
                <a:cubicBezTo>
                  <a:pt x="747146" y="-1887"/>
                  <a:pt x="801042" y="5232"/>
                  <a:pt x="967747" y="0"/>
                </a:cubicBezTo>
                <a:cubicBezTo>
                  <a:pt x="1134452" y="-5232"/>
                  <a:pt x="1379953" y="-10149"/>
                  <a:pt x="1791639" y="0"/>
                </a:cubicBezTo>
                <a:cubicBezTo>
                  <a:pt x="2203325" y="10149"/>
                  <a:pt x="2130146" y="23350"/>
                  <a:pt x="2360517" y="0"/>
                </a:cubicBezTo>
                <a:cubicBezTo>
                  <a:pt x="2590888" y="-23350"/>
                  <a:pt x="2766706" y="13498"/>
                  <a:pt x="2929395" y="0"/>
                </a:cubicBezTo>
                <a:cubicBezTo>
                  <a:pt x="3092084" y="-13498"/>
                  <a:pt x="3354014" y="-25001"/>
                  <a:pt x="3753288" y="0"/>
                </a:cubicBezTo>
                <a:cubicBezTo>
                  <a:pt x="4152562" y="25001"/>
                  <a:pt x="4139319" y="-6363"/>
                  <a:pt x="4237161" y="0"/>
                </a:cubicBezTo>
                <a:cubicBezTo>
                  <a:pt x="4335003" y="6363"/>
                  <a:pt x="4738900" y="-2927"/>
                  <a:pt x="5061054" y="0"/>
                </a:cubicBezTo>
                <a:cubicBezTo>
                  <a:pt x="5383208" y="2927"/>
                  <a:pt x="5587256" y="-38257"/>
                  <a:pt x="5884946" y="0"/>
                </a:cubicBezTo>
                <a:cubicBezTo>
                  <a:pt x="6182636" y="38257"/>
                  <a:pt x="6272317" y="-29937"/>
                  <a:pt x="6538829" y="0"/>
                </a:cubicBezTo>
                <a:cubicBezTo>
                  <a:pt x="6805341" y="29937"/>
                  <a:pt x="6986539" y="29634"/>
                  <a:pt x="7362722" y="0"/>
                </a:cubicBezTo>
                <a:cubicBezTo>
                  <a:pt x="7738905" y="-29634"/>
                  <a:pt x="7743978" y="8188"/>
                  <a:pt x="7931600" y="0"/>
                </a:cubicBezTo>
                <a:cubicBezTo>
                  <a:pt x="8119222" y="-8188"/>
                  <a:pt x="8325639" y="-22377"/>
                  <a:pt x="8500478" y="0"/>
                </a:cubicBezTo>
                <a:cubicBezTo>
                  <a:pt x="8503490" y="135257"/>
                  <a:pt x="8498484" y="203640"/>
                  <a:pt x="8500478" y="308491"/>
                </a:cubicBezTo>
                <a:cubicBezTo>
                  <a:pt x="8255815" y="331213"/>
                  <a:pt x="8037259" y="301680"/>
                  <a:pt x="7846595" y="308491"/>
                </a:cubicBezTo>
                <a:cubicBezTo>
                  <a:pt x="7655931" y="315302"/>
                  <a:pt x="7504847" y="336637"/>
                  <a:pt x="7192712" y="308491"/>
                </a:cubicBezTo>
                <a:cubicBezTo>
                  <a:pt x="6880577" y="280345"/>
                  <a:pt x="6772165" y="332582"/>
                  <a:pt x="6368820" y="308491"/>
                </a:cubicBezTo>
                <a:cubicBezTo>
                  <a:pt x="5965475" y="284400"/>
                  <a:pt x="6010024" y="283284"/>
                  <a:pt x="5714937" y="308491"/>
                </a:cubicBezTo>
                <a:cubicBezTo>
                  <a:pt x="5419850" y="333698"/>
                  <a:pt x="5429743" y="289059"/>
                  <a:pt x="5316068" y="308491"/>
                </a:cubicBezTo>
                <a:cubicBezTo>
                  <a:pt x="5202393" y="327923"/>
                  <a:pt x="5051480" y="320094"/>
                  <a:pt x="4832195" y="308491"/>
                </a:cubicBezTo>
                <a:cubicBezTo>
                  <a:pt x="4612910" y="296888"/>
                  <a:pt x="4225544" y="302545"/>
                  <a:pt x="4008302" y="308491"/>
                </a:cubicBezTo>
                <a:cubicBezTo>
                  <a:pt x="3791060" y="314437"/>
                  <a:pt x="3501568" y="324740"/>
                  <a:pt x="3354419" y="308491"/>
                </a:cubicBezTo>
                <a:cubicBezTo>
                  <a:pt x="3207270" y="292242"/>
                  <a:pt x="2979556" y="309651"/>
                  <a:pt x="2870546" y="308491"/>
                </a:cubicBezTo>
                <a:cubicBezTo>
                  <a:pt x="2761536" y="307331"/>
                  <a:pt x="2362164" y="337903"/>
                  <a:pt x="2216663" y="308491"/>
                </a:cubicBezTo>
                <a:cubicBezTo>
                  <a:pt x="2071162" y="279079"/>
                  <a:pt x="1969737" y="311314"/>
                  <a:pt x="1817795" y="308491"/>
                </a:cubicBezTo>
                <a:cubicBezTo>
                  <a:pt x="1665853" y="305668"/>
                  <a:pt x="1512202" y="299758"/>
                  <a:pt x="1418926" y="308491"/>
                </a:cubicBezTo>
                <a:cubicBezTo>
                  <a:pt x="1325650" y="317224"/>
                  <a:pt x="903501" y="336498"/>
                  <a:pt x="765043" y="308491"/>
                </a:cubicBezTo>
                <a:cubicBezTo>
                  <a:pt x="626585" y="280484"/>
                  <a:pt x="223291" y="333001"/>
                  <a:pt x="0" y="308491"/>
                </a:cubicBezTo>
                <a:cubicBezTo>
                  <a:pt x="-10412" y="166265"/>
                  <a:pt x="14318" y="67491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BB8B57F-12C6-4E8F-B40D-CC067F07666F}"/>
              </a:ext>
            </a:extLst>
          </p:cNvPr>
          <p:cNvSpPr/>
          <p:nvPr/>
        </p:nvSpPr>
        <p:spPr>
          <a:xfrm>
            <a:off x="4916754" y="16335954"/>
            <a:ext cx="8500478" cy="308491"/>
          </a:xfrm>
          <a:custGeom>
            <a:avLst/>
            <a:gdLst>
              <a:gd name="connsiteX0" fmla="*/ 0 w 8500478"/>
              <a:gd name="connsiteY0" fmla="*/ 0 h 308491"/>
              <a:gd name="connsiteX1" fmla="*/ 568878 w 8500478"/>
              <a:gd name="connsiteY1" fmla="*/ 0 h 308491"/>
              <a:gd name="connsiteX2" fmla="*/ 1222761 w 8500478"/>
              <a:gd name="connsiteY2" fmla="*/ 0 h 308491"/>
              <a:gd name="connsiteX3" fmla="*/ 1961649 w 8500478"/>
              <a:gd name="connsiteY3" fmla="*/ 0 h 308491"/>
              <a:gd name="connsiteX4" fmla="*/ 2530527 w 8500478"/>
              <a:gd name="connsiteY4" fmla="*/ 0 h 308491"/>
              <a:gd name="connsiteX5" fmla="*/ 3184410 w 8500478"/>
              <a:gd name="connsiteY5" fmla="*/ 0 h 308491"/>
              <a:gd name="connsiteX6" fmla="*/ 4008302 w 8500478"/>
              <a:gd name="connsiteY6" fmla="*/ 0 h 308491"/>
              <a:gd name="connsiteX7" fmla="*/ 4492176 w 8500478"/>
              <a:gd name="connsiteY7" fmla="*/ 0 h 308491"/>
              <a:gd name="connsiteX8" fmla="*/ 5231063 w 8500478"/>
              <a:gd name="connsiteY8" fmla="*/ 0 h 308491"/>
              <a:gd name="connsiteX9" fmla="*/ 5714937 w 8500478"/>
              <a:gd name="connsiteY9" fmla="*/ 0 h 308491"/>
              <a:gd name="connsiteX10" fmla="*/ 6368820 w 8500478"/>
              <a:gd name="connsiteY10" fmla="*/ 0 h 308491"/>
              <a:gd name="connsiteX11" fmla="*/ 7107707 w 8500478"/>
              <a:gd name="connsiteY11" fmla="*/ 0 h 308491"/>
              <a:gd name="connsiteX12" fmla="*/ 7506576 w 8500478"/>
              <a:gd name="connsiteY12" fmla="*/ 0 h 308491"/>
              <a:gd name="connsiteX13" fmla="*/ 7905445 w 8500478"/>
              <a:gd name="connsiteY13" fmla="*/ 0 h 308491"/>
              <a:gd name="connsiteX14" fmla="*/ 8500478 w 8500478"/>
              <a:gd name="connsiteY14" fmla="*/ 0 h 308491"/>
              <a:gd name="connsiteX15" fmla="*/ 8500478 w 8500478"/>
              <a:gd name="connsiteY15" fmla="*/ 308491 h 308491"/>
              <a:gd name="connsiteX16" fmla="*/ 7761590 w 8500478"/>
              <a:gd name="connsiteY16" fmla="*/ 308491 h 308491"/>
              <a:gd name="connsiteX17" fmla="*/ 7107707 w 8500478"/>
              <a:gd name="connsiteY17" fmla="*/ 308491 h 308491"/>
              <a:gd name="connsiteX18" fmla="*/ 6538829 w 8500478"/>
              <a:gd name="connsiteY18" fmla="*/ 308491 h 308491"/>
              <a:gd name="connsiteX19" fmla="*/ 5799942 w 8500478"/>
              <a:gd name="connsiteY19" fmla="*/ 308491 h 308491"/>
              <a:gd name="connsiteX20" fmla="*/ 5146059 w 8500478"/>
              <a:gd name="connsiteY20" fmla="*/ 308491 h 308491"/>
              <a:gd name="connsiteX21" fmla="*/ 4322166 w 8500478"/>
              <a:gd name="connsiteY21" fmla="*/ 308491 h 308491"/>
              <a:gd name="connsiteX22" fmla="*/ 3498274 w 8500478"/>
              <a:gd name="connsiteY22" fmla="*/ 308491 h 308491"/>
              <a:gd name="connsiteX23" fmla="*/ 2759386 w 8500478"/>
              <a:gd name="connsiteY23" fmla="*/ 308491 h 308491"/>
              <a:gd name="connsiteX24" fmla="*/ 2020498 w 8500478"/>
              <a:gd name="connsiteY24" fmla="*/ 308491 h 308491"/>
              <a:gd name="connsiteX25" fmla="*/ 1281611 w 8500478"/>
              <a:gd name="connsiteY25" fmla="*/ 308491 h 308491"/>
              <a:gd name="connsiteX26" fmla="*/ 797737 w 8500478"/>
              <a:gd name="connsiteY26" fmla="*/ 308491 h 308491"/>
              <a:gd name="connsiteX27" fmla="*/ 0 w 8500478"/>
              <a:gd name="connsiteY27" fmla="*/ 308491 h 308491"/>
              <a:gd name="connsiteX28" fmla="*/ 0 w 8500478"/>
              <a:gd name="connsiteY28" fmla="*/ 0 h 30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500478" h="308491" fill="none" extrusionOk="0">
                <a:moveTo>
                  <a:pt x="0" y="0"/>
                </a:moveTo>
                <a:cubicBezTo>
                  <a:pt x="256328" y="24929"/>
                  <a:pt x="394468" y="23689"/>
                  <a:pt x="568878" y="0"/>
                </a:cubicBezTo>
                <a:cubicBezTo>
                  <a:pt x="743288" y="-23689"/>
                  <a:pt x="956742" y="8483"/>
                  <a:pt x="1222761" y="0"/>
                </a:cubicBezTo>
                <a:cubicBezTo>
                  <a:pt x="1488780" y="-8483"/>
                  <a:pt x="1606153" y="26365"/>
                  <a:pt x="1961649" y="0"/>
                </a:cubicBezTo>
                <a:cubicBezTo>
                  <a:pt x="2317145" y="-26365"/>
                  <a:pt x="2370535" y="15868"/>
                  <a:pt x="2530527" y="0"/>
                </a:cubicBezTo>
                <a:cubicBezTo>
                  <a:pt x="2690519" y="-15868"/>
                  <a:pt x="2916083" y="-18393"/>
                  <a:pt x="3184410" y="0"/>
                </a:cubicBezTo>
                <a:cubicBezTo>
                  <a:pt x="3452737" y="18393"/>
                  <a:pt x="3698476" y="-4906"/>
                  <a:pt x="4008302" y="0"/>
                </a:cubicBezTo>
                <a:cubicBezTo>
                  <a:pt x="4318128" y="4906"/>
                  <a:pt x="4391571" y="1520"/>
                  <a:pt x="4492176" y="0"/>
                </a:cubicBezTo>
                <a:cubicBezTo>
                  <a:pt x="4592781" y="-1520"/>
                  <a:pt x="4885219" y="30734"/>
                  <a:pt x="5231063" y="0"/>
                </a:cubicBezTo>
                <a:cubicBezTo>
                  <a:pt x="5576907" y="-30734"/>
                  <a:pt x="5575720" y="-6083"/>
                  <a:pt x="5714937" y="0"/>
                </a:cubicBezTo>
                <a:cubicBezTo>
                  <a:pt x="5854154" y="6083"/>
                  <a:pt x="6063251" y="-22489"/>
                  <a:pt x="6368820" y="0"/>
                </a:cubicBezTo>
                <a:cubicBezTo>
                  <a:pt x="6674389" y="22489"/>
                  <a:pt x="6952350" y="-2422"/>
                  <a:pt x="7107707" y="0"/>
                </a:cubicBezTo>
                <a:cubicBezTo>
                  <a:pt x="7263064" y="2422"/>
                  <a:pt x="7331790" y="-13543"/>
                  <a:pt x="7506576" y="0"/>
                </a:cubicBezTo>
                <a:cubicBezTo>
                  <a:pt x="7681362" y="13543"/>
                  <a:pt x="7720211" y="-15629"/>
                  <a:pt x="7905445" y="0"/>
                </a:cubicBezTo>
                <a:cubicBezTo>
                  <a:pt x="8090679" y="15629"/>
                  <a:pt x="8312778" y="-10106"/>
                  <a:pt x="8500478" y="0"/>
                </a:cubicBezTo>
                <a:cubicBezTo>
                  <a:pt x="8514334" y="93641"/>
                  <a:pt x="8506357" y="244680"/>
                  <a:pt x="8500478" y="308491"/>
                </a:cubicBezTo>
                <a:cubicBezTo>
                  <a:pt x="8239684" y="298250"/>
                  <a:pt x="8033170" y="342931"/>
                  <a:pt x="7761590" y="308491"/>
                </a:cubicBezTo>
                <a:cubicBezTo>
                  <a:pt x="7490010" y="274051"/>
                  <a:pt x="7421805" y="290146"/>
                  <a:pt x="7107707" y="308491"/>
                </a:cubicBezTo>
                <a:cubicBezTo>
                  <a:pt x="6793609" y="326836"/>
                  <a:pt x="6783161" y="320536"/>
                  <a:pt x="6538829" y="308491"/>
                </a:cubicBezTo>
                <a:cubicBezTo>
                  <a:pt x="6294497" y="296446"/>
                  <a:pt x="6166740" y="288271"/>
                  <a:pt x="5799942" y="308491"/>
                </a:cubicBezTo>
                <a:cubicBezTo>
                  <a:pt x="5433144" y="328711"/>
                  <a:pt x="5385302" y="311065"/>
                  <a:pt x="5146059" y="308491"/>
                </a:cubicBezTo>
                <a:cubicBezTo>
                  <a:pt x="4906816" y="305917"/>
                  <a:pt x="4549695" y="300792"/>
                  <a:pt x="4322166" y="308491"/>
                </a:cubicBezTo>
                <a:cubicBezTo>
                  <a:pt x="4094637" y="316190"/>
                  <a:pt x="3738656" y="328441"/>
                  <a:pt x="3498274" y="308491"/>
                </a:cubicBezTo>
                <a:cubicBezTo>
                  <a:pt x="3257892" y="288541"/>
                  <a:pt x="2921800" y="277816"/>
                  <a:pt x="2759386" y="308491"/>
                </a:cubicBezTo>
                <a:cubicBezTo>
                  <a:pt x="2596972" y="339166"/>
                  <a:pt x="2221415" y="343476"/>
                  <a:pt x="2020498" y="308491"/>
                </a:cubicBezTo>
                <a:cubicBezTo>
                  <a:pt x="1819581" y="273506"/>
                  <a:pt x="1611639" y="274242"/>
                  <a:pt x="1281611" y="308491"/>
                </a:cubicBezTo>
                <a:cubicBezTo>
                  <a:pt x="951583" y="342740"/>
                  <a:pt x="990415" y="285831"/>
                  <a:pt x="797737" y="308491"/>
                </a:cubicBezTo>
                <a:cubicBezTo>
                  <a:pt x="605059" y="331151"/>
                  <a:pt x="258506" y="308665"/>
                  <a:pt x="0" y="308491"/>
                </a:cubicBezTo>
                <a:cubicBezTo>
                  <a:pt x="9704" y="220963"/>
                  <a:pt x="-8821" y="87011"/>
                  <a:pt x="0" y="0"/>
                </a:cubicBezTo>
                <a:close/>
              </a:path>
              <a:path w="8500478" h="308491" stroke="0" extrusionOk="0">
                <a:moveTo>
                  <a:pt x="0" y="0"/>
                </a:moveTo>
                <a:cubicBezTo>
                  <a:pt x="134992" y="-14506"/>
                  <a:pt x="390610" y="1887"/>
                  <a:pt x="568878" y="0"/>
                </a:cubicBezTo>
                <a:cubicBezTo>
                  <a:pt x="747146" y="-1887"/>
                  <a:pt x="801042" y="5232"/>
                  <a:pt x="967747" y="0"/>
                </a:cubicBezTo>
                <a:cubicBezTo>
                  <a:pt x="1134452" y="-5232"/>
                  <a:pt x="1379953" y="-10149"/>
                  <a:pt x="1791639" y="0"/>
                </a:cubicBezTo>
                <a:cubicBezTo>
                  <a:pt x="2203325" y="10149"/>
                  <a:pt x="2130146" y="23350"/>
                  <a:pt x="2360517" y="0"/>
                </a:cubicBezTo>
                <a:cubicBezTo>
                  <a:pt x="2590888" y="-23350"/>
                  <a:pt x="2766706" y="13498"/>
                  <a:pt x="2929395" y="0"/>
                </a:cubicBezTo>
                <a:cubicBezTo>
                  <a:pt x="3092084" y="-13498"/>
                  <a:pt x="3354014" y="-25001"/>
                  <a:pt x="3753288" y="0"/>
                </a:cubicBezTo>
                <a:cubicBezTo>
                  <a:pt x="4152562" y="25001"/>
                  <a:pt x="4139319" y="-6363"/>
                  <a:pt x="4237161" y="0"/>
                </a:cubicBezTo>
                <a:cubicBezTo>
                  <a:pt x="4335003" y="6363"/>
                  <a:pt x="4738900" y="-2927"/>
                  <a:pt x="5061054" y="0"/>
                </a:cubicBezTo>
                <a:cubicBezTo>
                  <a:pt x="5383208" y="2927"/>
                  <a:pt x="5587256" y="-38257"/>
                  <a:pt x="5884946" y="0"/>
                </a:cubicBezTo>
                <a:cubicBezTo>
                  <a:pt x="6182636" y="38257"/>
                  <a:pt x="6272317" y="-29937"/>
                  <a:pt x="6538829" y="0"/>
                </a:cubicBezTo>
                <a:cubicBezTo>
                  <a:pt x="6805341" y="29937"/>
                  <a:pt x="6986539" y="29634"/>
                  <a:pt x="7362722" y="0"/>
                </a:cubicBezTo>
                <a:cubicBezTo>
                  <a:pt x="7738905" y="-29634"/>
                  <a:pt x="7743978" y="8188"/>
                  <a:pt x="7931600" y="0"/>
                </a:cubicBezTo>
                <a:cubicBezTo>
                  <a:pt x="8119222" y="-8188"/>
                  <a:pt x="8325639" y="-22377"/>
                  <a:pt x="8500478" y="0"/>
                </a:cubicBezTo>
                <a:cubicBezTo>
                  <a:pt x="8503490" y="135257"/>
                  <a:pt x="8498484" y="203640"/>
                  <a:pt x="8500478" y="308491"/>
                </a:cubicBezTo>
                <a:cubicBezTo>
                  <a:pt x="8255815" y="331213"/>
                  <a:pt x="8037259" y="301680"/>
                  <a:pt x="7846595" y="308491"/>
                </a:cubicBezTo>
                <a:cubicBezTo>
                  <a:pt x="7655931" y="315302"/>
                  <a:pt x="7504847" y="336637"/>
                  <a:pt x="7192712" y="308491"/>
                </a:cubicBezTo>
                <a:cubicBezTo>
                  <a:pt x="6880577" y="280345"/>
                  <a:pt x="6772165" y="332582"/>
                  <a:pt x="6368820" y="308491"/>
                </a:cubicBezTo>
                <a:cubicBezTo>
                  <a:pt x="5965475" y="284400"/>
                  <a:pt x="6010024" y="283284"/>
                  <a:pt x="5714937" y="308491"/>
                </a:cubicBezTo>
                <a:cubicBezTo>
                  <a:pt x="5419850" y="333698"/>
                  <a:pt x="5429743" y="289059"/>
                  <a:pt x="5316068" y="308491"/>
                </a:cubicBezTo>
                <a:cubicBezTo>
                  <a:pt x="5202393" y="327923"/>
                  <a:pt x="5051480" y="320094"/>
                  <a:pt x="4832195" y="308491"/>
                </a:cubicBezTo>
                <a:cubicBezTo>
                  <a:pt x="4612910" y="296888"/>
                  <a:pt x="4225544" y="302545"/>
                  <a:pt x="4008302" y="308491"/>
                </a:cubicBezTo>
                <a:cubicBezTo>
                  <a:pt x="3791060" y="314437"/>
                  <a:pt x="3501568" y="324740"/>
                  <a:pt x="3354419" y="308491"/>
                </a:cubicBezTo>
                <a:cubicBezTo>
                  <a:pt x="3207270" y="292242"/>
                  <a:pt x="2979556" y="309651"/>
                  <a:pt x="2870546" y="308491"/>
                </a:cubicBezTo>
                <a:cubicBezTo>
                  <a:pt x="2761536" y="307331"/>
                  <a:pt x="2362164" y="337903"/>
                  <a:pt x="2216663" y="308491"/>
                </a:cubicBezTo>
                <a:cubicBezTo>
                  <a:pt x="2071162" y="279079"/>
                  <a:pt x="1969737" y="311314"/>
                  <a:pt x="1817795" y="308491"/>
                </a:cubicBezTo>
                <a:cubicBezTo>
                  <a:pt x="1665853" y="305668"/>
                  <a:pt x="1512202" y="299758"/>
                  <a:pt x="1418926" y="308491"/>
                </a:cubicBezTo>
                <a:cubicBezTo>
                  <a:pt x="1325650" y="317224"/>
                  <a:pt x="903501" y="336498"/>
                  <a:pt x="765043" y="308491"/>
                </a:cubicBezTo>
                <a:cubicBezTo>
                  <a:pt x="626585" y="280484"/>
                  <a:pt x="223291" y="333001"/>
                  <a:pt x="0" y="308491"/>
                </a:cubicBezTo>
                <a:cubicBezTo>
                  <a:pt x="-10412" y="166265"/>
                  <a:pt x="14318" y="67491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FAD51CF-2664-4EF3-98FB-E15223878AF7}"/>
              </a:ext>
            </a:extLst>
          </p:cNvPr>
          <p:cNvSpPr/>
          <p:nvPr/>
        </p:nvSpPr>
        <p:spPr>
          <a:xfrm>
            <a:off x="4729535" y="23148157"/>
            <a:ext cx="8801100" cy="4676992"/>
          </a:xfrm>
          <a:custGeom>
            <a:avLst/>
            <a:gdLst>
              <a:gd name="connsiteX0" fmla="*/ 0 w 8801100"/>
              <a:gd name="connsiteY0" fmla="*/ 0 h 4676992"/>
              <a:gd name="connsiteX1" fmla="*/ 765019 w 8801100"/>
              <a:gd name="connsiteY1" fmla="*/ 0 h 4676992"/>
              <a:gd name="connsiteX2" fmla="*/ 1177993 w 8801100"/>
              <a:gd name="connsiteY2" fmla="*/ 0 h 4676992"/>
              <a:gd name="connsiteX3" fmla="*/ 2031023 w 8801100"/>
              <a:gd name="connsiteY3" fmla="*/ 0 h 4676992"/>
              <a:gd name="connsiteX4" fmla="*/ 2708031 w 8801100"/>
              <a:gd name="connsiteY4" fmla="*/ 0 h 4676992"/>
              <a:gd name="connsiteX5" fmla="*/ 3121005 w 8801100"/>
              <a:gd name="connsiteY5" fmla="*/ 0 h 4676992"/>
              <a:gd name="connsiteX6" fmla="*/ 3798013 w 8801100"/>
              <a:gd name="connsiteY6" fmla="*/ 0 h 4676992"/>
              <a:gd name="connsiteX7" fmla="*/ 4651043 w 8801100"/>
              <a:gd name="connsiteY7" fmla="*/ 0 h 4676992"/>
              <a:gd name="connsiteX8" fmla="*/ 5240040 w 8801100"/>
              <a:gd name="connsiteY8" fmla="*/ 0 h 4676992"/>
              <a:gd name="connsiteX9" fmla="*/ 5829036 w 8801100"/>
              <a:gd name="connsiteY9" fmla="*/ 0 h 4676992"/>
              <a:gd name="connsiteX10" fmla="*/ 6506044 w 8801100"/>
              <a:gd name="connsiteY10" fmla="*/ 0 h 4676992"/>
              <a:gd name="connsiteX11" fmla="*/ 7271063 w 8801100"/>
              <a:gd name="connsiteY11" fmla="*/ 0 h 4676992"/>
              <a:gd name="connsiteX12" fmla="*/ 8036081 w 8801100"/>
              <a:gd name="connsiteY12" fmla="*/ 0 h 4676992"/>
              <a:gd name="connsiteX13" fmla="*/ 8801100 w 8801100"/>
              <a:gd name="connsiteY13" fmla="*/ 0 h 4676992"/>
              <a:gd name="connsiteX14" fmla="*/ 8801100 w 8801100"/>
              <a:gd name="connsiteY14" fmla="*/ 761682 h 4676992"/>
              <a:gd name="connsiteX15" fmla="*/ 8801100 w 8801100"/>
              <a:gd name="connsiteY15" fmla="*/ 1336283 h 4676992"/>
              <a:gd name="connsiteX16" fmla="*/ 8801100 w 8801100"/>
              <a:gd name="connsiteY16" fmla="*/ 2004425 h 4676992"/>
              <a:gd name="connsiteX17" fmla="*/ 8801100 w 8801100"/>
              <a:gd name="connsiteY17" fmla="*/ 2719337 h 4676992"/>
              <a:gd name="connsiteX18" fmla="*/ 8801100 w 8801100"/>
              <a:gd name="connsiteY18" fmla="*/ 3481018 h 4676992"/>
              <a:gd name="connsiteX19" fmla="*/ 8801100 w 8801100"/>
              <a:gd name="connsiteY19" fmla="*/ 4676992 h 4676992"/>
              <a:gd name="connsiteX20" fmla="*/ 7948070 w 8801100"/>
              <a:gd name="connsiteY20" fmla="*/ 4676992 h 4676992"/>
              <a:gd name="connsiteX21" fmla="*/ 7359074 w 8801100"/>
              <a:gd name="connsiteY21" fmla="*/ 4676992 h 4676992"/>
              <a:gd name="connsiteX22" fmla="*/ 6770077 w 8801100"/>
              <a:gd name="connsiteY22" fmla="*/ 4676992 h 4676992"/>
              <a:gd name="connsiteX23" fmla="*/ 6181080 w 8801100"/>
              <a:gd name="connsiteY23" fmla="*/ 4676992 h 4676992"/>
              <a:gd name="connsiteX24" fmla="*/ 5416062 w 8801100"/>
              <a:gd name="connsiteY24" fmla="*/ 4676992 h 4676992"/>
              <a:gd name="connsiteX25" fmla="*/ 4739054 w 8801100"/>
              <a:gd name="connsiteY25" fmla="*/ 4676992 h 4676992"/>
              <a:gd name="connsiteX26" fmla="*/ 4326079 w 8801100"/>
              <a:gd name="connsiteY26" fmla="*/ 4676992 h 4676992"/>
              <a:gd name="connsiteX27" fmla="*/ 3737082 w 8801100"/>
              <a:gd name="connsiteY27" fmla="*/ 4676992 h 4676992"/>
              <a:gd name="connsiteX28" fmla="*/ 2972064 w 8801100"/>
              <a:gd name="connsiteY28" fmla="*/ 4676992 h 4676992"/>
              <a:gd name="connsiteX29" fmla="*/ 2471078 w 8801100"/>
              <a:gd name="connsiteY29" fmla="*/ 4676992 h 4676992"/>
              <a:gd name="connsiteX30" fmla="*/ 1618048 w 8801100"/>
              <a:gd name="connsiteY30" fmla="*/ 4676992 h 4676992"/>
              <a:gd name="connsiteX31" fmla="*/ 765019 w 8801100"/>
              <a:gd name="connsiteY31" fmla="*/ 4676992 h 4676992"/>
              <a:gd name="connsiteX32" fmla="*/ 0 w 8801100"/>
              <a:gd name="connsiteY32" fmla="*/ 4676992 h 4676992"/>
              <a:gd name="connsiteX33" fmla="*/ 0 w 8801100"/>
              <a:gd name="connsiteY33" fmla="*/ 3915310 h 4676992"/>
              <a:gd name="connsiteX34" fmla="*/ 0 w 8801100"/>
              <a:gd name="connsiteY34" fmla="*/ 3247169 h 4676992"/>
              <a:gd name="connsiteX35" fmla="*/ 0 w 8801100"/>
              <a:gd name="connsiteY35" fmla="*/ 2672567 h 4676992"/>
              <a:gd name="connsiteX36" fmla="*/ 0 w 8801100"/>
              <a:gd name="connsiteY36" fmla="*/ 2097965 h 4676992"/>
              <a:gd name="connsiteX37" fmla="*/ 0 w 8801100"/>
              <a:gd name="connsiteY37" fmla="*/ 1523363 h 4676992"/>
              <a:gd name="connsiteX38" fmla="*/ 0 w 8801100"/>
              <a:gd name="connsiteY38" fmla="*/ 948761 h 4676992"/>
              <a:gd name="connsiteX39" fmla="*/ 0 w 8801100"/>
              <a:gd name="connsiteY39" fmla="*/ 0 h 467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801100" h="4676992" fill="none" extrusionOk="0">
                <a:moveTo>
                  <a:pt x="0" y="0"/>
                </a:moveTo>
                <a:cubicBezTo>
                  <a:pt x="172283" y="824"/>
                  <a:pt x="589480" y="-29833"/>
                  <a:pt x="765019" y="0"/>
                </a:cubicBezTo>
                <a:cubicBezTo>
                  <a:pt x="940558" y="29833"/>
                  <a:pt x="1014456" y="-5533"/>
                  <a:pt x="1177993" y="0"/>
                </a:cubicBezTo>
                <a:cubicBezTo>
                  <a:pt x="1341530" y="5533"/>
                  <a:pt x="1648349" y="9270"/>
                  <a:pt x="2031023" y="0"/>
                </a:cubicBezTo>
                <a:cubicBezTo>
                  <a:pt x="2413697" y="-9270"/>
                  <a:pt x="2536285" y="4366"/>
                  <a:pt x="2708031" y="0"/>
                </a:cubicBezTo>
                <a:cubicBezTo>
                  <a:pt x="2879777" y="-4366"/>
                  <a:pt x="2986056" y="2393"/>
                  <a:pt x="3121005" y="0"/>
                </a:cubicBezTo>
                <a:cubicBezTo>
                  <a:pt x="3255954" y="-2393"/>
                  <a:pt x="3468355" y="24766"/>
                  <a:pt x="3798013" y="0"/>
                </a:cubicBezTo>
                <a:cubicBezTo>
                  <a:pt x="4127671" y="-24766"/>
                  <a:pt x="4367181" y="19906"/>
                  <a:pt x="4651043" y="0"/>
                </a:cubicBezTo>
                <a:cubicBezTo>
                  <a:pt x="4934905" y="-19906"/>
                  <a:pt x="5035733" y="-4069"/>
                  <a:pt x="5240040" y="0"/>
                </a:cubicBezTo>
                <a:cubicBezTo>
                  <a:pt x="5444347" y="4069"/>
                  <a:pt x="5684499" y="-24401"/>
                  <a:pt x="5829036" y="0"/>
                </a:cubicBezTo>
                <a:cubicBezTo>
                  <a:pt x="5973573" y="24401"/>
                  <a:pt x="6258207" y="4999"/>
                  <a:pt x="6506044" y="0"/>
                </a:cubicBezTo>
                <a:cubicBezTo>
                  <a:pt x="6753881" y="-4999"/>
                  <a:pt x="6995115" y="10880"/>
                  <a:pt x="7271063" y="0"/>
                </a:cubicBezTo>
                <a:cubicBezTo>
                  <a:pt x="7547011" y="-10880"/>
                  <a:pt x="7881678" y="-10743"/>
                  <a:pt x="8036081" y="0"/>
                </a:cubicBezTo>
                <a:cubicBezTo>
                  <a:pt x="8190484" y="10743"/>
                  <a:pt x="8567780" y="11486"/>
                  <a:pt x="8801100" y="0"/>
                </a:cubicBezTo>
                <a:cubicBezTo>
                  <a:pt x="8787545" y="232858"/>
                  <a:pt x="8799098" y="603903"/>
                  <a:pt x="8801100" y="761682"/>
                </a:cubicBezTo>
                <a:cubicBezTo>
                  <a:pt x="8803102" y="919461"/>
                  <a:pt x="8817527" y="1119228"/>
                  <a:pt x="8801100" y="1336283"/>
                </a:cubicBezTo>
                <a:cubicBezTo>
                  <a:pt x="8784673" y="1553338"/>
                  <a:pt x="8831681" y="1674203"/>
                  <a:pt x="8801100" y="2004425"/>
                </a:cubicBezTo>
                <a:cubicBezTo>
                  <a:pt x="8770519" y="2334647"/>
                  <a:pt x="8823435" y="2475340"/>
                  <a:pt x="8801100" y="2719337"/>
                </a:cubicBezTo>
                <a:cubicBezTo>
                  <a:pt x="8778765" y="2963334"/>
                  <a:pt x="8800123" y="3175225"/>
                  <a:pt x="8801100" y="3481018"/>
                </a:cubicBezTo>
                <a:cubicBezTo>
                  <a:pt x="8802077" y="3786811"/>
                  <a:pt x="8825853" y="4316095"/>
                  <a:pt x="8801100" y="4676992"/>
                </a:cubicBezTo>
                <a:cubicBezTo>
                  <a:pt x="8520202" y="4691196"/>
                  <a:pt x="8231031" y="4703747"/>
                  <a:pt x="7948070" y="4676992"/>
                </a:cubicBezTo>
                <a:cubicBezTo>
                  <a:pt x="7665109" y="4650238"/>
                  <a:pt x="7612282" y="4651371"/>
                  <a:pt x="7359074" y="4676992"/>
                </a:cubicBezTo>
                <a:cubicBezTo>
                  <a:pt x="7105866" y="4702613"/>
                  <a:pt x="6969506" y="4684350"/>
                  <a:pt x="6770077" y="4676992"/>
                </a:cubicBezTo>
                <a:cubicBezTo>
                  <a:pt x="6570648" y="4669634"/>
                  <a:pt x="6430405" y="4677437"/>
                  <a:pt x="6181080" y="4676992"/>
                </a:cubicBezTo>
                <a:cubicBezTo>
                  <a:pt x="5931755" y="4676547"/>
                  <a:pt x="5708505" y="4685399"/>
                  <a:pt x="5416062" y="4676992"/>
                </a:cubicBezTo>
                <a:cubicBezTo>
                  <a:pt x="5123619" y="4668585"/>
                  <a:pt x="5003022" y="4656303"/>
                  <a:pt x="4739054" y="4676992"/>
                </a:cubicBezTo>
                <a:cubicBezTo>
                  <a:pt x="4475086" y="4697681"/>
                  <a:pt x="4415421" y="4658895"/>
                  <a:pt x="4326079" y="4676992"/>
                </a:cubicBezTo>
                <a:cubicBezTo>
                  <a:pt x="4236737" y="4695089"/>
                  <a:pt x="3920802" y="4677702"/>
                  <a:pt x="3737082" y="4676992"/>
                </a:cubicBezTo>
                <a:cubicBezTo>
                  <a:pt x="3553362" y="4676282"/>
                  <a:pt x="3267091" y="4709288"/>
                  <a:pt x="2972064" y="4676992"/>
                </a:cubicBezTo>
                <a:cubicBezTo>
                  <a:pt x="2677037" y="4644696"/>
                  <a:pt x="2637272" y="4669800"/>
                  <a:pt x="2471078" y="4676992"/>
                </a:cubicBezTo>
                <a:cubicBezTo>
                  <a:pt x="2304884" y="4684184"/>
                  <a:pt x="1975193" y="4664602"/>
                  <a:pt x="1618048" y="4676992"/>
                </a:cubicBezTo>
                <a:cubicBezTo>
                  <a:pt x="1260903" y="4689383"/>
                  <a:pt x="1009329" y="4695813"/>
                  <a:pt x="765019" y="4676992"/>
                </a:cubicBezTo>
                <a:cubicBezTo>
                  <a:pt x="520709" y="4658171"/>
                  <a:pt x="285225" y="4650298"/>
                  <a:pt x="0" y="4676992"/>
                </a:cubicBezTo>
                <a:cubicBezTo>
                  <a:pt x="10978" y="4359539"/>
                  <a:pt x="14004" y="4153814"/>
                  <a:pt x="0" y="3915310"/>
                </a:cubicBezTo>
                <a:cubicBezTo>
                  <a:pt x="-14004" y="3676806"/>
                  <a:pt x="-15571" y="3515309"/>
                  <a:pt x="0" y="3247169"/>
                </a:cubicBezTo>
                <a:cubicBezTo>
                  <a:pt x="15571" y="2979029"/>
                  <a:pt x="-10928" y="2878556"/>
                  <a:pt x="0" y="2672567"/>
                </a:cubicBezTo>
                <a:cubicBezTo>
                  <a:pt x="10928" y="2466578"/>
                  <a:pt x="-21233" y="2264895"/>
                  <a:pt x="0" y="2097965"/>
                </a:cubicBezTo>
                <a:cubicBezTo>
                  <a:pt x="21233" y="1931035"/>
                  <a:pt x="-3535" y="1725738"/>
                  <a:pt x="0" y="1523363"/>
                </a:cubicBezTo>
                <a:cubicBezTo>
                  <a:pt x="3535" y="1320988"/>
                  <a:pt x="-26317" y="1170168"/>
                  <a:pt x="0" y="948761"/>
                </a:cubicBezTo>
                <a:cubicBezTo>
                  <a:pt x="26317" y="727354"/>
                  <a:pt x="32516" y="286531"/>
                  <a:pt x="0" y="0"/>
                </a:cubicBezTo>
                <a:close/>
              </a:path>
              <a:path w="8801100" h="4676992" stroke="0" extrusionOk="0">
                <a:moveTo>
                  <a:pt x="0" y="0"/>
                </a:moveTo>
                <a:cubicBezTo>
                  <a:pt x="187038" y="-13930"/>
                  <a:pt x="420995" y="-16559"/>
                  <a:pt x="588997" y="0"/>
                </a:cubicBezTo>
                <a:cubicBezTo>
                  <a:pt x="756999" y="16559"/>
                  <a:pt x="878205" y="-12340"/>
                  <a:pt x="1001971" y="0"/>
                </a:cubicBezTo>
                <a:cubicBezTo>
                  <a:pt x="1125737" y="12340"/>
                  <a:pt x="1546176" y="28976"/>
                  <a:pt x="1855001" y="0"/>
                </a:cubicBezTo>
                <a:cubicBezTo>
                  <a:pt x="2163826" y="-28976"/>
                  <a:pt x="2320888" y="-483"/>
                  <a:pt x="2443998" y="0"/>
                </a:cubicBezTo>
                <a:cubicBezTo>
                  <a:pt x="2567108" y="483"/>
                  <a:pt x="2791172" y="41"/>
                  <a:pt x="3032994" y="0"/>
                </a:cubicBezTo>
                <a:cubicBezTo>
                  <a:pt x="3274816" y="-41"/>
                  <a:pt x="3591927" y="-1118"/>
                  <a:pt x="3886024" y="0"/>
                </a:cubicBezTo>
                <a:cubicBezTo>
                  <a:pt x="4180121" y="1118"/>
                  <a:pt x="4140515" y="6718"/>
                  <a:pt x="4387010" y="0"/>
                </a:cubicBezTo>
                <a:cubicBezTo>
                  <a:pt x="4633505" y="-6718"/>
                  <a:pt x="4985844" y="-41832"/>
                  <a:pt x="5240040" y="0"/>
                </a:cubicBezTo>
                <a:cubicBezTo>
                  <a:pt x="5494236" y="41832"/>
                  <a:pt x="5836242" y="17274"/>
                  <a:pt x="6093069" y="0"/>
                </a:cubicBezTo>
                <a:cubicBezTo>
                  <a:pt x="6349896" y="-17274"/>
                  <a:pt x="6600814" y="-24937"/>
                  <a:pt x="6770077" y="0"/>
                </a:cubicBezTo>
                <a:cubicBezTo>
                  <a:pt x="6939340" y="24937"/>
                  <a:pt x="7251635" y="-17343"/>
                  <a:pt x="7623107" y="0"/>
                </a:cubicBezTo>
                <a:cubicBezTo>
                  <a:pt x="7994579" y="17343"/>
                  <a:pt x="7930409" y="-17668"/>
                  <a:pt x="8212103" y="0"/>
                </a:cubicBezTo>
                <a:cubicBezTo>
                  <a:pt x="8493797" y="17668"/>
                  <a:pt x="8551956" y="-22404"/>
                  <a:pt x="8801100" y="0"/>
                </a:cubicBezTo>
                <a:cubicBezTo>
                  <a:pt x="8789446" y="293993"/>
                  <a:pt x="8779818" y="375017"/>
                  <a:pt x="8801100" y="714912"/>
                </a:cubicBezTo>
                <a:cubicBezTo>
                  <a:pt x="8822382" y="1054807"/>
                  <a:pt x="8798380" y="1151080"/>
                  <a:pt x="8801100" y="1383053"/>
                </a:cubicBezTo>
                <a:cubicBezTo>
                  <a:pt x="8803820" y="1615026"/>
                  <a:pt x="8832555" y="1856157"/>
                  <a:pt x="8801100" y="2051195"/>
                </a:cubicBezTo>
                <a:cubicBezTo>
                  <a:pt x="8769645" y="2246233"/>
                  <a:pt x="8814053" y="2604718"/>
                  <a:pt x="8801100" y="2766107"/>
                </a:cubicBezTo>
                <a:cubicBezTo>
                  <a:pt x="8788147" y="2927496"/>
                  <a:pt x="8828381" y="3169409"/>
                  <a:pt x="8801100" y="3481018"/>
                </a:cubicBezTo>
                <a:cubicBezTo>
                  <a:pt x="8773819" y="3792627"/>
                  <a:pt x="8810131" y="4345661"/>
                  <a:pt x="8801100" y="4676992"/>
                </a:cubicBezTo>
                <a:cubicBezTo>
                  <a:pt x="8708843" y="4696175"/>
                  <a:pt x="8498884" y="4682170"/>
                  <a:pt x="8388125" y="4676992"/>
                </a:cubicBezTo>
                <a:cubicBezTo>
                  <a:pt x="8277366" y="4671814"/>
                  <a:pt x="7913198" y="4678528"/>
                  <a:pt x="7535096" y="4676992"/>
                </a:cubicBezTo>
                <a:cubicBezTo>
                  <a:pt x="7156994" y="4675456"/>
                  <a:pt x="7014561" y="4664574"/>
                  <a:pt x="6858088" y="4676992"/>
                </a:cubicBezTo>
                <a:cubicBezTo>
                  <a:pt x="6701615" y="4689410"/>
                  <a:pt x="6460521" y="4673204"/>
                  <a:pt x="6357102" y="4676992"/>
                </a:cubicBezTo>
                <a:cubicBezTo>
                  <a:pt x="6253683" y="4680780"/>
                  <a:pt x="5873753" y="4701952"/>
                  <a:pt x="5680095" y="4676992"/>
                </a:cubicBezTo>
                <a:cubicBezTo>
                  <a:pt x="5486437" y="4652032"/>
                  <a:pt x="5354032" y="4661449"/>
                  <a:pt x="5267120" y="4676992"/>
                </a:cubicBezTo>
                <a:cubicBezTo>
                  <a:pt x="5180208" y="4692535"/>
                  <a:pt x="5044287" y="4657198"/>
                  <a:pt x="4854145" y="4676992"/>
                </a:cubicBezTo>
                <a:cubicBezTo>
                  <a:pt x="4664003" y="4696786"/>
                  <a:pt x="4429401" y="4651610"/>
                  <a:pt x="4177137" y="4676992"/>
                </a:cubicBezTo>
                <a:cubicBezTo>
                  <a:pt x="3924873" y="4702374"/>
                  <a:pt x="3862571" y="4665707"/>
                  <a:pt x="3676152" y="4676992"/>
                </a:cubicBezTo>
                <a:cubicBezTo>
                  <a:pt x="3489733" y="4688277"/>
                  <a:pt x="3148030" y="4693018"/>
                  <a:pt x="2911133" y="4676992"/>
                </a:cubicBezTo>
                <a:cubicBezTo>
                  <a:pt x="2674236" y="4660966"/>
                  <a:pt x="2650175" y="4684776"/>
                  <a:pt x="2410147" y="4676992"/>
                </a:cubicBezTo>
                <a:cubicBezTo>
                  <a:pt x="2170119" y="4669208"/>
                  <a:pt x="1858961" y="4658689"/>
                  <a:pt x="1645129" y="4676992"/>
                </a:cubicBezTo>
                <a:cubicBezTo>
                  <a:pt x="1431297" y="4695295"/>
                  <a:pt x="1329889" y="4691660"/>
                  <a:pt x="1232154" y="4676992"/>
                </a:cubicBezTo>
                <a:cubicBezTo>
                  <a:pt x="1134420" y="4662324"/>
                  <a:pt x="401674" y="4703842"/>
                  <a:pt x="0" y="4676992"/>
                </a:cubicBezTo>
                <a:cubicBezTo>
                  <a:pt x="-13975" y="4528164"/>
                  <a:pt x="7428" y="4350813"/>
                  <a:pt x="0" y="4102390"/>
                </a:cubicBezTo>
                <a:cubicBezTo>
                  <a:pt x="-7428" y="3853967"/>
                  <a:pt x="4103" y="3530542"/>
                  <a:pt x="0" y="3340709"/>
                </a:cubicBezTo>
                <a:cubicBezTo>
                  <a:pt x="-4103" y="3150876"/>
                  <a:pt x="-26708" y="2906460"/>
                  <a:pt x="0" y="2719337"/>
                </a:cubicBezTo>
                <a:cubicBezTo>
                  <a:pt x="26708" y="2532214"/>
                  <a:pt x="8048" y="2326858"/>
                  <a:pt x="0" y="1957655"/>
                </a:cubicBezTo>
                <a:cubicBezTo>
                  <a:pt x="-8048" y="1588452"/>
                  <a:pt x="-7005" y="1652366"/>
                  <a:pt x="0" y="1383053"/>
                </a:cubicBezTo>
                <a:cubicBezTo>
                  <a:pt x="7005" y="1113740"/>
                  <a:pt x="-20229" y="1056308"/>
                  <a:pt x="0" y="855221"/>
                </a:cubicBezTo>
                <a:cubicBezTo>
                  <a:pt x="20229" y="654134"/>
                  <a:pt x="-5912" y="374414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B149B9-D05D-44BC-8BD6-42513E9E6599}"/>
              </a:ext>
            </a:extLst>
          </p:cNvPr>
          <p:cNvSpPr/>
          <p:nvPr/>
        </p:nvSpPr>
        <p:spPr>
          <a:xfrm>
            <a:off x="8026630" y="23245138"/>
            <a:ext cx="2206909" cy="366921"/>
          </a:xfrm>
          <a:custGeom>
            <a:avLst/>
            <a:gdLst>
              <a:gd name="connsiteX0" fmla="*/ 0 w 2206909"/>
              <a:gd name="connsiteY0" fmla="*/ 0 h 366921"/>
              <a:gd name="connsiteX1" fmla="*/ 529658 w 2206909"/>
              <a:gd name="connsiteY1" fmla="*/ 0 h 366921"/>
              <a:gd name="connsiteX2" fmla="*/ 1081385 w 2206909"/>
              <a:gd name="connsiteY2" fmla="*/ 0 h 366921"/>
              <a:gd name="connsiteX3" fmla="*/ 1633113 w 2206909"/>
              <a:gd name="connsiteY3" fmla="*/ 0 h 366921"/>
              <a:gd name="connsiteX4" fmla="*/ 2206909 w 2206909"/>
              <a:gd name="connsiteY4" fmla="*/ 0 h 366921"/>
              <a:gd name="connsiteX5" fmla="*/ 2206909 w 2206909"/>
              <a:gd name="connsiteY5" fmla="*/ 366921 h 366921"/>
              <a:gd name="connsiteX6" fmla="*/ 1655182 w 2206909"/>
              <a:gd name="connsiteY6" fmla="*/ 366921 h 366921"/>
              <a:gd name="connsiteX7" fmla="*/ 1147593 w 2206909"/>
              <a:gd name="connsiteY7" fmla="*/ 366921 h 366921"/>
              <a:gd name="connsiteX8" fmla="*/ 640004 w 2206909"/>
              <a:gd name="connsiteY8" fmla="*/ 366921 h 366921"/>
              <a:gd name="connsiteX9" fmla="*/ 0 w 2206909"/>
              <a:gd name="connsiteY9" fmla="*/ 366921 h 366921"/>
              <a:gd name="connsiteX10" fmla="*/ 0 w 2206909"/>
              <a:gd name="connsiteY10" fmla="*/ 0 h 36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06909" h="366921" fill="none" extrusionOk="0">
                <a:moveTo>
                  <a:pt x="0" y="0"/>
                </a:moveTo>
                <a:cubicBezTo>
                  <a:pt x="164874" y="-6380"/>
                  <a:pt x="320608" y="16176"/>
                  <a:pt x="529658" y="0"/>
                </a:cubicBezTo>
                <a:cubicBezTo>
                  <a:pt x="738708" y="-16176"/>
                  <a:pt x="867190" y="26871"/>
                  <a:pt x="1081385" y="0"/>
                </a:cubicBezTo>
                <a:cubicBezTo>
                  <a:pt x="1295580" y="-26871"/>
                  <a:pt x="1492431" y="21364"/>
                  <a:pt x="1633113" y="0"/>
                </a:cubicBezTo>
                <a:cubicBezTo>
                  <a:pt x="1773795" y="-21364"/>
                  <a:pt x="2034966" y="27622"/>
                  <a:pt x="2206909" y="0"/>
                </a:cubicBezTo>
                <a:cubicBezTo>
                  <a:pt x="2218999" y="153004"/>
                  <a:pt x="2219384" y="233408"/>
                  <a:pt x="2206909" y="366921"/>
                </a:cubicBezTo>
                <a:cubicBezTo>
                  <a:pt x="1934098" y="381152"/>
                  <a:pt x="1892573" y="377505"/>
                  <a:pt x="1655182" y="366921"/>
                </a:cubicBezTo>
                <a:cubicBezTo>
                  <a:pt x="1417791" y="356337"/>
                  <a:pt x="1368179" y="388649"/>
                  <a:pt x="1147593" y="366921"/>
                </a:cubicBezTo>
                <a:cubicBezTo>
                  <a:pt x="927007" y="345193"/>
                  <a:pt x="787840" y="370657"/>
                  <a:pt x="640004" y="366921"/>
                </a:cubicBezTo>
                <a:cubicBezTo>
                  <a:pt x="492168" y="363185"/>
                  <a:pt x="237910" y="341521"/>
                  <a:pt x="0" y="366921"/>
                </a:cubicBezTo>
                <a:cubicBezTo>
                  <a:pt x="-1865" y="228743"/>
                  <a:pt x="11931" y="124802"/>
                  <a:pt x="0" y="0"/>
                </a:cubicBezTo>
                <a:close/>
              </a:path>
              <a:path w="2206909" h="366921" stroke="0" extrusionOk="0">
                <a:moveTo>
                  <a:pt x="0" y="0"/>
                </a:moveTo>
                <a:cubicBezTo>
                  <a:pt x="184340" y="-15398"/>
                  <a:pt x="389535" y="18994"/>
                  <a:pt x="529658" y="0"/>
                </a:cubicBezTo>
                <a:cubicBezTo>
                  <a:pt x="669781" y="-18994"/>
                  <a:pt x="823386" y="9365"/>
                  <a:pt x="1015178" y="0"/>
                </a:cubicBezTo>
                <a:cubicBezTo>
                  <a:pt x="1206970" y="-9365"/>
                  <a:pt x="1478541" y="-15907"/>
                  <a:pt x="1611044" y="0"/>
                </a:cubicBezTo>
                <a:cubicBezTo>
                  <a:pt x="1743547" y="15907"/>
                  <a:pt x="1966402" y="-5964"/>
                  <a:pt x="2206909" y="0"/>
                </a:cubicBezTo>
                <a:cubicBezTo>
                  <a:pt x="2205261" y="153715"/>
                  <a:pt x="2223426" y="213865"/>
                  <a:pt x="2206909" y="366921"/>
                </a:cubicBezTo>
                <a:cubicBezTo>
                  <a:pt x="1998308" y="360340"/>
                  <a:pt x="1871402" y="382289"/>
                  <a:pt x="1699320" y="366921"/>
                </a:cubicBezTo>
                <a:cubicBezTo>
                  <a:pt x="1527238" y="351553"/>
                  <a:pt x="1323053" y="382647"/>
                  <a:pt x="1191731" y="366921"/>
                </a:cubicBezTo>
                <a:cubicBezTo>
                  <a:pt x="1060409" y="351195"/>
                  <a:pt x="769069" y="396383"/>
                  <a:pt x="595865" y="366921"/>
                </a:cubicBezTo>
                <a:cubicBezTo>
                  <a:pt x="422661" y="337459"/>
                  <a:pt x="219050" y="378181"/>
                  <a:pt x="0" y="366921"/>
                </a:cubicBezTo>
                <a:cubicBezTo>
                  <a:pt x="-8297" y="229160"/>
                  <a:pt x="-1432" y="153925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8276099-3E5F-4FB1-A094-8FA8DFE54E4B}"/>
              </a:ext>
            </a:extLst>
          </p:cNvPr>
          <p:cNvSpPr/>
          <p:nvPr/>
        </p:nvSpPr>
        <p:spPr>
          <a:xfrm>
            <a:off x="6564659" y="23763086"/>
            <a:ext cx="5093922" cy="490666"/>
          </a:xfrm>
          <a:custGeom>
            <a:avLst/>
            <a:gdLst>
              <a:gd name="connsiteX0" fmla="*/ 0 w 5093922"/>
              <a:gd name="connsiteY0" fmla="*/ 0 h 490666"/>
              <a:gd name="connsiteX1" fmla="*/ 534862 w 5093922"/>
              <a:gd name="connsiteY1" fmla="*/ 0 h 490666"/>
              <a:gd name="connsiteX2" fmla="*/ 1222541 w 5093922"/>
              <a:gd name="connsiteY2" fmla="*/ 0 h 490666"/>
              <a:gd name="connsiteX3" fmla="*/ 1808342 w 5093922"/>
              <a:gd name="connsiteY3" fmla="*/ 0 h 490666"/>
              <a:gd name="connsiteX4" fmla="*/ 2343204 w 5093922"/>
              <a:gd name="connsiteY4" fmla="*/ 0 h 490666"/>
              <a:gd name="connsiteX5" fmla="*/ 3030884 w 5093922"/>
              <a:gd name="connsiteY5" fmla="*/ 0 h 490666"/>
              <a:gd name="connsiteX6" fmla="*/ 3667624 w 5093922"/>
              <a:gd name="connsiteY6" fmla="*/ 0 h 490666"/>
              <a:gd name="connsiteX7" fmla="*/ 4304364 w 5093922"/>
              <a:gd name="connsiteY7" fmla="*/ 0 h 490666"/>
              <a:gd name="connsiteX8" fmla="*/ 5093922 w 5093922"/>
              <a:gd name="connsiteY8" fmla="*/ 0 h 490666"/>
              <a:gd name="connsiteX9" fmla="*/ 5093922 w 5093922"/>
              <a:gd name="connsiteY9" fmla="*/ 490666 h 490666"/>
              <a:gd name="connsiteX10" fmla="*/ 4559060 w 5093922"/>
              <a:gd name="connsiteY10" fmla="*/ 490666 h 490666"/>
              <a:gd name="connsiteX11" fmla="*/ 4075138 w 5093922"/>
              <a:gd name="connsiteY11" fmla="*/ 490666 h 490666"/>
              <a:gd name="connsiteX12" fmla="*/ 3387458 w 5093922"/>
              <a:gd name="connsiteY12" fmla="*/ 490666 h 490666"/>
              <a:gd name="connsiteX13" fmla="*/ 2852596 w 5093922"/>
              <a:gd name="connsiteY13" fmla="*/ 490666 h 490666"/>
              <a:gd name="connsiteX14" fmla="*/ 2164917 w 5093922"/>
              <a:gd name="connsiteY14" fmla="*/ 490666 h 490666"/>
              <a:gd name="connsiteX15" fmla="*/ 1426298 w 5093922"/>
              <a:gd name="connsiteY15" fmla="*/ 490666 h 490666"/>
              <a:gd name="connsiteX16" fmla="*/ 840497 w 5093922"/>
              <a:gd name="connsiteY16" fmla="*/ 490666 h 490666"/>
              <a:gd name="connsiteX17" fmla="*/ 0 w 5093922"/>
              <a:gd name="connsiteY17" fmla="*/ 490666 h 490666"/>
              <a:gd name="connsiteX18" fmla="*/ 0 w 5093922"/>
              <a:gd name="connsiteY18" fmla="*/ 0 h 490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93922" h="490666" fill="none" extrusionOk="0">
                <a:moveTo>
                  <a:pt x="0" y="0"/>
                </a:moveTo>
                <a:cubicBezTo>
                  <a:pt x="170922" y="-9513"/>
                  <a:pt x="328158" y="-1564"/>
                  <a:pt x="534862" y="0"/>
                </a:cubicBezTo>
                <a:cubicBezTo>
                  <a:pt x="741566" y="1564"/>
                  <a:pt x="1047485" y="1623"/>
                  <a:pt x="1222541" y="0"/>
                </a:cubicBezTo>
                <a:cubicBezTo>
                  <a:pt x="1397597" y="-1623"/>
                  <a:pt x="1519982" y="6936"/>
                  <a:pt x="1808342" y="0"/>
                </a:cubicBezTo>
                <a:cubicBezTo>
                  <a:pt x="2096702" y="-6936"/>
                  <a:pt x="2113015" y="1746"/>
                  <a:pt x="2343204" y="0"/>
                </a:cubicBezTo>
                <a:cubicBezTo>
                  <a:pt x="2573393" y="-1746"/>
                  <a:pt x="2868623" y="-23844"/>
                  <a:pt x="3030884" y="0"/>
                </a:cubicBezTo>
                <a:cubicBezTo>
                  <a:pt x="3193145" y="23844"/>
                  <a:pt x="3501781" y="8359"/>
                  <a:pt x="3667624" y="0"/>
                </a:cubicBezTo>
                <a:cubicBezTo>
                  <a:pt x="3833467" y="-8359"/>
                  <a:pt x="4014751" y="-28340"/>
                  <a:pt x="4304364" y="0"/>
                </a:cubicBezTo>
                <a:cubicBezTo>
                  <a:pt x="4593977" y="28340"/>
                  <a:pt x="4808244" y="-8753"/>
                  <a:pt x="5093922" y="0"/>
                </a:cubicBezTo>
                <a:cubicBezTo>
                  <a:pt x="5102210" y="189231"/>
                  <a:pt x="5107173" y="296141"/>
                  <a:pt x="5093922" y="490666"/>
                </a:cubicBezTo>
                <a:cubicBezTo>
                  <a:pt x="4908928" y="497492"/>
                  <a:pt x="4676540" y="507287"/>
                  <a:pt x="4559060" y="490666"/>
                </a:cubicBezTo>
                <a:cubicBezTo>
                  <a:pt x="4441580" y="474045"/>
                  <a:pt x="4264938" y="488343"/>
                  <a:pt x="4075138" y="490666"/>
                </a:cubicBezTo>
                <a:cubicBezTo>
                  <a:pt x="3885338" y="492989"/>
                  <a:pt x="3674565" y="461858"/>
                  <a:pt x="3387458" y="490666"/>
                </a:cubicBezTo>
                <a:cubicBezTo>
                  <a:pt x="3100351" y="519474"/>
                  <a:pt x="2993607" y="504431"/>
                  <a:pt x="2852596" y="490666"/>
                </a:cubicBezTo>
                <a:cubicBezTo>
                  <a:pt x="2711585" y="476901"/>
                  <a:pt x="2311891" y="467187"/>
                  <a:pt x="2164917" y="490666"/>
                </a:cubicBezTo>
                <a:cubicBezTo>
                  <a:pt x="2017943" y="514145"/>
                  <a:pt x="1688384" y="455473"/>
                  <a:pt x="1426298" y="490666"/>
                </a:cubicBezTo>
                <a:cubicBezTo>
                  <a:pt x="1164212" y="525859"/>
                  <a:pt x="1111484" y="466913"/>
                  <a:pt x="840497" y="490666"/>
                </a:cubicBezTo>
                <a:cubicBezTo>
                  <a:pt x="569510" y="514419"/>
                  <a:pt x="183282" y="464222"/>
                  <a:pt x="0" y="490666"/>
                </a:cubicBezTo>
                <a:cubicBezTo>
                  <a:pt x="-15279" y="274590"/>
                  <a:pt x="-437" y="101731"/>
                  <a:pt x="0" y="0"/>
                </a:cubicBezTo>
                <a:close/>
              </a:path>
              <a:path w="5093922" h="490666" stroke="0" extrusionOk="0">
                <a:moveTo>
                  <a:pt x="0" y="0"/>
                </a:moveTo>
                <a:cubicBezTo>
                  <a:pt x="278317" y="-14728"/>
                  <a:pt x="413022" y="-14836"/>
                  <a:pt x="585801" y="0"/>
                </a:cubicBezTo>
                <a:cubicBezTo>
                  <a:pt x="758580" y="14836"/>
                  <a:pt x="954144" y="-13547"/>
                  <a:pt x="1069724" y="0"/>
                </a:cubicBezTo>
                <a:cubicBezTo>
                  <a:pt x="1185304" y="13547"/>
                  <a:pt x="1657168" y="13577"/>
                  <a:pt x="1808342" y="0"/>
                </a:cubicBezTo>
                <a:cubicBezTo>
                  <a:pt x="1959516" y="-13577"/>
                  <a:pt x="2153564" y="-1055"/>
                  <a:pt x="2394143" y="0"/>
                </a:cubicBezTo>
                <a:cubicBezTo>
                  <a:pt x="2634722" y="1055"/>
                  <a:pt x="2831869" y="23979"/>
                  <a:pt x="2979944" y="0"/>
                </a:cubicBezTo>
                <a:cubicBezTo>
                  <a:pt x="3128019" y="-23979"/>
                  <a:pt x="3462457" y="1854"/>
                  <a:pt x="3718563" y="0"/>
                </a:cubicBezTo>
                <a:cubicBezTo>
                  <a:pt x="3974669" y="-1854"/>
                  <a:pt x="4036477" y="16482"/>
                  <a:pt x="4253425" y="0"/>
                </a:cubicBezTo>
                <a:cubicBezTo>
                  <a:pt x="4470373" y="-16482"/>
                  <a:pt x="4882119" y="2189"/>
                  <a:pt x="5093922" y="0"/>
                </a:cubicBezTo>
                <a:cubicBezTo>
                  <a:pt x="5088724" y="110129"/>
                  <a:pt x="5115550" y="357773"/>
                  <a:pt x="5093922" y="490666"/>
                </a:cubicBezTo>
                <a:cubicBezTo>
                  <a:pt x="4913075" y="503444"/>
                  <a:pt x="4798056" y="470100"/>
                  <a:pt x="4559060" y="490666"/>
                </a:cubicBezTo>
                <a:cubicBezTo>
                  <a:pt x="4320064" y="511232"/>
                  <a:pt x="4077586" y="469817"/>
                  <a:pt x="3922320" y="490666"/>
                </a:cubicBezTo>
                <a:cubicBezTo>
                  <a:pt x="3767054" y="511515"/>
                  <a:pt x="3472197" y="487494"/>
                  <a:pt x="3336519" y="490666"/>
                </a:cubicBezTo>
                <a:cubicBezTo>
                  <a:pt x="3200841" y="493838"/>
                  <a:pt x="2863595" y="505735"/>
                  <a:pt x="2597900" y="490666"/>
                </a:cubicBezTo>
                <a:cubicBezTo>
                  <a:pt x="2332205" y="475597"/>
                  <a:pt x="2046188" y="484744"/>
                  <a:pt x="1859282" y="490666"/>
                </a:cubicBezTo>
                <a:cubicBezTo>
                  <a:pt x="1672376" y="496588"/>
                  <a:pt x="1567937" y="503183"/>
                  <a:pt x="1324420" y="490666"/>
                </a:cubicBezTo>
                <a:cubicBezTo>
                  <a:pt x="1080903" y="478149"/>
                  <a:pt x="902793" y="476071"/>
                  <a:pt x="687679" y="490666"/>
                </a:cubicBezTo>
                <a:cubicBezTo>
                  <a:pt x="472565" y="505261"/>
                  <a:pt x="164087" y="510891"/>
                  <a:pt x="0" y="490666"/>
                </a:cubicBezTo>
                <a:cubicBezTo>
                  <a:pt x="8253" y="353408"/>
                  <a:pt x="-7258" y="243870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FAF41D3-DEA9-4D1C-B623-05F350B7AEF9}"/>
              </a:ext>
            </a:extLst>
          </p:cNvPr>
          <p:cNvSpPr/>
          <p:nvPr/>
        </p:nvSpPr>
        <p:spPr>
          <a:xfrm>
            <a:off x="6626678" y="23826034"/>
            <a:ext cx="1103458" cy="366921"/>
          </a:xfrm>
          <a:custGeom>
            <a:avLst/>
            <a:gdLst>
              <a:gd name="connsiteX0" fmla="*/ 0 w 1103458"/>
              <a:gd name="connsiteY0" fmla="*/ 0 h 366921"/>
              <a:gd name="connsiteX1" fmla="*/ 573798 w 1103458"/>
              <a:gd name="connsiteY1" fmla="*/ 0 h 366921"/>
              <a:gd name="connsiteX2" fmla="*/ 1103458 w 1103458"/>
              <a:gd name="connsiteY2" fmla="*/ 0 h 366921"/>
              <a:gd name="connsiteX3" fmla="*/ 1103458 w 1103458"/>
              <a:gd name="connsiteY3" fmla="*/ 366921 h 366921"/>
              <a:gd name="connsiteX4" fmla="*/ 562764 w 1103458"/>
              <a:gd name="connsiteY4" fmla="*/ 366921 h 366921"/>
              <a:gd name="connsiteX5" fmla="*/ 0 w 1103458"/>
              <a:gd name="connsiteY5" fmla="*/ 366921 h 366921"/>
              <a:gd name="connsiteX6" fmla="*/ 0 w 1103458"/>
              <a:gd name="connsiteY6" fmla="*/ 0 h 36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3458" h="366921" fill="none" extrusionOk="0">
                <a:moveTo>
                  <a:pt x="0" y="0"/>
                </a:moveTo>
                <a:cubicBezTo>
                  <a:pt x="163368" y="4153"/>
                  <a:pt x="390976" y="3047"/>
                  <a:pt x="573798" y="0"/>
                </a:cubicBezTo>
                <a:cubicBezTo>
                  <a:pt x="756620" y="-3047"/>
                  <a:pt x="926313" y="19980"/>
                  <a:pt x="1103458" y="0"/>
                </a:cubicBezTo>
                <a:cubicBezTo>
                  <a:pt x="1117136" y="93244"/>
                  <a:pt x="1120014" y="268638"/>
                  <a:pt x="1103458" y="366921"/>
                </a:cubicBezTo>
                <a:cubicBezTo>
                  <a:pt x="860914" y="371404"/>
                  <a:pt x="818419" y="348748"/>
                  <a:pt x="562764" y="366921"/>
                </a:cubicBezTo>
                <a:cubicBezTo>
                  <a:pt x="307109" y="385094"/>
                  <a:pt x="269034" y="381713"/>
                  <a:pt x="0" y="366921"/>
                </a:cubicBezTo>
                <a:cubicBezTo>
                  <a:pt x="-6764" y="199762"/>
                  <a:pt x="16494" y="160643"/>
                  <a:pt x="0" y="0"/>
                </a:cubicBezTo>
                <a:close/>
              </a:path>
              <a:path w="1103458" h="366921" stroke="0" extrusionOk="0">
                <a:moveTo>
                  <a:pt x="0" y="0"/>
                </a:moveTo>
                <a:cubicBezTo>
                  <a:pt x="143617" y="-10007"/>
                  <a:pt x="417380" y="-18544"/>
                  <a:pt x="540694" y="0"/>
                </a:cubicBezTo>
                <a:cubicBezTo>
                  <a:pt x="664008" y="18544"/>
                  <a:pt x="833857" y="-20109"/>
                  <a:pt x="1103458" y="0"/>
                </a:cubicBezTo>
                <a:cubicBezTo>
                  <a:pt x="1097936" y="163928"/>
                  <a:pt x="1090600" y="244725"/>
                  <a:pt x="1103458" y="366921"/>
                </a:cubicBezTo>
                <a:cubicBezTo>
                  <a:pt x="931044" y="377712"/>
                  <a:pt x="746517" y="390601"/>
                  <a:pt x="551729" y="366921"/>
                </a:cubicBezTo>
                <a:cubicBezTo>
                  <a:pt x="356941" y="343241"/>
                  <a:pt x="267607" y="356217"/>
                  <a:pt x="0" y="366921"/>
                </a:cubicBezTo>
                <a:cubicBezTo>
                  <a:pt x="16899" y="266014"/>
                  <a:pt x="17403" y="78212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E445D25-B0B0-4F05-8D79-93EBBBFD07F1}"/>
              </a:ext>
            </a:extLst>
          </p:cNvPr>
          <p:cNvSpPr/>
          <p:nvPr/>
        </p:nvSpPr>
        <p:spPr>
          <a:xfrm>
            <a:off x="7922073" y="23826033"/>
            <a:ext cx="1103458" cy="366921"/>
          </a:xfrm>
          <a:custGeom>
            <a:avLst/>
            <a:gdLst>
              <a:gd name="connsiteX0" fmla="*/ 0 w 1103458"/>
              <a:gd name="connsiteY0" fmla="*/ 0 h 366921"/>
              <a:gd name="connsiteX1" fmla="*/ 573798 w 1103458"/>
              <a:gd name="connsiteY1" fmla="*/ 0 h 366921"/>
              <a:gd name="connsiteX2" fmla="*/ 1103458 w 1103458"/>
              <a:gd name="connsiteY2" fmla="*/ 0 h 366921"/>
              <a:gd name="connsiteX3" fmla="*/ 1103458 w 1103458"/>
              <a:gd name="connsiteY3" fmla="*/ 366921 h 366921"/>
              <a:gd name="connsiteX4" fmla="*/ 562764 w 1103458"/>
              <a:gd name="connsiteY4" fmla="*/ 366921 h 366921"/>
              <a:gd name="connsiteX5" fmla="*/ 0 w 1103458"/>
              <a:gd name="connsiteY5" fmla="*/ 366921 h 366921"/>
              <a:gd name="connsiteX6" fmla="*/ 0 w 1103458"/>
              <a:gd name="connsiteY6" fmla="*/ 0 h 36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3458" h="366921" fill="none" extrusionOk="0">
                <a:moveTo>
                  <a:pt x="0" y="0"/>
                </a:moveTo>
                <a:cubicBezTo>
                  <a:pt x="163368" y="4153"/>
                  <a:pt x="390976" y="3047"/>
                  <a:pt x="573798" y="0"/>
                </a:cubicBezTo>
                <a:cubicBezTo>
                  <a:pt x="756620" y="-3047"/>
                  <a:pt x="926313" y="19980"/>
                  <a:pt x="1103458" y="0"/>
                </a:cubicBezTo>
                <a:cubicBezTo>
                  <a:pt x="1117136" y="93244"/>
                  <a:pt x="1120014" y="268638"/>
                  <a:pt x="1103458" y="366921"/>
                </a:cubicBezTo>
                <a:cubicBezTo>
                  <a:pt x="860914" y="371404"/>
                  <a:pt x="818419" y="348748"/>
                  <a:pt x="562764" y="366921"/>
                </a:cubicBezTo>
                <a:cubicBezTo>
                  <a:pt x="307109" y="385094"/>
                  <a:pt x="269034" y="381713"/>
                  <a:pt x="0" y="366921"/>
                </a:cubicBezTo>
                <a:cubicBezTo>
                  <a:pt x="-6764" y="199762"/>
                  <a:pt x="16494" y="160643"/>
                  <a:pt x="0" y="0"/>
                </a:cubicBezTo>
                <a:close/>
              </a:path>
              <a:path w="1103458" h="366921" stroke="0" extrusionOk="0">
                <a:moveTo>
                  <a:pt x="0" y="0"/>
                </a:moveTo>
                <a:cubicBezTo>
                  <a:pt x="143617" y="-10007"/>
                  <a:pt x="417380" y="-18544"/>
                  <a:pt x="540694" y="0"/>
                </a:cubicBezTo>
                <a:cubicBezTo>
                  <a:pt x="664008" y="18544"/>
                  <a:pt x="833857" y="-20109"/>
                  <a:pt x="1103458" y="0"/>
                </a:cubicBezTo>
                <a:cubicBezTo>
                  <a:pt x="1097936" y="163928"/>
                  <a:pt x="1090600" y="244725"/>
                  <a:pt x="1103458" y="366921"/>
                </a:cubicBezTo>
                <a:cubicBezTo>
                  <a:pt x="931044" y="377712"/>
                  <a:pt x="746517" y="390601"/>
                  <a:pt x="551729" y="366921"/>
                </a:cubicBezTo>
                <a:cubicBezTo>
                  <a:pt x="356941" y="343241"/>
                  <a:pt x="267607" y="356217"/>
                  <a:pt x="0" y="366921"/>
                </a:cubicBezTo>
                <a:cubicBezTo>
                  <a:pt x="16899" y="266014"/>
                  <a:pt x="17403" y="78212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2F9F25D-6DC7-4C39-8421-A62BE2DC8891}"/>
              </a:ext>
            </a:extLst>
          </p:cNvPr>
          <p:cNvSpPr/>
          <p:nvPr/>
        </p:nvSpPr>
        <p:spPr>
          <a:xfrm>
            <a:off x="9217468" y="23826033"/>
            <a:ext cx="1103458" cy="366921"/>
          </a:xfrm>
          <a:custGeom>
            <a:avLst/>
            <a:gdLst>
              <a:gd name="connsiteX0" fmla="*/ 0 w 1103458"/>
              <a:gd name="connsiteY0" fmla="*/ 0 h 366921"/>
              <a:gd name="connsiteX1" fmla="*/ 573798 w 1103458"/>
              <a:gd name="connsiteY1" fmla="*/ 0 h 366921"/>
              <a:gd name="connsiteX2" fmla="*/ 1103458 w 1103458"/>
              <a:gd name="connsiteY2" fmla="*/ 0 h 366921"/>
              <a:gd name="connsiteX3" fmla="*/ 1103458 w 1103458"/>
              <a:gd name="connsiteY3" fmla="*/ 366921 h 366921"/>
              <a:gd name="connsiteX4" fmla="*/ 562764 w 1103458"/>
              <a:gd name="connsiteY4" fmla="*/ 366921 h 366921"/>
              <a:gd name="connsiteX5" fmla="*/ 0 w 1103458"/>
              <a:gd name="connsiteY5" fmla="*/ 366921 h 366921"/>
              <a:gd name="connsiteX6" fmla="*/ 0 w 1103458"/>
              <a:gd name="connsiteY6" fmla="*/ 0 h 36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3458" h="366921" fill="none" extrusionOk="0">
                <a:moveTo>
                  <a:pt x="0" y="0"/>
                </a:moveTo>
                <a:cubicBezTo>
                  <a:pt x="163368" y="4153"/>
                  <a:pt x="390976" y="3047"/>
                  <a:pt x="573798" y="0"/>
                </a:cubicBezTo>
                <a:cubicBezTo>
                  <a:pt x="756620" y="-3047"/>
                  <a:pt x="926313" y="19980"/>
                  <a:pt x="1103458" y="0"/>
                </a:cubicBezTo>
                <a:cubicBezTo>
                  <a:pt x="1117136" y="93244"/>
                  <a:pt x="1120014" y="268638"/>
                  <a:pt x="1103458" y="366921"/>
                </a:cubicBezTo>
                <a:cubicBezTo>
                  <a:pt x="860914" y="371404"/>
                  <a:pt x="818419" y="348748"/>
                  <a:pt x="562764" y="366921"/>
                </a:cubicBezTo>
                <a:cubicBezTo>
                  <a:pt x="307109" y="385094"/>
                  <a:pt x="269034" y="381713"/>
                  <a:pt x="0" y="366921"/>
                </a:cubicBezTo>
                <a:cubicBezTo>
                  <a:pt x="-6764" y="199762"/>
                  <a:pt x="16494" y="160643"/>
                  <a:pt x="0" y="0"/>
                </a:cubicBezTo>
                <a:close/>
              </a:path>
              <a:path w="1103458" h="366921" stroke="0" extrusionOk="0">
                <a:moveTo>
                  <a:pt x="0" y="0"/>
                </a:moveTo>
                <a:cubicBezTo>
                  <a:pt x="143617" y="-10007"/>
                  <a:pt x="417380" y="-18544"/>
                  <a:pt x="540694" y="0"/>
                </a:cubicBezTo>
                <a:cubicBezTo>
                  <a:pt x="664008" y="18544"/>
                  <a:pt x="833857" y="-20109"/>
                  <a:pt x="1103458" y="0"/>
                </a:cubicBezTo>
                <a:cubicBezTo>
                  <a:pt x="1097936" y="163928"/>
                  <a:pt x="1090600" y="244725"/>
                  <a:pt x="1103458" y="366921"/>
                </a:cubicBezTo>
                <a:cubicBezTo>
                  <a:pt x="931044" y="377712"/>
                  <a:pt x="746517" y="390601"/>
                  <a:pt x="551729" y="366921"/>
                </a:cubicBezTo>
                <a:cubicBezTo>
                  <a:pt x="356941" y="343241"/>
                  <a:pt x="267607" y="356217"/>
                  <a:pt x="0" y="366921"/>
                </a:cubicBezTo>
                <a:cubicBezTo>
                  <a:pt x="16899" y="266014"/>
                  <a:pt x="17403" y="78212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4C5072-D067-400E-B6B5-152F70F0919D}"/>
              </a:ext>
            </a:extLst>
          </p:cNvPr>
          <p:cNvSpPr/>
          <p:nvPr/>
        </p:nvSpPr>
        <p:spPr>
          <a:xfrm>
            <a:off x="10512863" y="23826033"/>
            <a:ext cx="1103458" cy="366921"/>
          </a:xfrm>
          <a:custGeom>
            <a:avLst/>
            <a:gdLst>
              <a:gd name="connsiteX0" fmla="*/ 0 w 1103458"/>
              <a:gd name="connsiteY0" fmla="*/ 0 h 366921"/>
              <a:gd name="connsiteX1" fmla="*/ 573798 w 1103458"/>
              <a:gd name="connsiteY1" fmla="*/ 0 h 366921"/>
              <a:gd name="connsiteX2" fmla="*/ 1103458 w 1103458"/>
              <a:gd name="connsiteY2" fmla="*/ 0 h 366921"/>
              <a:gd name="connsiteX3" fmla="*/ 1103458 w 1103458"/>
              <a:gd name="connsiteY3" fmla="*/ 366921 h 366921"/>
              <a:gd name="connsiteX4" fmla="*/ 562764 w 1103458"/>
              <a:gd name="connsiteY4" fmla="*/ 366921 h 366921"/>
              <a:gd name="connsiteX5" fmla="*/ 0 w 1103458"/>
              <a:gd name="connsiteY5" fmla="*/ 366921 h 366921"/>
              <a:gd name="connsiteX6" fmla="*/ 0 w 1103458"/>
              <a:gd name="connsiteY6" fmla="*/ 0 h 36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3458" h="366921" fill="none" extrusionOk="0">
                <a:moveTo>
                  <a:pt x="0" y="0"/>
                </a:moveTo>
                <a:cubicBezTo>
                  <a:pt x="163368" y="4153"/>
                  <a:pt x="390976" y="3047"/>
                  <a:pt x="573798" y="0"/>
                </a:cubicBezTo>
                <a:cubicBezTo>
                  <a:pt x="756620" y="-3047"/>
                  <a:pt x="926313" y="19980"/>
                  <a:pt x="1103458" y="0"/>
                </a:cubicBezTo>
                <a:cubicBezTo>
                  <a:pt x="1117136" y="93244"/>
                  <a:pt x="1120014" y="268638"/>
                  <a:pt x="1103458" y="366921"/>
                </a:cubicBezTo>
                <a:cubicBezTo>
                  <a:pt x="860914" y="371404"/>
                  <a:pt x="818419" y="348748"/>
                  <a:pt x="562764" y="366921"/>
                </a:cubicBezTo>
                <a:cubicBezTo>
                  <a:pt x="307109" y="385094"/>
                  <a:pt x="269034" y="381713"/>
                  <a:pt x="0" y="366921"/>
                </a:cubicBezTo>
                <a:cubicBezTo>
                  <a:pt x="-6764" y="199762"/>
                  <a:pt x="16494" y="160643"/>
                  <a:pt x="0" y="0"/>
                </a:cubicBezTo>
                <a:close/>
              </a:path>
              <a:path w="1103458" h="366921" stroke="0" extrusionOk="0">
                <a:moveTo>
                  <a:pt x="0" y="0"/>
                </a:moveTo>
                <a:cubicBezTo>
                  <a:pt x="143617" y="-10007"/>
                  <a:pt x="417380" y="-18544"/>
                  <a:pt x="540694" y="0"/>
                </a:cubicBezTo>
                <a:cubicBezTo>
                  <a:pt x="664008" y="18544"/>
                  <a:pt x="833857" y="-20109"/>
                  <a:pt x="1103458" y="0"/>
                </a:cubicBezTo>
                <a:cubicBezTo>
                  <a:pt x="1097936" y="163928"/>
                  <a:pt x="1090600" y="244725"/>
                  <a:pt x="1103458" y="366921"/>
                </a:cubicBezTo>
                <a:cubicBezTo>
                  <a:pt x="931044" y="377712"/>
                  <a:pt x="746517" y="390601"/>
                  <a:pt x="551729" y="366921"/>
                </a:cubicBezTo>
                <a:cubicBezTo>
                  <a:pt x="356941" y="343241"/>
                  <a:pt x="267607" y="356217"/>
                  <a:pt x="0" y="366921"/>
                </a:cubicBezTo>
                <a:cubicBezTo>
                  <a:pt x="16899" y="266014"/>
                  <a:pt x="17403" y="78212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3B843AF-3341-4C46-8C4F-87C0E1D6511F}"/>
              </a:ext>
            </a:extLst>
          </p:cNvPr>
          <p:cNvSpPr/>
          <p:nvPr/>
        </p:nvSpPr>
        <p:spPr>
          <a:xfrm>
            <a:off x="5550907" y="24425522"/>
            <a:ext cx="7125656" cy="3331048"/>
          </a:xfrm>
          <a:custGeom>
            <a:avLst/>
            <a:gdLst>
              <a:gd name="connsiteX0" fmla="*/ 0 w 7125656"/>
              <a:gd name="connsiteY0" fmla="*/ 0 h 3331048"/>
              <a:gd name="connsiteX1" fmla="*/ 719043 w 7125656"/>
              <a:gd name="connsiteY1" fmla="*/ 0 h 3331048"/>
              <a:gd name="connsiteX2" fmla="*/ 1509343 w 7125656"/>
              <a:gd name="connsiteY2" fmla="*/ 0 h 3331048"/>
              <a:gd name="connsiteX3" fmla="*/ 2014617 w 7125656"/>
              <a:gd name="connsiteY3" fmla="*/ 0 h 3331048"/>
              <a:gd name="connsiteX4" fmla="*/ 2733661 w 7125656"/>
              <a:gd name="connsiteY4" fmla="*/ 0 h 3331048"/>
              <a:gd name="connsiteX5" fmla="*/ 3238935 w 7125656"/>
              <a:gd name="connsiteY5" fmla="*/ 0 h 3331048"/>
              <a:gd name="connsiteX6" fmla="*/ 3886721 w 7125656"/>
              <a:gd name="connsiteY6" fmla="*/ 0 h 3331048"/>
              <a:gd name="connsiteX7" fmla="*/ 4605765 w 7125656"/>
              <a:gd name="connsiteY7" fmla="*/ 0 h 3331048"/>
              <a:gd name="connsiteX8" fmla="*/ 5039782 w 7125656"/>
              <a:gd name="connsiteY8" fmla="*/ 0 h 3331048"/>
              <a:gd name="connsiteX9" fmla="*/ 5473799 w 7125656"/>
              <a:gd name="connsiteY9" fmla="*/ 0 h 3331048"/>
              <a:gd name="connsiteX10" fmla="*/ 6264099 w 7125656"/>
              <a:gd name="connsiteY10" fmla="*/ 0 h 3331048"/>
              <a:gd name="connsiteX11" fmla="*/ 7125656 w 7125656"/>
              <a:gd name="connsiteY11" fmla="*/ 0 h 3331048"/>
              <a:gd name="connsiteX12" fmla="*/ 7125656 w 7125656"/>
              <a:gd name="connsiteY12" fmla="*/ 566278 h 3331048"/>
              <a:gd name="connsiteX13" fmla="*/ 7125656 w 7125656"/>
              <a:gd name="connsiteY13" fmla="*/ 1199177 h 3331048"/>
              <a:gd name="connsiteX14" fmla="*/ 7125656 w 7125656"/>
              <a:gd name="connsiteY14" fmla="*/ 1898697 h 3331048"/>
              <a:gd name="connsiteX15" fmla="*/ 7125656 w 7125656"/>
              <a:gd name="connsiteY15" fmla="*/ 2498286 h 3331048"/>
              <a:gd name="connsiteX16" fmla="*/ 7125656 w 7125656"/>
              <a:gd name="connsiteY16" fmla="*/ 3331048 h 3331048"/>
              <a:gd name="connsiteX17" fmla="*/ 6691639 w 7125656"/>
              <a:gd name="connsiteY17" fmla="*/ 3331048 h 3331048"/>
              <a:gd name="connsiteX18" fmla="*/ 5901339 w 7125656"/>
              <a:gd name="connsiteY18" fmla="*/ 3331048 h 3331048"/>
              <a:gd name="connsiteX19" fmla="*/ 5182295 w 7125656"/>
              <a:gd name="connsiteY19" fmla="*/ 3331048 h 3331048"/>
              <a:gd name="connsiteX20" fmla="*/ 4463252 w 7125656"/>
              <a:gd name="connsiteY20" fmla="*/ 3331048 h 3331048"/>
              <a:gd name="connsiteX21" fmla="*/ 3744208 w 7125656"/>
              <a:gd name="connsiteY21" fmla="*/ 3331048 h 3331048"/>
              <a:gd name="connsiteX22" fmla="*/ 3238935 w 7125656"/>
              <a:gd name="connsiteY22" fmla="*/ 3331048 h 3331048"/>
              <a:gd name="connsiteX23" fmla="*/ 2448635 w 7125656"/>
              <a:gd name="connsiteY23" fmla="*/ 3331048 h 3331048"/>
              <a:gd name="connsiteX24" fmla="*/ 1800848 w 7125656"/>
              <a:gd name="connsiteY24" fmla="*/ 3331048 h 3331048"/>
              <a:gd name="connsiteX25" fmla="*/ 1366830 w 7125656"/>
              <a:gd name="connsiteY25" fmla="*/ 3331048 h 3331048"/>
              <a:gd name="connsiteX26" fmla="*/ 719043 w 7125656"/>
              <a:gd name="connsiteY26" fmla="*/ 3331048 h 3331048"/>
              <a:gd name="connsiteX27" fmla="*/ 0 w 7125656"/>
              <a:gd name="connsiteY27" fmla="*/ 3331048 h 3331048"/>
              <a:gd name="connsiteX28" fmla="*/ 0 w 7125656"/>
              <a:gd name="connsiteY28" fmla="*/ 2698149 h 3331048"/>
              <a:gd name="connsiteX29" fmla="*/ 0 w 7125656"/>
              <a:gd name="connsiteY29" fmla="*/ 1965318 h 3331048"/>
              <a:gd name="connsiteX30" fmla="*/ 0 w 7125656"/>
              <a:gd name="connsiteY30" fmla="*/ 1232488 h 3331048"/>
              <a:gd name="connsiteX31" fmla="*/ 0 w 7125656"/>
              <a:gd name="connsiteY31" fmla="*/ 0 h 3331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125656" h="3331048" fill="none" extrusionOk="0">
                <a:moveTo>
                  <a:pt x="0" y="0"/>
                </a:moveTo>
                <a:cubicBezTo>
                  <a:pt x="215357" y="-29760"/>
                  <a:pt x="513827" y="-34753"/>
                  <a:pt x="719043" y="0"/>
                </a:cubicBezTo>
                <a:cubicBezTo>
                  <a:pt x="924259" y="34753"/>
                  <a:pt x="1300702" y="-19263"/>
                  <a:pt x="1509343" y="0"/>
                </a:cubicBezTo>
                <a:cubicBezTo>
                  <a:pt x="1717984" y="19263"/>
                  <a:pt x="1872199" y="20269"/>
                  <a:pt x="2014617" y="0"/>
                </a:cubicBezTo>
                <a:cubicBezTo>
                  <a:pt x="2157035" y="-20269"/>
                  <a:pt x="2379577" y="1306"/>
                  <a:pt x="2733661" y="0"/>
                </a:cubicBezTo>
                <a:cubicBezTo>
                  <a:pt x="3087745" y="-1306"/>
                  <a:pt x="3046513" y="3486"/>
                  <a:pt x="3238935" y="0"/>
                </a:cubicBezTo>
                <a:cubicBezTo>
                  <a:pt x="3431357" y="-3486"/>
                  <a:pt x="3579175" y="29142"/>
                  <a:pt x="3886721" y="0"/>
                </a:cubicBezTo>
                <a:cubicBezTo>
                  <a:pt x="4194267" y="-29142"/>
                  <a:pt x="4440784" y="-19122"/>
                  <a:pt x="4605765" y="0"/>
                </a:cubicBezTo>
                <a:cubicBezTo>
                  <a:pt x="4770746" y="19122"/>
                  <a:pt x="4824974" y="8017"/>
                  <a:pt x="5039782" y="0"/>
                </a:cubicBezTo>
                <a:cubicBezTo>
                  <a:pt x="5254590" y="-8017"/>
                  <a:pt x="5297619" y="12467"/>
                  <a:pt x="5473799" y="0"/>
                </a:cubicBezTo>
                <a:cubicBezTo>
                  <a:pt x="5649979" y="-12467"/>
                  <a:pt x="6036324" y="-1546"/>
                  <a:pt x="6264099" y="0"/>
                </a:cubicBezTo>
                <a:cubicBezTo>
                  <a:pt x="6491874" y="1546"/>
                  <a:pt x="6853448" y="11399"/>
                  <a:pt x="7125656" y="0"/>
                </a:cubicBezTo>
                <a:cubicBezTo>
                  <a:pt x="7102334" y="281107"/>
                  <a:pt x="7141063" y="305510"/>
                  <a:pt x="7125656" y="566278"/>
                </a:cubicBezTo>
                <a:cubicBezTo>
                  <a:pt x="7110249" y="827046"/>
                  <a:pt x="7094023" y="901450"/>
                  <a:pt x="7125656" y="1199177"/>
                </a:cubicBezTo>
                <a:cubicBezTo>
                  <a:pt x="7157289" y="1496904"/>
                  <a:pt x="7145520" y="1687471"/>
                  <a:pt x="7125656" y="1898697"/>
                </a:cubicBezTo>
                <a:cubicBezTo>
                  <a:pt x="7105792" y="2109923"/>
                  <a:pt x="7147713" y="2278198"/>
                  <a:pt x="7125656" y="2498286"/>
                </a:cubicBezTo>
                <a:cubicBezTo>
                  <a:pt x="7103599" y="2718374"/>
                  <a:pt x="7115646" y="3014562"/>
                  <a:pt x="7125656" y="3331048"/>
                </a:cubicBezTo>
                <a:cubicBezTo>
                  <a:pt x="7032689" y="3334481"/>
                  <a:pt x="6804534" y="3345794"/>
                  <a:pt x="6691639" y="3331048"/>
                </a:cubicBezTo>
                <a:cubicBezTo>
                  <a:pt x="6578744" y="3316302"/>
                  <a:pt x="6232160" y="3328231"/>
                  <a:pt x="5901339" y="3331048"/>
                </a:cubicBezTo>
                <a:cubicBezTo>
                  <a:pt x="5570518" y="3333865"/>
                  <a:pt x="5402207" y="3330811"/>
                  <a:pt x="5182295" y="3331048"/>
                </a:cubicBezTo>
                <a:cubicBezTo>
                  <a:pt x="4962383" y="3331285"/>
                  <a:pt x="4706402" y="3342400"/>
                  <a:pt x="4463252" y="3331048"/>
                </a:cubicBezTo>
                <a:cubicBezTo>
                  <a:pt x="4220102" y="3319696"/>
                  <a:pt x="3998980" y="3337043"/>
                  <a:pt x="3744208" y="3331048"/>
                </a:cubicBezTo>
                <a:cubicBezTo>
                  <a:pt x="3489436" y="3325053"/>
                  <a:pt x="3365669" y="3337379"/>
                  <a:pt x="3238935" y="3331048"/>
                </a:cubicBezTo>
                <a:cubicBezTo>
                  <a:pt x="3112201" y="3324717"/>
                  <a:pt x="2631977" y="3323850"/>
                  <a:pt x="2448635" y="3331048"/>
                </a:cubicBezTo>
                <a:cubicBezTo>
                  <a:pt x="2265293" y="3338246"/>
                  <a:pt x="2017609" y="3352540"/>
                  <a:pt x="1800848" y="3331048"/>
                </a:cubicBezTo>
                <a:cubicBezTo>
                  <a:pt x="1584087" y="3309556"/>
                  <a:pt x="1463990" y="3336568"/>
                  <a:pt x="1366830" y="3331048"/>
                </a:cubicBezTo>
                <a:cubicBezTo>
                  <a:pt x="1269670" y="3325528"/>
                  <a:pt x="1029498" y="3310591"/>
                  <a:pt x="719043" y="3331048"/>
                </a:cubicBezTo>
                <a:cubicBezTo>
                  <a:pt x="408588" y="3351505"/>
                  <a:pt x="205139" y="3347095"/>
                  <a:pt x="0" y="3331048"/>
                </a:cubicBezTo>
                <a:cubicBezTo>
                  <a:pt x="-27899" y="3031781"/>
                  <a:pt x="-2209" y="2951657"/>
                  <a:pt x="0" y="2698149"/>
                </a:cubicBezTo>
                <a:cubicBezTo>
                  <a:pt x="2209" y="2444641"/>
                  <a:pt x="-18707" y="2214873"/>
                  <a:pt x="0" y="1965318"/>
                </a:cubicBezTo>
                <a:cubicBezTo>
                  <a:pt x="18707" y="1715763"/>
                  <a:pt x="-9994" y="1393059"/>
                  <a:pt x="0" y="1232488"/>
                </a:cubicBezTo>
                <a:cubicBezTo>
                  <a:pt x="9994" y="1071917"/>
                  <a:pt x="-11059" y="583430"/>
                  <a:pt x="0" y="0"/>
                </a:cubicBezTo>
                <a:close/>
              </a:path>
              <a:path w="7125656" h="3331048" stroke="0" extrusionOk="0">
                <a:moveTo>
                  <a:pt x="0" y="0"/>
                </a:moveTo>
                <a:cubicBezTo>
                  <a:pt x="130511" y="-16743"/>
                  <a:pt x="420517" y="-10141"/>
                  <a:pt x="576530" y="0"/>
                </a:cubicBezTo>
                <a:cubicBezTo>
                  <a:pt x="732543" y="10141"/>
                  <a:pt x="923357" y="-10975"/>
                  <a:pt x="1010548" y="0"/>
                </a:cubicBezTo>
                <a:cubicBezTo>
                  <a:pt x="1097739" y="10975"/>
                  <a:pt x="1461602" y="29196"/>
                  <a:pt x="1800848" y="0"/>
                </a:cubicBezTo>
                <a:cubicBezTo>
                  <a:pt x="2140094" y="-29196"/>
                  <a:pt x="2204114" y="-4819"/>
                  <a:pt x="2377378" y="0"/>
                </a:cubicBezTo>
                <a:cubicBezTo>
                  <a:pt x="2550642" y="4819"/>
                  <a:pt x="2714363" y="-4938"/>
                  <a:pt x="2953908" y="0"/>
                </a:cubicBezTo>
                <a:cubicBezTo>
                  <a:pt x="3193453" y="4938"/>
                  <a:pt x="3450422" y="7386"/>
                  <a:pt x="3744208" y="0"/>
                </a:cubicBezTo>
                <a:cubicBezTo>
                  <a:pt x="4037994" y="-7386"/>
                  <a:pt x="4040937" y="-18488"/>
                  <a:pt x="4249482" y="0"/>
                </a:cubicBezTo>
                <a:cubicBezTo>
                  <a:pt x="4458027" y="18488"/>
                  <a:pt x="4834387" y="15586"/>
                  <a:pt x="5039782" y="0"/>
                </a:cubicBezTo>
                <a:cubicBezTo>
                  <a:pt x="5245177" y="-15586"/>
                  <a:pt x="5599609" y="23188"/>
                  <a:pt x="5830082" y="0"/>
                </a:cubicBezTo>
                <a:cubicBezTo>
                  <a:pt x="6060555" y="-23188"/>
                  <a:pt x="6262360" y="16719"/>
                  <a:pt x="6477869" y="0"/>
                </a:cubicBezTo>
                <a:cubicBezTo>
                  <a:pt x="6693378" y="-16719"/>
                  <a:pt x="6810452" y="-1502"/>
                  <a:pt x="7125656" y="0"/>
                </a:cubicBezTo>
                <a:cubicBezTo>
                  <a:pt x="7136196" y="146462"/>
                  <a:pt x="7141038" y="497461"/>
                  <a:pt x="7125656" y="632899"/>
                </a:cubicBezTo>
                <a:cubicBezTo>
                  <a:pt x="7110274" y="768337"/>
                  <a:pt x="7097768" y="990783"/>
                  <a:pt x="7125656" y="1199177"/>
                </a:cubicBezTo>
                <a:cubicBezTo>
                  <a:pt x="7153544" y="1407571"/>
                  <a:pt x="7130093" y="1609102"/>
                  <a:pt x="7125656" y="1865387"/>
                </a:cubicBezTo>
                <a:cubicBezTo>
                  <a:pt x="7121220" y="2121672"/>
                  <a:pt x="7115991" y="2377883"/>
                  <a:pt x="7125656" y="2531596"/>
                </a:cubicBezTo>
                <a:cubicBezTo>
                  <a:pt x="7135321" y="2685309"/>
                  <a:pt x="7141948" y="2947281"/>
                  <a:pt x="7125656" y="3331048"/>
                </a:cubicBezTo>
                <a:cubicBezTo>
                  <a:pt x="6857223" y="3356132"/>
                  <a:pt x="6581335" y="3359843"/>
                  <a:pt x="6406613" y="3331048"/>
                </a:cubicBezTo>
                <a:cubicBezTo>
                  <a:pt x="6231891" y="3302253"/>
                  <a:pt x="5994844" y="3363298"/>
                  <a:pt x="5758826" y="3331048"/>
                </a:cubicBezTo>
                <a:cubicBezTo>
                  <a:pt x="5522808" y="3298798"/>
                  <a:pt x="5518940" y="3330712"/>
                  <a:pt x="5324808" y="3331048"/>
                </a:cubicBezTo>
                <a:cubicBezTo>
                  <a:pt x="5130676" y="3331384"/>
                  <a:pt x="5022878" y="3348690"/>
                  <a:pt x="4819535" y="3331048"/>
                </a:cubicBezTo>
                <a:cubicBezTo>
                  <a:pt x="4616192" y="3313406"/>
                  <a:pt x="4357160" y="3354965"/>
                  <a:pt x="4029235" y="3331048"/>
                </a:cubicBezTo>
                <a:cubicBezTo>
                  <a:pt x="3701310" y="3307131"/>
                  <a:pt x="3663035" y="3304072"/>
                  <a:pt x="3381448" y="3331048"/>
                </a:cubicBezTo>
                <a:cubicBezTo>
                  <a:pt x="3099861" y="3358024"/>
                  <a:pt x="3040764" y="3344321"/>
                  <a:pt x="2876174" y="3331048"/>
                </a:cubicBezTo>
                <a:cubicBezTo>
                  <a:pt x="2711584" y="3317775"/>
                  <a:pt x="2464224" y="3331768"/>
                  <a:pt x="2228387" y="3331048"/>
                </a:cubicBezTo>
                <a:cubicBezTo>
                  <a:pt x="1992550" y="3330328"/>
                  <a:pt x="1927820" y="3326735"/>
                  <a:pt x="1794370" y="3331048"/>
                </a:cubicBezTo>
                <a:cubicBezTo>
                  <a:pt x="1660920" y="3335361"/>
                  <a:pt x="1474475" y="3325954"/>
                  <a:pt x="1360353" y="3331048"/>
                </a:cubicBezTo>
                <a:cubicBezTo>
                  <a:pt x="1246231" y="3336142"/>
                  <a:pt x="987890" y="3299556"/>
                  <a:pt x="712566" y="3331048"/>
                </a:cubicBezTo>
                <a:cubicBezTo>
                  <a:pt x="437242" y="3362540"/>
                  <a:pt x="182704" y="3347826"/>
                  <a:pt x="0" y="3331048"/>
                </a:cubicBezTo>
                <a:cubicBezTo>
                  <a:pt x="-6335" y="3078182"/>
                  <a:pt x="26862" y="2890501"/>
                  <a:pt x="0" y="2631528"/>
                </a:cubicBezTo>
                <a:cubicBezTo>
                  <a:pt x="-26862" y="2372555"/>
                  <a:pt x="-14884" y="2295265"/>
                  <a:pt x="0" y="1998629"/>
                </a:cubicBezTo>
                <a:cubicBezTo>
                  <a:pt x="14884" y="1701993"/>
                  <a:pt x="9166" y="1638787"/>
                  <a:pt x="0" y="1432351"/>
                </a:cubicBezTo>
                <a:cubicBezTo>
                  <a:pt x="-9166" y="1225915"/>
                  <a:pt x="-16168" y="899189"/>
                  <a:pt x="0" y="732831"/>
                </a:cubicBezTo>
                <a:cubicBezTo>
                  <a:pt x="16168" y="566473"/>
                  <a:pt x="30847" y="229020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5A810D6-2624-4662-BA54-BE58C74BF0C0}"/>
              </a:ext>
            </a:extLst>
          </p:cNvPr>
          <p:cNvSpPr/>
          <p:nvPr/>
        </p:nvSpPr>
        <p:spPr>
          <a:xfrm>
            <a:off x="5606765" y="24510386"/>
            <a:ext cx="1594857" cy="1510987"/>
          </a:xfrm>
          <a:custGeom>
            <a:avLst/>
            <a:gdLst>
              <a:gd name="connsiteX0" fmla="*/ 0 w 1594857"/>
              <a:gd name="connsiteY0" fmla="*/ 0 h 1510987"/>
              <a:gd name="connsiteX1" fmla="*/ 515670 w 1594857"/>
              <a:gd name="connsiteY1" fmla="*/ 0 h 1510987"/>
              <a:gd name="connsiteX2" fmla="*/ 1047289 w 1594857"/>
              <a:gd name="connsiteY2" fmla="*/ 0 h 1510987"/>
              <a:gd name="connsiteX3" fmla="*/ 1594857 w 1594857"/>
              <a:gd name="connsiteY3" fmla="*/ 0 h 1510987"/>
              <a:gd name="connsiteX4" fmla="*/ 1594857 w 1594857"/>
              <a:gd name="connsiteY4" fmla="*/ 518772 h 1510987"/>
              <a:gd name="connsiteX5" fmla="*/ 1594857 w 1594857"/>
              <a:gd name="connsiteY5" fmla="*/ 977105 h 1510987"/>
              <a:gd name="connsiteX6" fmla="*/ 1594857 w 1594857"/>
              <a:gd name="connsiteY6" fmla="*/ 1510987 h 1510987"/>
              <a:gd name="connsiteX7" fmla="*/ 1031341 w 1594857"/>
              <a:gd name="connsiteY7" fmla="*/ 1510987 h 1510987"/>
              <a:gd name="connsiteX8" fmla="*/ 467825 w 1594857"/>
              <a:gd name="connsiteY8" fmla="*/ 1510987 h 1510987"/>
              <a:gd name="connsiteX9" fmla="*/ 0 w 1594857"/>
              <a:gd name="connsiteY9" fmla="*/ 1510987 h 1510987"/>
              <a:gd name="connsiteX10" fmla="*/ 0 w 1594857"/>
              <a:gd name="connsiteY10" fmla="*/ 1022435 h 1510987"/>
              <a:gd name="connsiteX11" fmla="*/ 0 w 1594857"/>
              <a:gd name="connsiteY11" fmla="*/ 518772 h 1510987"/>
              <a:gd name="connsiteX12" fmla="*/ 0 w 1594857"/>
              <a:gd name="connsiteY12" fmla="*/ 0 h 1510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94857" h="1510987" fill="none" extrusionOk="0">
                <a:moveTo>
                  <a:pt x="0" y="0"/>
                </a:moveTo>
                <a:cubicBezTo>
                  <a:pt x="105877" y="-3227"/>
                  <a:pt x="373562" y="-21043"/>
                  <a:pt x="515670" y="0"/>
                </a:cubicBezTo>
                <a:cubicBezTo>
                  <a:pt x="657778" y="21043"/>
                  <a:pt x="931380" y="11464"/>
                  <a:pt x="1047289" y="0"/>
                </a:cubicBezTo>
                <a:cubicBezTo>
                  <a:pt x="1163198" y="-11464"/>
                  <a:pt x="1336711" y="-6353"/>
                  <a:pt x="1594857" y="0"/>
                </a:cubicBezTo>
                <a:cubicBezTo>
                  <a:pt x="1569013" y="183201"/>
                  <a:pt x="1609022" y="312189"/>
                  <a:pt x="1594857" y="518772"/>
                </a:cubicBezTo>
                <a:cubicBezTo>
                  <a:pt x="1580692" y="725355"/>
                  <a:pt x="1602373" y="815114"/>
                  <a:pt x="1594857" y="977105"/>
                </a:cubicBezTo>
                <a:cubicBezTo>
                  <a:pt x="1587341" y="1139096"/>
                  <a:pt x="1570459" y="1377081"/>
                  <a:pt x="1594857" y="1510987"/>
                </a:cubicBezTo>
                <a:cubicBezTo>
                  <a:pt x="1439010" y="1511465"/>
                  <a:pt x="1218050" y="1509979"/>
                  <a:pt x="1031341" y="1510987"/>
                </a:cubicBezTo>
                <a:cubicBezTo>
                  <a:pt x="844632" y="1511995"/>
                  <a:pt x="626751" y="1512953"/>
                  <a:pt x="467825" y="1510987"/>
                </a:cubicBezTo>
                <a:cubicBezTo>
                  <a:pt x="308899" y="1509021"/>
                  <a:pt x="176381" y="1489677"/>
                  <a:pt x="0" y="1510987"/>
                </a:cubicBezTo>
                <a:cubicBezTo>
                  <a:pt x="-8508" y="1389011"/>
                  <a:pt x="-19650" y="1168532"/>
                  <a:pt x="0" y="1022435"/>
                </a:cubicBezTo>
                <a:cubicBezTo>
                  <a:pt x="19650" y="876338"/>
                  <a:pt x="17715" y="734130"/>
                  <a:pt x="0" y="518772"/>
                </a:cubicBezTo>
                <a:cubicBezTo>
                  <a:pt x="-17715" y="303414"/>
                  <a:pt x="12332" y="153850"/>
                  <a:pt x="0" y="0"/>
                </a:cubicBezTo>
                <a:close/>
              </a:path>
              <a:path w="1594857" h="1510987" stroke="0" extrusionOk="0">
                <a:moveTo>
                  <a:pt x="0" y="0"/>
                </a:moveTo>
                <a:cubicBezTo>
                  <a:pt x="180149" y="4978"/>
                  <a:pt x="266225" y="8752"/>
                  <a:pt x="515670" y="0"/>
                </a:cubicBezTo>
                <a:cubicBezTo>
                  <a:pt x="765115" y="-8752"/>
                  <a:pt x="853507" y="10442"/>
                  <a:pt x="999444" y="0"/>
                </a:cubicBezTo>
                <a:cubicBezTo>
                  <a:pt x="1145381" y="-10442"/>
                  <a:pt x="1375782" y="4807"/>
                  <a:pt x="1594857" y="0"/>
                </a:cubicBezTo>
                <a:cubicBezTo>
                  <a:pt x="1579905" y="160864"/>
                  <a:pt x="1608576" y="313010"/>
                  <a:pt x="1594857" y="488552"/>
                </a:cubicBezTo>
                <a:cubicBezTo>
                  <a:pt x="1581138" y="664094"/>
                  <a:pt x="1612684" y="844033"/>
                  <a:pt x="1594857" y="961995"/>
                </a:cubicBezTo>
                <a:cubicBezTo>
                  <a:pt x="1577030" y="1079957"/>
                  <a:pt x="1601987" y="1391244"/>
                  <a:pt x="1594857" y="1510987"/>
                </a:cubicBezTo>
                <a:cubicBezTo>
                  <a:pt x="1359538" y="1488697"/>
                  <a:pt x="1211218" y="1511220"/>
                  <a:pt x="1063238" y="1510987"/>
                </a:cubicBezTo>
                <a:cubicBezTo>
                  <a:pt x="915258" y="1510754"/>
                  <a:pt x="765013" y="1510329"/>
                  <a:pt x="499722" y="1510987"/>
                </a:cubicBezTo>
                <a:cubicBezTo>
                  <a:pt x="234431" y="1511645"/>
                  <a:pt x="220078" y="1524107"/>
                  <a:pt x="0" y="1510987"/>
                </a:cubicBezTo>
                <a:cubicBezTo>
                  <a:pt x="-22328" y="1301084"/>
                  <a:pt x="7627" y="1247579"/>
                  <a:pt x="0" y="1007325"/>
                </a:cubicBezTo>
                <a:cubicBezTo>
                  <a:pt x="-7627" y="767071"/>
                  <a:pt x="15403" y="694725"/>
                  <a:pt x="0" y="518772"/>
                </a:cubicBezTo>
                <a:cubicBezTo>
                  <a:pt x="-15403" y="342819"/>
                  <a:pt x="5540" y="107287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B6B46DB-026E-4540-AC52-1F326E8C5DA2}"/>
              </a:ext>
            </a:extLst>
          </p:cNvPr>
          <p:cNvSpPr/>
          <p:nvPr/>
        </p:nvSpPr>
        <p:spPr>
          <a:xfrm>
            <a:off x="7409089" y="24500661"/>
            <a:ext cx="1594857" cy="1510987"/>
          </a:xfrm>
          <a:custGeom>
            <a:avLst/>
            <a:gdLst>
              <a:gd name="connsiteX0" fmla="*/ 0 w 1594857"/>
              <a:gd name="connsiteY0" fmla="*/ 0 h 1510987"/>
              <a:gd name="connsiteX1" fmla="*/ 515670 w 1594857"/>
              <a:gd name="connsiteY1" fmla="*/ 0 h 1510987"/>
              <a:gd name="connsiteX2" fmla="*/ 1047289 w 1594857"/>
              <a:gd name="connsiteY2" fmla="*/ 0 h 1510987"/>
              <a:gd name="connsiteX3" fmla="*/ 1594857 w 1594857"/>
              <a:gd name="connsiteY3" fmla="*/ 0 h 1510987"/>
              <a:gd name="connsiteX4" fmla="*/ 1594857 w 1594857"/>
              <a:gd name="connsiteY4" fmla="*/ 518772 h 1510987"/>
              <a:gd name="connsiteX5" fmla="*/ 1594857 w 1594857"/>
              <a:gd name="connsiteY5" fmla="*/ 977105 h 1510987"/>
              <a:gd name="connsiteX6" fmla="*/ 1594857 w 1594857"/>
              <a:gd name="connsiteY6" fmla="*/ 1510987 h 1510987"/>
              <a:gd name="connsiteX7" fmla="*/ 1031341 w 1594857"/>
              <a:gd name="connsiteY7" fmla="*/ 1510987 h 1510987"/>
              <a:gd name="connsiteX8" fmla="*/ 467825 w 1594857"/>
              <a:gd name="connsiteY8" fmla="*/ 1510987 h 1510987"/>
              <a:gd name="connsiteX9" fmla="*/ 0 w 1594857"/>
              <a:gd name="connsiteY9" fmla="*/ 1510987 h 1510987"/>
              <a:gd name="connsiteX10" fmla="*/ 0 w 1594857"/>
              <a:gd name="connsiteY10" fmla="*/ 1022435 h 1510987"/>
              <a:gd name="connsiteX11" fmla="*/ 0 w 1594857"/>
              <a:gd name="connsiteY11" fmla="*/ 518772 h 1510987"/>
              <a:gd name="connsiteX12" fmla="*/ 0 w 1594857"/>
              <a:gd name="connsiteY12" fmla="*/ 0 h 1510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94857" h="1510987" fill="none" extrusionOk="0">
                <a:moveTo>
                  <a:pt x="0" y="0"/>
                </a:moveTo>
                <a:cubicBezTo>
                  <a:pt x="105877" y="-3227"/>
                  <a:pt x="373562" y="-21043"/>
                  <a:pt x="515670" y="0"/>
                </a:cubicBezTo>
                <a:cubicBezTo>
                  <a:pt x="657778" y="21043"/>
                  <a:pt x="931380" y="11464"/>
                  <a:pt x="1047289" y="0"/>
                </a:cubicBezTo>
                <a:cubicBezTo>
                  <a:pt x="1163198" y="-11464"/>
                  <a:pt x="1336711" y="-6353"/>
                  <a:pt x="1594857" y="0"/>
                </a:cubicBezTo>
                <a:cubicBezTo>
                  <a:pt x="1569013" y="183201"/>
                  <a:pt x="1609022" y="312189"/>
                  <a:pt x="1594857" y="518772"/>
                </a:cubicBezTo>
                <a:cubicBezTo>
                  <a:pt x="1580692" y="725355"/>
                  <a:pt x="1602373" y="815114"/>
                  <a:pt x="1594857" y="977105"/>
                </a:cubicBezTo>
                <a:cubicBezTo>
                  <a:pt x="1587341" y="1139096"/>
                  <a:pt x="1570459" y="1377081"/>
                  <a:pt x="1594857" y="1510987"/>
                </a:cubicBezTo>
                <a:cubicBezTo>
                  <a:pt x="1439010" y="1511465"/>
                  <a:pt x="1218050" y="1509979"/>
                  <a:pt x="1031341" y="1510987"/>
                </a:cubicBezTo>
                <a:cubicBezTo>
                  <a:pt x="844632" y="1511995"/>
                  <a:pt x="626751" y="1512953"/>
                  <a:pt x="467825" y="1510987"/>
                </a:cubicBezTo>
                <a:cubicBezTo>
                  <a:pt x="308899" y="1509021"/>
                  <a:pt x="176381" y="1489677"/>
                  <a:pt x="0" y="1510987"/>
                </a:cubicBezTo>
                <a:cubicBezTo>
                  <a:pt x="-8508" y="1389011"/>
                  <a:pt x="-19650" y="1168532"/>
                  <a:pt x="0" y="1022435"/>
                </a:cubicBezTo>
                <a:cubicBezTo>
                  <a:pt x="19650" y="876338"/>
                  <a:pt x="17715" y="734130"/>
                  <a:pt x="0" y="518772"/>
                </a:cubicBezTo>
                <a:cubicBezTo>
                  <a:pt x="-17715" y="303414"/>
                  <a:pt x="12332" y="153850"/>
                  <a:pt x="0" y="0"/>
                </a:cubicBezTo>
                <a:close/>
              </a:path>
              <a:path w="1594857" h="1510987" stroke="0" extrusionOk="0">
                <a:moveTo>
                  <a:pt x="0" y="0"/>
                </a:moveTo>
                <a:cubicBezTo>
                  <a:pt x="180149" y="4978"/>
                  <a:pt x="266225" y="8752"/>
                  <a:pt x="515670" y="0"/>
                </a:cubicBezTo>
                <a:cubicBezTo>
                  <a:pt x="765115" y="-8752"/>
                  <a:pt x="853507" y="10442"/>
                  <a:pt x="999444" y="0"/>
                </a:cubicBezTo>
                <a:cubicBezTo>
                  <a:pt x="1145381" y="-10442"/>
                  <a:pt x="1375782" y="4807"/>
                  <a:pt x="1594857" y="0"/>
                </a:cubicBezTo>
                <a:cubicBezTo>
                  <a:pt x="1579905" y="160864"/>
                  <a:pt x="1608576" y="313010"/>
                  <a:pt x="1594857" y="488552"/>
                </a:cubicBezTo>
                <a:cubicBezTo>
                  <a:pt x="1581138" y="664094"/>
                  <a:pt x="1612684" y="844033"/>
                  <a:pt x="1594857" y="961995"/>
                </a:cubicBezTo>
                <a:cubicBezTo>
                  <a:pt x="1577030" y="1079957"/>
                  <a:pt x="1601987" y="1391244"/>
                  <a:pt x="1594857" y="1510987"/>
                </a:cubicBezTo>
                <a:cubicBezTo>
                  <a:pt x="1359538" y="1488697"/>
                  <a:pt x="1211218" y="1511220"/>
                  <a:pt x="1063238" y="1510987"/>
                </a:cubicBezTo>
                <a:cubicBezTo>
                  <a:pt x="915258" y="1510754"/>
                  <a:pt x="765013" y="1510329"/>
                  <a:pt x="499722" y="1510987"/>
                </a:cubicBezTo>
                <a:cubicBezTo>
                  <a:pt x="234431" y="1511645"/>
                  <a:pt x="220078" y="1524107"/>
                  <a:pt x="0" y="1510987"/>
                </a:cubicBezTo>
                <a:cubicBezTo>
                  <a:pt x="-22328" y="1301084"/>
                  <a:pt x="7627" y="1247579"/>
                  <a:pt x="0" y="1007325"/>
                </a:cubicBezTo>
                <a:cubicBezTo>
                  <a:pt x="-7627" y="767071"/>
                  <a:pt x="15403" y="694725"/>
                  <a:pt x="0" y="518772"/>
                </a:cubicBezTo>
                <a:cubicBezTo>
                  <a:pt x="-15403" y="342819"/>
                  <a:pt x="5540" y="107287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EC6F969-9294-4CE6-B2E6-4B4EF8D06D9D}"/>
              </a:ext>
            </a:extLst>
          </p:cNvPr>
          <p:cNvSpPr/>
          <p:nvPr/>
        </p:nvSpPr>
        <p:spPr>
          <a:xfrm>
            <a:off x="9217468" y="24510927"/>
            <a:ext cx="1594857" cy="1510987"/>
          </a:xfrm>
          <a:custGeom>
            <a:avLst/>
            <a:gdLst>
              <a:gd name="connsiteX0" fmla="*/ 0 w 1594857"/>
              <a:gd name="connsiteY0" fmla="*/ 0 h 1510987"/>
              <a:gd name="connsiteX1" fmla="*/ 515670 w 1594857"/>
              <a:gd name="connsiteY1" fmla="*/ 0 h 1510987"/>
              <a:gd name="connsiteX2" fmla="*/ 1047289 w 1594857"/>
              <a:gd name="connsiteY2" fmla="*/ 0 h 1510987"/>
              <a:gd name="connsiteX3" fmla="*/ 1594857 w 1594857"/>
              <a:gd name="connsiteY3" fmla="*/ 0 h 1510987"/>
              <a:gd name="connsiteX4" fmla="*/ 1594857 w 1594857"/>
              <a:gd name="connsiteY4" fmla="*/ 518772 h 1510987"/>
              <a:gd name="connsiteX5" fmla="*/ 1594857 w 1594857"/>
              <a:gd name="connsiteY5" fmla="*/ 977105 h 1510987"/>
              <a:gd name="connsiteX6" fmla="*/ 1594857 w 1594857"/>
              <a:gd name="connsiteY6" fmla="*/ 1510987 h 1510987"/>
              <a:gd name="connsiteX7" fmla="*/ 1031341 w 1594857"/>
              <a:gd name="connsiteY7" fmla="*/ 1510987 h 1510987"/>
              <a:gd name="connsiteX8" fmla="*/ 467825 w 1594857"/>
              <a:gd name="connsiteY8" fmla="*/ 1510987 h 1510987"/>
              <a:gd name="connsiteX9" fmla="*/ 0 w 1594857"/>
              <a:gd name="connsiteY9" fmla="*/ 1510987 h 1510987"/>
              <a:gd name="connsiteX10" fmla="*/ 0 w 1594857"/>
              <a:gd name="connsiteY10" fmla="*/ 1022435 h 1510987"/>
              <a:gd name="connsiteX11" fmla="*/ 0 w 1594857"/>
              <a:gd name="connsiteY11" fmla="*/ 518772 h 1510987"/>
              <a:gd name="connsiteX12" fmla="*/ 0 w 1594857"/>
              <a:gd name="connsiteY12" fmla="*/ 0 h 1510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94857" h="1510987" fill="none" extrusionOk="0">
                <a:moveTo>
                  <a:pt x="0" y="0"/>
                </a:moveTo>
                <a:cubicBezTo>
                  <a:pt x="105877" y="-3227"/>
                  <a:pt x="373562" y="-21043"/>
                  <a:pt x="515670" y="0"/>
                </a:cubicBezTo>
                <a:cubicBezTo>
                  <a:pt x="657778" y="21043"/>
                  <a:pt x="931380" y="11464"/>
                  <a:pt x="1047289" y="0"/>
                </a:cubicBezTo>
                <a:cubicBezTo>
                  <a:pt x="1163198" y="-11464"/>
                  <a:pt x="1336711" y="-6353"/>
                  <a:pt x="1594857" y="0"/>
                </a:cubicBezTo>
                <a:cubicBezTo>
                  <a:pt x="1569013" y="183201"/>
                  <a:pt x="1609022" y="312189"/>
                  <a:pt x="1594857" y="518772"/>
                </a:cubicBezTo>
                <a:cubicBezTo>
                  <a:pt x="1580692" y="725355"/>
                  <a:pt x="1602373" y="815114"/>
                  <a:pt x="1594857" y="977105"/>
                </a:cubicBezTo>
                <a:cubicBezTo>
                  <a:pt x="1587341" y="1139096"/>
                  <a:pt x="1570459" y="1377081"/>
                  <a:pt x="1594857" y="1510987"/>
                </a:cubicBezTo>
                <a:cubicBezTo>
                  <a:pt x="1439010" y="1511465"/>
                  <a:pt x="1218050" y="1509979"/>
                  <a:pt x="1031341" y="1510987"/>
                </a:cubicBezTo>
                <a:cubicBezTo>
                  <a:pt x="844632" y="1511995"/>
                  <a:pt x="626751" y="1512953"/>
                  <a:pt x="467825" y="1510987"/>
                </a:cubicBezTo>
                <a:cubicBezTo>
                  <a:pt x="308899" y="1509021"/>
                  <a:pt x="176381" y="1489677"/>
                  <a:pt x="0" y="1510987"/>
                </a:cubicBezTo>
                <a:cubicBezTo>
                  <a:pt x="-8508" y="1389011"/>
                  <a:pt x="-19650" y="1168532"/>
                  <a:pt x="0" y="1022435"/>
                </a:cubicBezTo>
                <a:cubicBezTo>
                  <a:pt x="19650" y="876338"/>
                  <a:pt x="17715" y="734130"/>
                  <a:pt x="0" y="518772"/>
                </a:cubicBezTo>
                <a:cubicBezTo>
                  <a:pt x="-17715" y="303414"/>
                  <a:pt x="12332" y="153850"/>
                  <a:pt x="0" y="0"/>
                </a:cubicBezTo>
                <a:close/>
              </a:path>
              <a:path w="1594857" h="1510987" stroke="0" extrusionOk="0">
                <a:moveTo>
                  <a:pt x="0" y="0"/>
                </a:moveTo>
                <a:cubicBezTo>
                  <a:pt x="180149" y="4978"/>
                  <a:pt x="266225" y="8752"/>
                  <a:pt x="515670" y="0"/>
                </a:cubicBezTo>
                <a:cubicBezTo>
                  <a:pt x="765115" y="-8752"/>
                  <a:pt x="853507" y="10442"/>
                  <a:pt x="999444" y="0"/>
                </a:cubicBezTo>
                <a:cubicBezTo>
                  <a:pt x="1145381" y="-10442"/>
                  <a:pt x="1375782" y="4807"/>
                  <a:pt x="1594857" y="0"/>
                </a:cubicBezTo>
                <a:cubicBezTo>
                  <a:pt x="1579905" y="160864"/>
                  <a:pt x="1608576" y="313010"/>
                  <a:pt x="1594857" y="488552"/>
                </a:cubicBezTo>
                <a:cubicBezTo>
                  <a:pt x="1581138" y="664094"/>
                  <a:pt x="1612684" y="844033"/>
                  <a:pt x="1594857" y="961995"/>
                </a:cubicBezTo>
                <a:cubicBezTo>
                  <a:pt x="1577030" y="1079957"/>
                  <a:pt x="1601987" y="1391244"/>
                  <a:pt x="1594857" y="1510987"/>
                </a:cubicBezTo>
                <a:cubicBezTo>
                  <a:pt x="1359538" y="1488697"/>
                  <a:pt x="1211218" y="1511220"/>
                  <a:pt x="1063238" y="1510987"/>
                </a:cubicBezTo>
                <a:cubicBezTo>
                  <a:pt x="915258" y="1510754"/>
                  <a:pt x="765013" y="1510329"/>
                  <a:pt x="499722" y="1510987"/>
                </a:cubicBezTo>
                <a:cubicBezTo>
                  <a:pt x="234431" y="1511645"/>
                  <a:pt x="220078" y="1524107"/>
                  <a:pt x="0" y="1510987"/>
                </a:cubicBezTo>
                <a:cubicBezTo>
                  <a:pt x="-22328" y="1301084"/>
                  <a:pt x="7627" y="1247579"/>
                  <a:pt x="0" y="1007325"/>
                </a:cubicBezTo>
                <a:cubicBezTo>
                  <a:pt x="-7627" y="767071"/>
                  <a:pt x="15403" y="694725"/>
                  <a:pt x="0" y="518772"/>
                </a:cubicBezTo>
                <a:cubicBezTo>
                  <a:pt x="-15403" y="342819"/>
                  <a:pt x="5540" y="107287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C0336DB-E597-4C10-B4C8-799F1651FBA1}"/>
              </a:ext>
            </a:extLst>
          </p:cNvPr>
          <p:cNvSpPr/>
          <p:nvPr/>
        </p:nvSpPr>
        <p:spPr>
          <a:xfrm>
            <a:off x="11025847" y="24488301"/>
            <a:ext cx="1594857" cy="1510987"/>
          </a:xfrm>
          <a:custGeom>
            <a:avLst/>
            <a:gdLst>
              <a:gd name="connsiteX0" fmla="*/ 0 w 1594857"/>
              <a:gd name="connsiteY0" fmla="*/ 0 h 1510987"/>
              <a:gd name="connsiteX1" fmla="*/ 515670 w 1594857"/>
              <a:gd name="connsiteY1" fmla="*/ 0 h 1510987"/>
              <a:gd name="connsiteX2" fmla="*/ 1047289 w 1594857"/>
              <a:gd name="connsiteY2" fmla="*/ 0 h 1510987"/>
              <a:gd name="connsiteX3" fmla="*/ 1594857 w 1594857"/>
              <a:gd name="connsiteY3" fmla="*/ 0 h 1510987"/>
              <a:gd name="connsiteX4" fmla="*/ 1594857 w 1594857"/>
              <a:gd name="connsiteY4" fmla="*/ 518772 h 1510987"/>
              <a:gd name="connsiteX5" fmla="*/ 1594857 w 1594857"/>
              <a:gd name="connsiteY5" fmla="*/ 977105 h 1510987"/>
              <a:gd name="connsiteX6" fmla="*/ 1594857 w 1594857"/>
              <a:gd name="connsiteY6" fmla="*/ 1510987 h 1510987"/>
              <a:gd name="connsiteX7" fmla="*/ 1031341 w 1594857"/>
              <a:gd name="connsiteY7" fmla="*/ 1510987 h 1510987"/>
              <a:gd name="connsiteX8" fmla="*/ 467825 w 1594857"/>
              <a:gd name="connsiteY8" fmla="*/ 1510987 h 1510987"/>
              <a:gd name="connsiteX9" fmla="*/ 0 w 1594857"/>
              <a:gd name="connsiteY9" fmla="*/ 1510987 h 1510987"/>
              <a:gd name="connsiteX10" fmla="*/ 0 w 1594857"/>
              <a:gd name="connsiteY10" fmla="*/ 1022435 h 1510987"/>
              <a:gd name="connsiteX11" fmla="*/ 0 w 1594857"/>
              <a:gd name="connsiteY11" fmla="*/ 518772 h 1510987"/>
              <a:gd name="connsiteX12" fmla="*/ 0 w 1594857"/>
              <a:gd name="connsiteY12" fmla="*/ 0 h 1510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94857" h="1510987" fill="none" extrusionOk="0">
                <a:moveTo>
                  <a:pt x="0" y="0"/>
                </a:moveTo>
                <a:cubicBezTo>
                  <a:pt x="105877" y="-3227"/>
                  <a:pt x="373562" y="-21043"/>
                  <a:pt x="515670" y="0"/>
                </a:cubicBezTo>
                <a:cubicBezTo>
                  <a:pt x="657778" y="21043"/>
                  <a:pt x="931380" y="11464"/>
                  <a:pt x="1047289" y="0"/>
                </a:cubicBezTo>
                <a:cubicBezTo>
                  <a:pt x="1163198" y="-11464"/>
                  <a:pt x="1336711" y="-6353"/>
                  <a:pt x="1594857" y="0"/>
                </a:cubicBezTo>
                <a:cubicBezTo>
                  <a:pt x="1569013" y="183201"/>
                  <a:pt x="1609022" y="312189"/>
                  <a:pt x="1594857" y="518772"/>
                </a:cubicBezTo>
                <a:cubicBezTo>
                  <a:pt x="1580692" y="725355"/>
                  <a:pt x="1602373" y="815114"/>
                  <a:pt x="1594857" y="977105"/>
                </a:cubicBezTo>
                <a:cubicBezTo>
                  <a:pt x="1587341" y="1139096"/>
                  <a:pt x="1570459" y="1377081"/>
                  <a:pt x="1594857" y="1510987"/>
                </a:cubicBezTo>
                <a:cubicBezTo>
                  <a:pt x="1439010" y="1511465"/>
                  <a:pt x="1218050" y="1509979"/>
                  <a:pt x="1031341" y="1510987"/>
                </a:cubicBezTo>
                <a:cubicBezTo>
                  <a:pt x="844632" y="1511995"/>
                  <a:pt x="626751" y="1512953"/>
                  <a:pt x="467825" y="1510987"/>
                </a:cubicBezTo>
                <a:cubicBezTo>
                  <a:pt x="308899" y="1509021"/>
                  <a:pt x="176381" y="1489677"/>
                  <a:pt x="0" y="1510987"/>
                </a:cubicBezTo>
                <a:cubicBezTo>
                  <a:pt x="-8508" y="1389011"/>
                  <a:pt x="-19650" y="1168532"/>
                  <a:pt x="0" y="1022435"/>
                </a:cubicBezTo>
                <a:cubicBezTo>
                  <a:pt x="19650" y="876338"/>
                  <a:pt x="17715" y="734130"/>
                  <a:pt x="0" y="518772"/>
                </a:cubicBezTo>
                <a:cubicBezTo>
                  <a:pt x="-17715" y="303414"/>
                  <a:pt x="12332" y="153850"/>
                  <a:pt x="0" y="0"/>
                </a:cubicBezTo>
                <a:close/>
              </a:path>
              <a:path w="1594857" h="1510987" stroke="0" extrusionOk="0">
                <a:moveTo>
                  <a:pt x="0" y="0"/>
                </a:moveTo>
                <a:cubicBezTo>
                  <a:pt x="180149" y="4978"/>
                  <a:pt x="266225" y="8752"/>
                  <a:pt x="515670" y="0"/>
                </a:cubicBezTo>
                <a:cubicBezTo>
                  <a:pt x="765115" y="-8752"/>
                  <a:pt x="853507" y="10442"/>
                  <a:pt x="999444" y="0"/>
                </a:cubicBezTo>
                <a:cubicBezTo>
                  <a:pt x="1145381" y="-10442"/>
                  <a:pt x="1375782" y="4807"/>
                  <a:pt x="1594857" y="0"/>
                </a:cubicBezTo>
                <a:cubicBezTo>
                  <a:pt x="1579905" y="160864"/>
                  <a:pt x="1608576" y="313010"/>
                  <a:pt x="1594857" y="488552"/>
                </a:cubicBezTo>
                <a:cubicBezTo>
                  <a:pt x="1581138" y="664094"/>
                  <a:pt x="1612684" y="844033"/>
                  <a:pt x="1594857" y="961995"/>
                </a:cubicBezTo>
                <a:cubicBezTo>
                  <a:pt x="1577030" y="1079957"/>
                  <a:pt x="1601987" y="1391244"/>
                  <a:pt x="1594857" y="1510987"/>
                </a:cubicBezTo>
                <a:cubicBezTo>
                  <a:pt x="1359538" y="1488697"/>
                  <a:pt x="1211218" y="1511220"/>
                  <a:pt x="1063238" y="1510987"/>
                </a:cubicBezTo>
                <a:cubicBezTo>
                  <a:pt x="915258" y="1510754"/>
                  <a:pt x="765013" y="1510329"/>
                  <a:pt x="499722" y="1510987"/>
                </a:cubicBezTo>
                <a:cubicBezTo>
                  <a:pt x="234431" y="1511645"/>
                  <a:pt x="220078" y="1524107"/>
                  <a:pt x="0" y="1510987"/>
                </a:cubicBezTo>
                <a:cubicBezTo>
                  <a:pt x="-22328" y="1301084"/>
                  <a:pt x="7627" y="1247579"/>
                  <a:pt x="0" y="1007325"/>
                </a:cubicBezTo>
                <a:cubicBezTo>
                  <a:pt x="-7627" y="767071"/>
                  <a:pt x="15403" y="694725"/>
                  <a:pt x="0" y="518772"/>
                </a:cubicBezTo>
                <a:cubicBezTo>
                  <a:pt x="-15403" y="342819"/>
                  <a:pt x="5540" y="107287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3AE1BC7-1147-4B18-B350-21EC8B564897}"/>
              </a:ext>
            </a:extLst>
          </p:cNvPr>
          <p:cNvSpPr/>
          <p:nvPr/>
        </p:nvSpPr>
        <p:spPr>
          <a:xfrm>
            <a:off x="5606765" y="26204230"/>
            <a:ext cx="1594857" cy="1510987"/>
          </a:xfrm>
          <a:custGeom>
            <a:avLst/>
            <a:gdLst>
              <a:gd name="connsiteX0" fmla="*/ 0 w 1594857"/>
              <a:gd name="connsiteY0" fmla="*/ 0 h 1510987"/>
              <a:gd name="connsiteX1" fmla="*/ 515670 w 1594857"/>
              <a:gd name="connsiteY1" fmla="*/ 0 h 1510987"/>
              <a:gd name="connsiteX2" fmla="*/ 1047289 w 1594857"/>
              <a:gd name="connsiteY2" fmla="*/ 0 h 1510987"/>
              <a:gd name="connsiteX3" fmla="*/ 1594857 w 1594857"/>
              <a:gd name="connsiteY3" fmla="*/ 0 h 1510987"/>
              <a:gd name="connsiteX4" fmla="*/ 1594857 w 1594857"/>
              <a:gd name="connsiteY4" fmla="*/ 518772 h 1510987"/>
              <a:gd name="connsiteX5" fmla="*/ 1594857 w 1594857"/>
              <a:gd name="connsiteY5" fmla="*/ 977105 h 1510987"/>
              <a:gd name="connsiteX6" fmla="*/ 1594857 w 1594857"/>
              <a:gd name="connsiteY6" fmla="*/ 1510987 h 1510987"/>
              <a:gd name="connsiteX7" fmla="*/ 1031341 w 1594857"/>
              <a:gd name="connsiteY7" fmla="*/ 1510987 h 1510987"/>
              <a:gd name="connsiteX8" fmla="*/ 467825 w 1594857"/>
              <a:gd name="connsiteY8" fmla="*/ 1510987 h 1510987"/>
              <a:gd name="connsiteX9" fmla="*/ 0 w 1594857"/>
              <a:gd name="connsiteY9" fmla="*/ 1510987 h 1510987"/>
              <a:gd name="connsiteX10" fmla="*/ 0 w 1594857"/>
              <a:gd name="connsiteY10" fmla="*/ 1022435 h 1510987"/>
              <a:gd name="connsiteX11" fmla="*/ 0 w 1594857"/>
              <a:gd name="connsiteY11" fmla="*/ 518772 h 1510987"/>
              <a:gd name="connsiteX12" fmla="*/ 0 w 1594857"/>
              <a:gd name="connsiteY12" fmla="*/ 0 h 1510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94857" h="1510987" fill="none" extrusionOk="0">
                <a:moveTo>
                  <a:pt x="0" y="0"/>
                </a:moveTo>
                <a:cubicBezTo>
                  <a:pt x="105877" y="-3227"/>
                  <a:pt x="373562" y="-21043"/>
                  <a:pt x="515670" y="0"/>
                </a:cubicBezTo>
                <a:cubicBezTo>
                  <a:pt x="657778" y="21043"/>
                  <a:pt x="931380" y="11464"/>
                  <a:pt x="1047289" y="0"/>
                </a:cubicBezTo>
                <a:cubicBezTo>
                  <a:pt x="1163198" y="-11464"/>
                  <a:pt x="1336711" y="-6353"/>
                  <a:pt x="1594857" y="0"/>
                </a:cubicBezTo>
                <a:cubicBezTo>
                  <a:pt x="1569013" y="183201"/>
                  <a:pt x="1609022" y="312189"/>
                  <a:pt x="1594857" y="518772"/>
                </a:cubicBezTo>
                <a:cubicBezTo>
                  <a:pt x="1580692" y="725355"/>
                  <a:pt x="1602373" y="815114"/>
                  <a:pt x="1594857" y="977105"/>
                </a:cubicBezTo>
                <a:cubicBezTo>
                  <a:pt x="1587341" y="1139096"/>
                  <a:pt x="1570459" y="1377081"/>
                  <a:pt x="1594857" y="1510987"/>
                </a:cubicBezTo>
                <a:cubicBezTo>
                  <a:pt x="1439010" y="1511465"/>
                  <a:pt x="1218050" y="1509979"/>
                  <a:pt x="1031341" y="1510987"/>
                </a:cubicBezTo>
                <a:cubicBezTo>
                  <a:pt x="844632" y="1511995"/>
                  <a:pt x="626751" y="1512953"/>
                  <a:pt x="467825" y="1510987"/>
                </a:cubicBezTo>
                <a:cubicBezTo>
                  <a:pt x="308899" y="1509021"/>
                  <a:pt x="176381" y="1489677"/>
                  <a:pt x="0" y="1510987"/>
                </a:cubicBezTo>
                <a:cubicBezTo>
                  <a:pt x="-8508" y="1389011"/>
                  <a:pt x="-19650" y="1168532"/>
                  <a:pt x="0" y="1022435"/>
                </a:cubicBezTo>
                <a:cubicBezTo>
                  <a:pt x="19650" y="876338"/>
                  <a:pt x="17715" y="734130"/>
                  <a:pt x="0" y="518772"/>
                </a:cubicBezTo>
                <a:cubicBezTo>
                  <a:pt x="-17715" y="303414"/>
                  <a:pt x="12332" y="153850"/>
                  <a:pt x="0" y="0"/>
                </a:cubicBezTo>
                <a:close/>
              </a:path>
              <a:path w="1594857" h="1510987" stroke="0" extrusionOk="0">
                <a:moveTo>
                  <a:pt x="0" y="0"/>
                </a:moveTo>
                <a:cubicBezTo>
                  <a:pt x="180149" y="4978"/>
                  <a:pt x="266225" y="8752"/>
                  <a:pt x="515670" y="0"/>
                </a:cubicBezTo>
                <a:cubicBezTo>
                  <a:pt x="765115" y="-8752"/>
                  <a:pt x="853507" y="10442"/>
                  <a:pt x="999444" y="0"/>
                </a:cubicBezTo>
                <a:cubicBezTo>
                  <a:pt x="1145381" y="-10442"/>
                  <a:pt x="1375782" y="4807"/>
                  <a:pt x="1594857" y="0"/>
                </a:cubicBezTo>
                <a:cubicBezTo>
                  <a:pt x="1579905" y="160864"/>
                  <a:pt x="1608576" y="313010"/>
                  <a:pt x="1594857" y="488552"/>
                </a:cubicBezTo>
                <a:cubicBezTo>
                  <a:pt x="1581138" y="664094"/>
                  <a:pt x="1612684" y="844033"/>
                  <a:pt x="1594857" y="961995"/>
                </a:cubicBezTo>
                <a:cubicBezTo>
                  <a:pt x="1577030" y="1079957"/>
                  <a:pt x="1601987" y="1391244"/>
                  <a:pt x="1594857" y="1510987"/>
                </a:cubicBezTo>
                <a:cubicBezTo>
                  <a:pt x="1359538" y="1488697"/>
                  <a:pt x="1211218" y="1511220"/>
                  <a:pt x="1063238" y="1510987"/>
                </a:cubicBezTo>
                <a:cubicBezTo>
                  <a:pt x="915258" y="1510754"/>
                  <a:pt x="765013" y="1510329"/>
                  <a:pt x="499722" y="1510987"/>
                </a:cubicBezTo>
                <a:cubicBezTo>
                  <a:pt x="234431" y="1511645"/>
                  <a:pt x="220078" y="1524107"/>
                  <a:pt x="0" y="1510987"/>
                </a:cubicBezTo>
                <a:cubicBezTo>
                  <a:pt x="-22328" y="1301084"/>
                  <a:pt x="7627" y="1247579"/>
                  <a:pt x="0" y="1007325"/>
                </a:cubicBezTo>
                <a:cubicBezTo>
                  <a:pt x="-7627" y="767071"/>
                  <a:pt x="15403" y="694725"/>
                  <a:pt x="0" y="518772"/>
                </a:cubicBezTo>
                <a:cubicBezTo>
                  <a:pt x="-15403" y="342819"/>
                  <a:pt x="5540" y="107287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8CE1616-EBA3-4F67-A906-89DDBEB129B8}"/>
              </a:ext>
            </a:extLst>
          </p:cNvPr>
          <p:cNvSpPr/>
          <p:nvPr/>
        </p:nvSpPr>
        <p:spPr>
          <a:xfrm>
            <a:off x="7409089" y="26194505"/>
            <a:ext cx="1594857" cy="1510987"/>
          </a:xfrm>
          <a:custGeom>
            <a:avLst/>
            <a:gdLst>
              <a:gd name="connsiteX0" fmla="*/ 0 w 1594857"/>
              <a:gd name="connsiteY0" fmla="*/ 0 h 1510987"/>
              <a:gd name="connsiteX1" fmla="*/ 515670 w 1594857"/>
              <a:gd name="connsiteY1" fmla="*/ 0 h 1510987"/>
              <a:gd name="connsiteX2" fmla="*/ 1047289 w 1594857"/>
              <a:gd name="connsiteY2" fmla="*/ 0 h 1510987"/>
              <a:gd name="connsiteX3" fmla="*/ 1594857 w 1594857"/>
              <a:gd name="connsiteY3" fmla="*/ 0 h 1510987"/>
              <a:gd name="connsiteX4" fmla="*/ 1594857 w 1594857"/>
              <a:gd name="connsiteY4" fmla="*/ 518772 h 1510987"/>
              <a:gd name="connsiteX5" fmla="*/ 1594857 w 1594857"/>
              <a:gd name="connsiteY5" fmla="*/ 977105 h 1510987"/>
              <a:gd name="connsiteX6" fmla="*/ 1594857 w 1594857"/>
              <a:gd name="connsiteY6" fmla="*/ 1510987 h 1510987"/>
              <a:gd name="connsiteX7" fmla="*/ 1031341 w 1594857"/>
              <a:gd name="connsiteY7" fmla="*/ 1510987 h 1510987"/>
              <a:gd name="connsiteX8" fmla="*/ 467825 w 1594857"/>
              <a:gd name="connsiteY8" fmla="*/ 1510987 h 1510987"/>
              <a:gd name="connsiteX9" fmla="*/ 0 w 1594857"/>
              <a:gd name="connsiteY9" fmla="*/ 1510987 h 1510987"/>
              <a:gd name="connsiteX10" fmla="*/ 0 w 1594857"/>
              <a:gd name="connsiteY10" fmla="*/ 1022435 h 1510987"/>
              <a:gd name="connsiteX11" fmla="*/ 0 w 1594857"/>
              <a:gd name="connsiteY11" fmla="*/ 518772 h 1510987"/>
              <a:gd name="connsiteX12" fmla="*/ 0 w 1594857"/>
              <a:gd name="connsiteY12" fmla="*/ 0 h 1510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94857" h="1510987" fill="none" extrusionOk="0">
                <a:moveTo>
                  <a:pt x="0" y="0"/>
                </a:moveTo>
                <a:cubicBezTo>
                  <a:pt x="105877" y="-3227"/>
                  <a:pt x="373562" y="-21043"/>
                  <a:pt x="515670" y="0"/>
                </a:cubicBezTo>
                <a:cubicBezTo>
                  <a:pt x="657778" y="21043"/>
                  <a:pt x="931380" y="11464"/>
                  <a:pt x="1047289" y="0"/>
                </a:cubicBezTo>
                <a:cubicBezTo>
                  <a:pt x="1163198" y="-11464"/>
                  <a:pt x="1336711" y="-6353"/>
                  <a:pt x="1594857" y="0"/>
                </a:cubicBezTo>
                <a:cubicBezTo>
                  <a:pt x="1569013" y="183201"/>
                  <a:pt x="1609022" y="312189"/>
                  <a:pt x="1594857" y="518772"/>
                </a:cubicBezTo>
                <a:cubicBezTo>
                  <a:pt x="1580692" y="725355"/>
                  <a:pt x="1602373" y="815114"/>
                  <a:pt x="1594857" y="977105"/>
                </a:cubicBezTo>
                <a:cubicBezTo>
                  <a:pt x="1587341" y="1139096"/>
                  <a:pt x="1570459" y="1377081"/>
                  <a:pt x="1594857" y="1510987"/>
                </a:cubicBezTo>
                <a:cubicBezTo>
                  <a:pt x="1439010" y="1511465"/>
                  <a:pt x="1218050" y="1509979"/>
                  <a:pt x="1031341" y="1510987"/>
                </a:cubicBezTo>
                <a:cubicBezTo>
                  <a:pt x="844632" y="1511995"/>
                  <a:pt x="626751" y="1512953"/>
                  <a:pt x="467825" y="1510987"/>
                </a:cubicBezTo>
                <a:cubicBezTo>
                  <a:pt x="308899" y="1509021"/>
                  <a:pt x="176381" y="1489677"/>
                  <a:pt x="0" y="1510987"/>
                </a:cubicBezTo>
                <a:cubicBezTo>
                  <a:pt x="-8508" y="1389011"/>
                  <a:pt x="-19650" y="1168532"/>
                  <a:pt x="0" y="1022435"/>
                </a:cubicBezTo>
                <a:cubicBezTo>
                  <a:pt x="19650" y="876338"/>
                  <a:pt x="17715" y="734130"/>
                  <a:pt x="0" y="518772"/>
                </a:cubicBezTo>
                <a:cubicBezTo>
                  <a:pt x="-17715" y="303414"/>
                  <a:pt x="12332" y="153850"/>
                  <a:pt x="0" y="0"/>
                </a:cubicBezTo>
                <a:close/>
              </a:path>
              <a:path w="1594857" h="1510987" stroke="0" extrusionOk="0">
                <a:moveTo>
                  <a:pt x="0" y="0"/>
                </a:moveTo>
                <a:cubicBezTo>
                  <a:pt x="180149" y="4978"/>
                  <a:pt x="266225" y="8752"/>
                  <a:pt x="515670" y="0"/>
                </a:cubicBezTo>
                <a:cubicBezTo>
                  <a:pt x="765115" y="-8752"/>
                  <a:pt x="853507" y="10442"/>
                  <a:pt x="999444" y="0"/>
                </a:cubicBezTo>
                <a:cubicBezTo>
                  <a:pt x="1145381" y="-10442"/>
                  <a:pt x="1375782" y="4807"/>
                  <a:pt x="1594857" y="0"/>
                </a:cubicBezTo>
                <a:cubicBezTo>
                  <a:pt x="1579905" y="160864"/>
                  <a:pt x="1608576" y="313010"/>
                  <a:pt x="1594857" y="488552"/>
                </a:cubicBezTo>
                <a:cubicBezTo>
                  <a:pt x="1581138" y="664094"/>
                  <a:pt x="1612684" y="844033"/>
                  <a:pt x="1594857" y="961995"/>
                </a:cubicBezTo>
                <a:cubicBezTo>
                  <a:pt x="1577030" y="1079957"/>
                  <a:pt x="1601987" y="1391244"/>
                  <a:pt x="1594857" y="1510987"/>
                </a:cubicBezTo>
                <a:cubicBezTo>
                  <a:pt x="1359538" y="1488697"/>
                  <a:pt x="1211218" y="1511220"/>
                  <a:pt x="1063238" y="1510987"/>
                </a:cubicBezTo>
                <a:cubicBezTo>
                  <a:pt x="915258" y="1510754"/>
                  <a:pt x="765013" y="1510329"/>
                  <a:pt x="499722" y="1510987"/>
                </a:cubicBezTo>
                <a:cubicBezTo>
                  <a:pt x="234431" y="1511645"/>
                  <a:pt x="220078" y="1524107"/>
                  <a:pt x="0" y="1510987"/>
                </a:cubicBezTo>
                <a:cubicBezTo>
                  <a:pt x="-22328" y="1301084"/>
                  <a:pt x="7627" y="1247579"/>
                  <a:pt x="0" y="1007325"/>
                </a:cubicBezTo>
                <a:cubicBezTo>
                  <a:pt x="-7627" y="767071"/>
                  <a:pt x="15403" y="694725"/>
                  <a:pt x="0" y="518772"/>
                </a:cubicBezTo>
                <a:cubicBezTo>
                  <a:pt x="-15403" y="342819"/>
                  <a:pt x="5540" y="107287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75E52D8-38AE-4639-91E2-7F2365DAB422}"/>
              </a:ext>
            </a:extLst>
          </p:cNvPr>
          <p:cNvSpPr/>
          <p:nvPr/>
        </p:nvSpPr>
        <p:spPr>
          <a:xfrm>
            <a:off x="9217468" y="26204771"/>
            <a:ext cx="1594857" cy="1510987"/>
          </a:xfrm>
          <a:custGeom>
            <a:avLst/>
            <a:gdLst>
              <a:gd name="connsiteX0" fmla="*/ 0 w 1594857"/>
              <a:gd name="connsiteY0" fmla="*/ 0 h 1510987"/>
              <a:gd name="connsiteX1" fmla="*/ 515670 w 1594857"/>
              <a:gd name="connsiteY1" fmla="*/ 0 h 1510987"/>
              <a:gd name="connsiteX2" fmla="*/ 1047289 w 1594857"/>
              <a:gd name="connsiteY2" fmla="*/ 0 h 1510987"/>
              <a:gd name="connsiteX3" fmla="*/ 1594857 w 1594857"/>
              <a:gd name="connsiteY3" fmla="*/ 0 h 1510987"/>
              <a:gd name="connsiteX4" fmla="*/ 1594857 w 1594857"/>
              <a:gd name="connsiteY4" fmla="*/ 518772 h 1510987"/>
              <a:gd name="connsiteX5" fmla="*/ 1594857 w 1594857"/>
              <a:gd name="connsiteY5" fmla="*/ 977105 h 1510987"/>
              <a:gd name="connsiteX6" fmla="*/ 1594857 w 1594857"/>
              <a:gd name="connsiteY6" fmla="*/ 1510987 h 1510987"/>
              <a:gd name="connsiteX7" fmla="*/ 1031341 w 1594857"/>
              <a:gd name="connsiteY7" fmla="*/ 1510987 h 1510987"/>
              <a:gd name="connsiteX8" fmla="*/ 467825 w 1594857"/>
              <a:gd name="connsiteY8" fmla="*/ 1510987 h 1510987"/>
              <a:gd name="connsiteX9" fmla="*/ 0 w 1594857"/>
              <a:gd name="connsiteY9" fmla="*/ 1510987 h 1510987"/>
              <a:gd name="connsiteX10" fmla="*/ 0 w 1594857"/>
              <a:gd name="connsiteY10" fmla="*/ 1022435 h 1510987"/>
              <a:gd name="connsiteX11" fmla="*/ 0 w 1594857"/>
              <a:gd name="connsiteY11" fmla="*/ 518772 h 1510987"/>
              <a:gd name="connsiteX12" fmla="*/ 0 w 1594857"/>
              <a:gd name="connsiteY12" fmla="*/ 0 h 1510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94857" h="1510987" fill="none" extrusionOk="0">
                <a:moveTo>
                  <a:pt x="0" y="0"/>
                </a:moveTo>
                <a:cubicBezTo>
                  <a:pt x="105877" y="-3227"/>
                  <a:pt x="373562" y="-21043"/>
                  <a:pt x="515670" y="0"/>
                </a:cubicBezTo>
                <a:cubicBezTo>
                  <a:pt x="657778" y="21043"/>
                  <a:pt x="931380" y="11464"/>
                  <a:pt x="1047289" y="0"/>
                </a:cubicBezTo>
                <a:cubicBezTo>
                  <a:pt x="1163198" y="-11464"/>
                  <a:pt x="1336711" y="-6353"/>
                  <a:pt x="1594857" y="0"/>
                </a:cubicBezTo>
                <a:cubicBezTo>
                  <a:pt x="1569013" y="183201"/>
                  <a:pt x="1609022" y="312189"/>
                  <a:pt x="1594857" y="518772"/>
                </a:cubicBezTo>
                <a:cubicBezTo>
                  <a:pt x="1580692" y="725355"/>
                  <a:pt x="1602373" y="815114"/>
                  <a:pt x="1594857" y="977105"/>
                </a:cubicBezTo>
                <a:cubicBezTo>
                  <a:pt x="1587341" y="1139096"/>
                  <a:pt x="1570459" y="1377081"/>
                  <a:pt x="1594857" y="1510987"/>
                </a:cubicBezTo>
                <a:cubicBezTo>
                  <a:pt x="1439010" y="1511465"/>
                  <a:pt x="1218050" y="1509979"/>
                  <a:pt x="1031341" y="1510987"/>
                </a:cubicBezTo>
                <a:cubicBezTo>
                  <a:pt x="844632" y="1511995"/>
                  <a:pt x="626751" y="1512953"/>
                  <a:pt x="467825" y="1510987"/>
                </a:cubicBezTo>
                <a:cubicBezTo>
                  <a:pt x="308899" y="1509021"/>
                  <a:pt x="176381" y="1489677"/>
                  <a:pt x="0" y="1510987"/>
                </a:cubicBezTo>
                <a:cubicBezTo>
                  <a:pt x="-8508" y="1389011"/>
                  <a:pt x="-19650" y="1168532"/>
                  <a:pt x="0" y="1022435"/>
                </a:cubicBezTo>
                <a:cubicBezTo>
                  <a:pt x="19650" y="876338"/>
                  <a:pt x="17715" y="734130"/>
                  <a:pt x="0" y="518772"/>
                </a:cubicBezTo>
                <a:cubicBezTo>
                  <a:pt x="-17715" y="303414"/>
                  <a:pt x="12332" y="153850"/>
                  <a:pt x="0" y="0"/>
                </a:cubicBezTo>
                <a:close/>
              </a:path>
              <a:path w="1594857" h="1510987" stroke="0" extrusionOk="0">
                <a:moveTo>
                  <a:pt x="0" y="0"/>
                </a:moveTo>
                <a:cubicBezTo>
                  <a:pt x="180149" y="4978"/>
                  <a:pt x="266225" y="8752"/>
                  <a:pt x="515670" y="0"/>
                </a:cubicBezTo>
                <a:cubicBezTo>
                  <a:pt x="765115" y="-8752"/>
                  <a:pt x="853507" y="10442"/>
                  <a:pt x="999444" y="0"/>
                </a:cubicBezTo>
                <a:cubicBezTo>
                  <a:pt x="1145381" y="-10442"/>
                  <a:pt x="1375782" y="4807"/>
                  <a:pt x="1594857" y="0"/>
                </a:cubicBezTo>
                <a:cubicBezTo>
                  <a:pt x="1579905" y="160864"/>
                  <a:pt x="1608576" y="313010"/>
                  <a:pt x="1594857" y="488552"/>
                </a:cubicBezTo>
                <a:cubicBezTo>
                  <a:pt x="1581138" y="664094"/>
                  <a:pt x="1612684" y="844033"/>
                  <a:pt x="1594857" y="961995"/>
                </a:cubicBezTo>
                <a:cubicBezTo>
                  <a:pt x="1577030" y="1079957"/>
                  <a:pt x="1601987" y="1391244"/>
                  <a:pt x="1594857" y="1510987"/>
                </a:cubicBezTo>
                <a:cubicBezTo>
                  <a:pt x="1359538" y="1488697"/>
                  <a:pt x="1211218" y="1511220"/>
                  <a:pt x="1063238" y="1510987"/>
                </a:cubicBezTo>
                <a:cubicBezTo>
                  <a:pt x="915258" y="1510754"/>
                  <a:pt x="765013" y="1510329"/>
                  <a:pt x="499722" y="1510987"/>
                </a:cubicBezTo>
                <a:cubicBezTo>
                  <a:pt x="234431" y="1511645"/>
                  <a:pt x="220078" y="1524107"/>
                  <a:pt x="0" y="1510987"/>
                </a:cubicBezTo>
                <a:cubicBezTo>
                  <a:pt x="-22328" y="1301084"/>
                  <a:pt x="7627" y="1247579"/>
                  <a:pt x="0" y="1007325"/>
                </a:cubicBezTo>
                <a:cubicBezTo>
                  <a:pt x="-7627" y="767071"/>
                  <a:pt x="15403" y="694725"/>
                  <a:pt x="0" y="518772"/>
                </a:cubicBezTo>
                <a:cubicBezTo>
                  <a:pt x="-15403" y="342819"/>
                  <a:pt x="5540" y="107287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BEBF8BD-AABA-4C60-BA32-C8243D6BAB2E}"/>
              </a:ext>
            </a:extLst>
          </p:cNvPr>
          <p:cNvSpPr/>
          <p:nvPr/>
        </p:nvSpPr>
        <p:spPr>
          <a:xfrm>
            <a:off x="11025847" y="26182145"/>
            <a:ext cx="1594857" cy="1510987"/>
          </a:xfrm>
          <a:custGeom>
            <a:avLst/>
            <a:gdLst>
              <a:gd name="connsiteX0" fmla="*/ 0 w 1594857"/>
              <a:gd name="connsiteY0" fmla="*/ 0 h 1510987"/>
              <a:gd name="connsiteX1" fmla="*/ 515670 w 1594857"/>
              <a:gd name="connsiteY1" fmla="*/ 0 h 1510987"/>
              <a:gd name="connsiteX2" fmla="*/ 1047289 w 1594857"/>
              <a:gd name="connsiteY2" fmla="*/ 0 h 1510987"/>
              <a:gd name="connsiteX3" fmla="*/ 1594857 w 1594857"/>
              <a:gd name="connsiteY3" fmla="*/ 0 h 1510987"/>
              <a:gd name="connsiteX4" fmla="*/ 1594857 w 1594857"/>
              <a:gd name="connsiteY4" fmla="*/ 518772 h 1510987"/>
              <a:gd name="connsiteX5" fmla="*/ 1594857 w 1594857"/>
              <a:gd name="connsiteY5" fmla="*/ 977105 h 1510987"/>
              <a:gd name="connsiteX6" fmla="*/ 1594857 w 1594857"/>
              <a:gd name="connsiteY6" fmla="*/ 1510987 h 1510987"/>
              <a:gd name="connsiteX7" fmla="*/ 1031341 w 1594857"/>
              <a:gd name="connsiteY7" fmla="*/ 1510987 h 1510987"/>
              <a:gd name="connsiteX8" fmla="*/ 467825 w 1594857"/>
              <a:gd name="connsiteY8" fmla="*/ 1510987 h 1510987"/>
              <a:gd name="connsiteX9" fmla="*/ 0 w 1594857"/>
              <a:gd name="connsiteY9" fmla="*/ 1510987 h 1510987"/>
              <a:gd name="connsiteX10" fmla="*/ 0 w 1594857"/>
              <a:gd name="connsiteY10" fmla="*/ 1022435 h 1510987"/>
              <a:gd name="connsiteX11" fmla="*/ 0 w 1594857"/>
              <a:gd name="connsiteY11" fmla="*/ 518772 h 1510987"/>
              <a:gd name="connsiteX12" fmla="*/ 0 w 1594857"/>
              <a:gd name="connsiteY12" fmla="*/ 0 h 1510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94857" h="1510987" fill="none" extrusionOk="0">
                <a:moveTo>
                  <a:pt x="0" y="0"/>
                </a:moveTo>
                <a:cubicBezTo>
                  <a:pt x="105877" y="-3227"/>
                  <a:pt x="373562" y="-21043"/>
                  <a:pt x="515670" y="0"/>
                </a:cubicBezTo>
                <a:cubicBezTo>
                  <a:pt x="657778" y="21043"/>
                  <a:pt x="931380" y="11464"/>
                  <a:pt x="1047289" y="0"/>
                </a:cubicBezTo>
                <a:cubicBezTo>
                  <a:pt x="1163198" y="-11464"/>
                  <a:pt x="1336711" y="-6353"/>
                  <a:pt x="1594857" y="0"/>
                </a:cubicBezTo>
                <a:cubicBezTo>
                  <a:pt x="1569013" y="183201"/>
                  <a:pt x="1609022" y="312189"/>
                  <a:pt x="1594857" y="518772"/>
                </a:cubicBezTo>
                <a:cubicBezTo>
                  <a:pt x="1580692" y="725355"/>
                  <a:pt x="1602373" y="815114"/>
                  <a:pt x="1594857" y="977105"/>
                </a:cubicBezTo>
                <a:cubicBezTo>
                  <a:pt x="1587341" y="1139096"/>
                  <a:pt x="1570459" y="1377081"/>
                  <a:pt x="1594857" y="1510987"/>
                </a:cubicBezTo>
                <a:cubicBezTo>
                  <a:pt x="1439010" y="1511465"/>
                  <a:pt x="1218050" y="1509979"/>
                  <a:pt x="1031341" y="1510987"/>
                </a:cubicBezTo>
                <a:cubicBezTo>
                  <a:pt x="844632" y="1511995"/>
                  <a:pt x="626751" y="1512953"/>
                  <a:pt x="467825" y="1510987"/>
                </a:cubicBezTo>
                <a:cubicBezTo>
                  <a:pt x="308899" y="1509021"/>
                  <a:pt x="176381" y="1489677"/>
                  <a:pt x="0" y="1510987"/>
                </a:cubicBezTo>
                <a:cubicBezTo>
                  <a:pt x="-8508" y="1389011"/>
                  <a:pt x="-19650" y="1168532"/>
                  <a:pt x="0" y="1022435"/>
                </a:cubicBezTo>
                <a:cubicBezTo>
                  <a:pt x="19650" y="876338"/>
                  <a:pt x="17715" y="734130"/>
                  <a:pt x="0" y="518772"/>
                </a:cubicBezTo>
                <a:cubicBezTo>
                  <a:pt x="-17715" y="303414"/>
                  <a:pt x="12332" y="153850"/>
                  <a:pt x="0" y="0"/>
                </a:cubicBezTo>
                <a:close/>
              </a:path>
              <a:path w="1594857" h="1510987" stroke="0" extrusionOk="0">
                <a:moveTo>
                  <a:pt x="0" y="0"/>
                </a:moveTo>
                <a:cubicBezTo>
                  <a:pt x="180149" y="4978"/>
                  <a:pt x="266225" y="8752"/>
                  <a:pt x="515670" y="0"/>
                </a:cubicBezTo>
                <a:cubicBezTo>
                  <a:pt x="765115" y="-8752"/>
                  <a:pt x="853507" y="10442"/>
                  <a:pt x="999444" y="0"/>
                </a:cubicBezTo>
                <a:cubicBezTo>
                  <a:pt x="1145381" y="-10442"/>
                  <a:pt x="1375782" y="4807"/>
                  <a:pt x="1594857" y="0"/>
                </a:cubicBezTo>
                <a:cubicBezTo>
                  <a:pt x="1579905" y="160864"/>
                  <a:pt x="1608576" y="313010"/>
                  <a:pt x="1594857" y="488552"/>
                </a:cubicBezTo>
                <a:cubicBezTo>
                  <a:pt x="1581138" y="664094"/>
                  <a:pt x="1612684" y="844033"/>
                  <a:pt x="1594857" y="961995"/>
                </a:cubicBezTo>
                <a:cubicBezTo>
                  <a:pt x="1577030" y="1079957"/>
                  <a:pt x="1601987" y="1391244"/>
                  <a:pt x="1594857" y="1510987"/>
                </a:cubicBezTo>
                <a:cubicBezTo>
                  <a:pt x="1359538" y="1488697"/>
                  <a:pt x="1211218" y="1511220"/>
                  <a:pt x="1063238" y="1510987"/>
                </a:cubicBezTo>
                <a:cubicBezTo>
                  <a:pt x="915258" y="1510754"/>
                  <a:pt x="765013" y="1510329"/>
                  <a:pt x="499722" y="1510987"/>
                </a:cubicBezTo>
                <a:cubicBezTo>
                  <a:pt x="234431" y="1511645"/>
                  <a:pt x="220078" y="1524107"/>
                  <a:pt x="0" y="1510987"/>
                </a:cubicBezTo>
                <a:cubicBezTo>
                  <a:pt x="-22328" y="1301084"/>
                  <a:pt x="7627" y="1247579"/>
                  <a:pt x="0" y="1007325"/>
                </a:cubicBezTo>
                <a:cubicBezTo>
                  <a:pt x="-7627" y="767071"/>
                  <a:pt x="15403" y="694725"/>
                  <a:pt x="0" y="518772"/>
                </a:cubicBezTo>
                <a:cubicBezTo>
                  <a:pt x="-15403" y="342819"/>
                  <a:pt x="5540" y="107287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522DE06-7B7F-4320-8AE1-1432DFEB0BC6}"/>
              </a:ext>
            </a:extLst>
          </p:cNvPr>
          <p:cNvSpPr/>
          <p:nvPr/>
        </p:nvSpPr>
        <p:spPr>
          <a:xfrm>
            <a:off x="4762837" y="17602266"/>
            <a:ext cx="8801100" cy="4676992"/>
          </a:xfrm>
          <a:custGeom>
            <a:avLst/>
            <a:gdLst>
              <a:gd name="connsiteX0" fmla="*/ 0 w 8801100"/>
              <a:gd name="connsiteY0" fmla="*/ 0 h 4676992"/>
              <a:gd name="connsiteX1" fmla="*/ 765019 w 8801100"/>
              <a:gd name="connsiteY1" fmla="*/ 0 h 4676992"/>
              <a:gd name="connsiteX2" fmla="*/ 1177993 w 8801100"/>
              <a:gd name="connsiteY2" fmla="*/ 0 h 4676992"/>
              <a:gd name="connsiteX3" fmla="*/ 2031023 w 8801100"/>
              <a:gd name="connsiteY3" fmla="*/ 0 h 4676992"/>
              <a:gd name="connsiteX4" fmla="*/ 2708031 w 8801100"/>
              <a:gd name="connsiteY4" fmla="*/ 0 h 4676992"/>
              <a:gd name="connsiteX5" fmla="*/ 3121005 w 8801100"/>
              <a:gd name="connsiteY5" fmla="*/ 0 h 4676992"/>
              <a:gd name="connsiteX6" fmla="*/ 3798013 w 8801100"/>
              <a:gd name="connsiteY6" fmla="*/ 0 h 4676992"/>
              <a:gd name="connsiteX7" fmla="*/ 4651043 w 8801100"/>
              <a:gd name="connsiteY7" fmla="*/ 0 h 4676992"/>
              <a:gd name="connsiteX8" fmla="*/ 5240040 w 8801100"/>
              <a:gd name="connsiteY8" fmla="*/ 0 h 4676992"/>
              <a:gd name="connsiteX9" fmla="*/ 5829036 w 8801100"/>
              <a:gd name="connsiteY9" fmla="*/ 0 h 4676992"/>
              <a:gd name="connsiteX10" fmla="*/ 6506044 w 8801100"/>
              <a:gd name="connsiteY10" fmla="*/ 0 h 4676992"/>
              <a:gd name="connsiteX11" fmla="*/ 7271063 w 8801100"/>
              <a:gd name="connsiteY11" fmla="*/ 0 h 4676992"/>
              <a:gd name="connsiteX12" fmla="*/ 8036081 w 8801100"/>
              <a:gd name="connsiteY12" fmla="*/ 0 h 4676992"/>
              <a:gd name="connsiteX13" fmla="*/ 8801100 w 8801100"/>
              <a:gd name="connsiteY13" fmla="*/ 0 h 4676992"/>
              <a:gd name="connsiteX14" fmla="*/ 8801100 w 8801100"/>
              <a:gd name="connsiteY14" fmla="*/ 761682 h 4676992"/>
              <a:gd name="connsiteX15" fmla="*/ 8801100 w 8801100"/>
              <a:gd name="connsiteY15" fmla="*/ 1336283 h 4676992"/>
              <a:gd name="connsiteX16" fmla="*/ 8801100 w 8801100"/>
              <a:gd name="connsiteY16" fmla="*/ 2004425 h 4676992"/>
              <a:gd name="connsiteX17" fmla="*/ 8801100 w 8801100"/>
              <a:gd name="connsiteY17" fmla="*/ 2719337 h 4676992"/>
              <a:gd name="connsiteX18" fmla="*/ 8801100 w 8801100"/>
              <a:gd name="connsiteY18" fmla="*/ 3481018 h 4676992"/>
              <a:gd name="connsiteX19" fmla="*/ 8801100 w 8801100"/>
              <a:gd name="connsiteY19" fmla="*/ 4676992 h 4676992"/>
              <a:gd name="connsiteX20" fmla="*/ 7948070 w 8801100"/>
              <a:gd name="connsiteY20" fmla="*/ 4676992 h 4676992"/>
              <a:gd name="connsiteX21" fmla="*/ 7359074 w 8801100"/>
              <a:gd name="connsiteY21" fmla="*/ 4676992 h 4676992"/>
              <a:gd name="connsiteX22" fmla="*/ 6770077 w 8801100"/>
              <a:gd name="connsiteY22" fmla="*/ 4676992 h 4676992"/>
              <a:gd name="connsiteX23" fmla="*/ 6181080 w 8801100"/>
              <a:gd name="connsiteY23" fmla="*/ 4676992 h 4676992"/>
              <a:gd name="connsiteX24" fmla="*/ 5416062 w 8801100"/>
              <a:gd name="connsiteY24" fmla="*/ 4676992 h 4676992"/>
              <a:gd name="connsiteX25" fmla="*/ 4739054 w 8801100"/>
              <a:gd name="connsiteY25" fmla="*/ 4676992 h 4676992"/>
              <a:gd name="connsiteX26" fmla="*/ 4326079 w 8801100"/>
              <a:gd name="connsiteY26" fmla="*/ 4676992 h 4676992"/>
              <a:gd name="connsiteX27" fmla="*/ 3737082 w 8801100"/>
              <a:gd name="connsiteY27" fmla="*/ 4676992 h 4676992"/>
              <a:gd name="connsiteX28" fmla="*/ 2972064 w 8801100"/>
              <a:gd name="connsiteY28" fmla="*/ 4676992 h 4676992"/>
              <a:gd name="connsiteX29" fmla="*/ 2471078 w 8801100"/>
              <a:gd name="connsiteY29" fmla="*/ 4676992 h 4676992"/>
              <a:gd name="connsiteX30" fmla="*/ 1618048 w 8801100"/>
              <a:gd name="connsiteY30" fmla="*/ 4676992 h 4676992"/>
              <a:gd name="connsiteX31" fmla="*/ 765019 w 8801100"/>
              <a:gd name="connsiteY31" fmla="*/ 4676992 h 4676992"/>
              <a:gd name="connsiteX32" fmla="*/ 0 w 8801100"/>
              <a:gd name="connsiteY32" fmla="*/ 4676992 h 4676992"/>
              <a:gd name="connsiteX33" fmla="*/ 0 w 8801100"/>
              <a:gd name="connsiteY33" fmla="*/ 3915310 h 4676992"/>
              <a:gd name="connsiteX34" fmla="*/ 0 w 8801100"/>
              <a:gd name="connsiteY34" fmla="*/ 3247169 h 4676992"/>
              <a:gd name="connsiteX35" fmla="*/ 0 w 8801100"/>
              <a:gd name="connsiteY35" fmla="*/ 2672567 h 4676992"/>
              <a:gd name="connsiteX36" fmla="*/ 0 w 8801100"/>
              <a:gd name="connsiteY36" fmla="*/ 2097965 h 4676992"/>
              <a:gd name="connsiteX37" fmla="*/ 0 w 8801100"/>
              <a:gd name="connsiteY37" fmla="*/ 1523363 h 4676992"/>
              <a:gd name="connsiteX38" fmla="*/ 0 w 8801100"/>
              <a:gd name="connsiteY38" fmla="*/ 948761 h 4676992"/>
              <a:gd name="connsiteX39" fmla="*/ 0 w 8801100"/>
              <a:gd name="connsiteY39" fmla="*/ 0 h 467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801100" h="4676992" fill="none" extrusionOk="0">
                <a:moveTo>
                  <a:pt x="0" y="0"/>
                </a:moveTo>
                <a:cubicBezTo>
                  <a:pt x="172283" y="824"/>
                  <a:pt x="589480" y="-29833"/>
                  <a:pt x="765019" y="0"/>
                </a:cubicBezTo>
                <a:cubicBezTo>
                  <a:pt x="940558" y="29833"/>
                  <a:pt x="1014456" y="-5533"/>
                  <a:pt x="1177993" y="0"/>
                </a:cubicBezTo>
                <a:cubicBezTo>
                  <a:pt x="1341530" y="5533"/>
                  <a:pt x="1648349" y="9270"/>
                  <a:pt x="2031023" y="0"/>
                </a:cubicBezTo>
                <a:cubicBezTo>
                  <a:pt x="2413697" y="-9270"/>
                  <a:pt x="2536285" y="4366"/>
                  <a:pt x="2708031" y="0"/>
                </a:cubicBezTo>
                <a:cubicBezTo>
                  <a:pt x="2879777" y="-4366"/>
                  <a:pt x="2986056" y="2393"/>
                  <a:pt x="3121005" y="0"/>
                </a:cubicBezTo>
                <a:cubicBezTo>
                  <a:pt x="3255954" y="-2393"/>
                  <a:pt x="3468355" y="24766"/>
                  <a:pt x="3798013" y="0"/>
                </a:cubicBezTo>
                <a:cubicBezTo>
                  <a:pt x="4127671" y="-24766"/>
                  <a:pt x="4367181" y="19906"/>
                  <a:pt x="4651043" y="0"/>
                </a:cubicBezTo>
                <a:cubicBezTo>
                  <a:pt x="4934905" y="-19906"/>
                  <a:pt x="5035733" y="-4069"/>
                  <a:pt x="5240040" y="0"/>
                </a:cubicBezTo>
                <a:cubicBezTo>
                  <a:pt x="5444347" y="4069"/>
                  <a:pt x="5684499" y="-24401"/>
                  <a:pt x="5829036" y="0"/>
                </a:cubicBezTo>
                <a:cubicBezTo>
                  <a:pt x="5973573" y="24401"/>
                  <a:pt x="6258207" y="4999"/>
                  <a:pt x="6506044" y="0"/>
                </a:cubicBezTo>
                <a:cubicBezTo>
                  <a:pt x="6753881" y="-4999"/>
                  <a:pt x="6995115" y="10880"/>
                  <a:pt x="7271063" y="0"/>
                </a:cubicBezTo>
                <a:cubicBezTo>
                  <a:pt x="7547011" y="-10880"/>
                  <a:pt x="7881678" y="-10743"/>
                  <a:pt x="8036081" y="0"/>
                </a:cubicBezTo>
                <a:cubicBezTo>
                  <a:pt x="8190484" y="10743"/>
                  <a:pt x="8567780" y="11486"/>
                  <a:pt x="8801100" y="0"/>
                </a:cubicBezTo>
                <a:cubicBezTo>
                  <a:pt x="8787545" y="232858"/>
                  <a:pt x="8799098" y="603903"/>
                  <a:pt x="8801100" y="761682"/>
                </a:cubicBezTo>
                <a:cubicBezTo>
                  <a:pt x="8803102" y="919461"/>
                  <a:pt x="8817527" y="1119228"/>
                  <a:pt x="8801100" y="1336283"/>
                </a:cubicBezTo>
                <a:cubicBezTo>
                  <a:pt x="8784673" y="1553338"/>
                  <a:pt x="8831681" y="1674203"/>
                  <a:pt x="8801100" y="2004425"/>
                </a:cubicBezTo>
                <a:cubicBezTo>
                  <a:pt x="8770519" y="2334647"/>
                  <a:pt x="8823435" y="2475340"/>
                  <a:pt x="8801100" y="2719337"/>
                </a:cubicBezTo>
                <a:cubicBezTo>
                  <a:pt x="8778765" y="2963334"/>
                  <a:pt x="8800123" y="3175225"/>
                  <a:pt x="8801100" y="3481018"/>
                </a:cubicBezTo>
                <a:cubicBezTo>
                  <a:pt x="8802077" y="3786811"/>
                  <a:pt x="8825853" y="4316095"/>
                  <a:pt x="8801100" y="4676992"/>
                </a:cubicBezTo>
                <a:cubicBezTo>
                  <a:pt x="8520202" y="4691196"/>
                  <a:pt x="8231031" y="4703747"/>
                  <a:pt x="7948070" y="4676992"/>
                </a:cubicBezTo>
                <a:cubicBezTo>
                  <a:pt x="7665109" y="4650238"/>
                  <a:pt x="7612282" y="4651371"/>
                  <a:pt x="7359074" y="4676992"/>
                </a:cubicBezTo>
                <a:cubicBezTo>
                  <a:pt x="7105866" y="4702613"/>
                  <a:pt x="6969506" y="4684350"/>
                  <a:pt x="6770077" y="4676992"/>
                </a:cubicBezTo>
                <a:cubicBezTo>
                  <a:pt x="6570648" y="4669634"/>
                  <a:pt x="6430405" y="4677437"/>
                  <a:pt x="6181080" y="4676992"/>
                </a:cubicBezTo>
                <a:cubicBezTo>
                  <a:pt x="5931755" y="4676547"/>
                  <a:pt x="5708505" y="4685399"/>
                  <a:pt x="5416062" y="4676992"/>
                </a:cubicBezTo>
                <a:cubicBezTo>
                  <a:pt x="5123619" y="4668585"/>
                  <a:pt x="5003022" y="4656303"/>
                  <a:pt x="4739054" y="4676992"/>
                </a:cubicBezTo>
                <a:cubicBezTo>
                  <a:pt x="4475086" y="4697681"/>
                  <a:pt x="4415421" y="4658895"/>
                  <a:pt x="4326079" y="4676992"/>
                </a:cubicBezTo>
                <a:cubicBezTo>
                  <a:pt x="4236737" y="4695089"/>
                  <a:pt x="3920802" y="4677702"/>
                  <a:pt x="3737082" y="4676992"/>
                </a:cubicBezTo>
                <a:cubicBezTo>
                  <a:pt x="3553362" y="4676282"/>
                  <a:pt x="3267091" y="4709288"/>
                  <a:pt x="2972064" y="4676992"/>
                </a:cubicBezTo>
                <a:cubicBezTo>
                  <a:pt x="2677037" y="4644696"/>
                  <a:pt x="2637272" y="4669800"/>
                  <a:pt x="2471078" y="4676992"/>
                </a:cubicBezTo>
                <a:cubicBezTo>
                  <a:pt x="2304884" y="4684184"/>
                  <a:pt x="1975193" y="4664602"/>
                  <a:pt x="1618048" y="4676992"/>
                </a:cubicBezTo>
                <a:cubicBezTo>
                  <a:pt x="1260903" y="4689383"/>
                  <a:pt x="1009329" y="4695813"/>
                  <a:pt x="765019" y="4676992"/>
                </a:cubicBezTo>
                <a:cubicBezTo>
                  <a:pt x="520709" y="4658171"/>
                  <a:pt x="285225" y="4650298"/>
                  <a:pt x="0" y="4676992"/>
                </a:cubicBezTo>
                <a:cubicBezTo>
                  <a:pt x="10978" y="4359539"/>
                  <a:pt x="14004" y="4153814"/>
                  <a:pt x="0" y="3915310"/>
                </a:cubicBezTo>
                <a:cubicBezTo>
                  <a:pt x="-14004" y="3676806"/>
                  <a:pt x="-15571" y="3515309"/>
                  <a:pt x="0" y="3247169"/>
                </a:cubicBezTo>
                <a:cubicBezTo>
                  <a:pt x="15571" y="2979029"/>
                  <a:pt x="-10928" y="2878556"/>
                  <a:pt x="0" y="2672567"/>
                </a:cubicBezTo>
                <a:cubicBezTo>
                  <a:pt x="10928" y="2466578"/>
                  <a:pt x="-21233" y="2264895"/>
                  <a:pt x="0" y="2097965"/>
                </a:cubicBezTo>
                <a:cubicBezTo>
                  <a:pt x="21233" y="1931035"/>
                  <a:pt x="-3535" y="1725738"/>
                  <a:pt x="0" y="1523363"/>
                </a:cubicBezTo>
                <a:cubicBezTo>
                  <a:pt x="3535" y="1320988"/>
                  <a:pt x="-26317" y="1170168"/>
                  <a:pt x="0" y="948761"/>
                </a:cubicBezTo>
                <a:cubicBezTo>
                  <a:pt x="26317" y="727354"/>
                  <a:pt x="32516" y="286531"/>
                  <a:pt x="0" y="0"/>
                </a:cubicBezTo>
                <a:close/>
              </a:path>
              <a:path w="8801100" h="4676992" stroke="0" extrusionOk="0">
                <a:moveTo>
                  <a:pt x="0" y="0"/>
                </a:moveTo>
                <a:cubicBezTo>
                  <a:pt x="187038" y="-13930"/>
                  <a:pt x="420995" y="-16559"/>
                  <a:pt x="588997" y="0"/>
                </a:cubicBezTo>
                <a:cubicBezTo>
                  <a:pt x="756999" y="16559"/>
                  <a:pt x="878205" y="-12340"/>
                  <a:pt x="1001971" y="0"/>
                </a:cubicBezTo>
                <a:cubicBezTo>
                  <a:pt x="1125737" y="12340"/>
                  <a:pt x="1546176" y="28976"/>
                  <a:pt x="1855001" y="0"/>
                </a:cubicBezTo>
                <a:cubicBezTo>
                  <a:pt x="2163826" y="-28976"/>
                  <a:pt x="2320888" y="-483"/>
                  <a:pt x="2443998" y="0"/>
                </a:cubicBezTo>
                <a:cubicBezTo>
                  <a:pt x="2567108" y="483"/>
                  <a:pt x="2791172" y="41"/>
                  <a:pt x="3032994" y="0"/>
                </a:cubicBezTo>
                <a:cubicBezTo>
                  <a:pt x="3274816" y="-41"/>
                  <a:pt x="3591927" y="-1118"/>
                  <a:pt x="3886024" y="0"/>
                </a:cubicBezTo>
                <a:cubicBezTo>
                  <a:pt x="4180121" y="1118"/>
                  <a:pt x="4140515" y="6718"/>
                  <a:pt x="4387010" y="0"/>
                </a:cubicBezTo>
                <a:cubicBezTo>
                  <a:pt x="4633505" y="-6718"/>
                  <a:pt x="4985844" y="-41832"/>
                  <a:pt x="5240040" y="0"/>
                </a:cubicBezTo>
                <a:cubicBezTo>
                  <a:pt x="5494236" y="41832"/>
                  <a:pt x="5836242" y="17274"/>
                  <a:pt x="6093069" y="0"/>
                </a:cubicBezTo>
                <a:cubicBezTo>
                  <a:pt x="6349896" y="-17274"/>
                  <a:pt x="6600814" y="-24937"/>
                  <a:pt x="6770077" y="0"/>
                </a:cubicBezTo>
                <a:cubicBezTo>
                  <a:pt x="6939340" y="24937"/>
                  <a:pt x="7251635" y="-17343"/>
                  <a:pt x="7623107" y="0"/>
                </a:cubicBezTo>
                <a:cubicBezTo>
                  <a:pt x="7994579" y="17343"/>
                  <a:pt x="7930409" y="-17668"/>
                  <a:pt x="8212103" y="0"/>
                </a:cubicBezTo>
                <a:cubicBezTo>
                  <a:pt x="8493797" y="17668"/>
                  <a:pt x="8551956" y="-22404"/>
                  <a:pt x="8801100" y="0"/>
                </a:cubicBezTo>
                <a:cubicBezTo>
                  <a:pt x="8789446" y="293993"/>
                  <a:pt x="8779818" y="375017"/>
                  <a:pt x="8801100" y="714912"/>
                </a:cubicBezTo>
                <a:cubicBezTo>
                  <a:pt x="8822382" y="1054807"/>
                  <a:pt x="8798380" y="1151080"/>
                  <a:pt x="8801100" y="1383053"/>
                </a:cubicBezTo>
                <a:cubicBezTo>
                  <a:pt x="8803820" y="1615026"/>
                  <a:pt x="8832555" y="1856157"/>
                  <a:pt x="8801100" y="2051195"/>
                </a:cubicBezTo>
                <a:cubicBezTo>
                  <a:pt x="8769645" y="2246233"/>
                  <a:pt x="8814053" y="2604718"/>
                  <a:pt x="8801100" y="2766107"/>
                </a:cubicBezTo>
                <a:cubicBezTo>
                  <a:pt x="8788147" y="2927496"/>
                  <a:pt x="8828381" y="3169409"/>
                  <a:pt x="8801100" y="3481018"/>
                </a:cubicBezTo>
                <a:cubicBezTo>
                  <a:pt x="8773819" y="3792627"/>
                  <a:pt x="8810131" y="4345661"/>
                  <a:pt x="8801100" y="4676992"/>
                </a:cubicBezTo>
                <a:cubicBezTo>
                  <a:pt x="8708843" y="4696175"/>
                  <a:pt x="8498884" y="4682170"/>
                  <a:pt x="8388125" y="4676992"/>
                </a:cubicBezTo>
                <a:cubicBezTo>
                  <a:pt x="8277366" y="4671814"/>
                  <a:pt x="7913198" y="4678528"/>
                  <a:pt x="7535096" y="4676992"/>
                </a:cubicBezTo>
                <a:cubicBezTo>
                  <a:pt x="7156994" y="4675456"/>
                  <a:pt x="7014561" y="4664574"/>
                  <a:pt x="6858088" y="4676992"/>
                </a:cubicBezTo>
                <a:cubicBezTo>
                  <a:pt x="6701615" y="4689410"/>
                  <a:pt x="6460521" y="4673204"/>
                  <a:pt x="6357102" y="4676992"/>
                </a:cubicBezTo>
                <a:cubicBezTo>
                  <a:pt x="6253683" y="4680780"/>
                  <a:pt x="5873753" y="4701952"/>
                  <a:pt x="5680095" y="4676992"/>
                </a:cubicBezTo>
                <a:cubicBezTo>
                  <a:pt x="5486437" y="4652032"/>
                  <a:pt x="5354032" y="4661449"/>
                  <a:pt x="5267120" y="4676992"/>
                </a:cubicBezTo>
                <a:cubicBezTo>
                  <a:pt x="5180208" y="4692535"/>
                  <a:pt x="5044287" y="4657198"/>
                  <a:pt x="4854145" y="4676992"/>
                </a:cubicBezTo>
                <a:cubicBezTo>
                  <a:pt x="4664003" y="4696786"/>
                  <a:pt x="4429401" y="4651610"/>
                  <a:pt x="4177137" y="4676992"/>
                </a:cubicBezTo>
                <a:cubicBezTo>
                  <a:pt x="3924873" y="4702374"/>
                  <a:pt x="3862571" y="4665707"/>
                  <a:pt x="3676152" y="4676992"/>
                </a:cubicBezTo>
                <a:cubicBezTo>
                  <a:pt x="3489733" y="4688277"/>
                  <a:pt x="3148030" y="4693018"/>
                  <a:pt x="2911133" y="4676992"/>
                </a:cubicBezTo>
                <a:cubicBezTo>
                  <a:pt x="2674236" y="4660966"/>
                  <a:pt x="2650175" y="4684776"/>
                  <a:pt x="2410147" y="4676992"/>
                </a:cubicBezTo>
                <a:cubicBezTo>
                  <a:pt x="2170119" y="4669208"/>
                  <a:pt x="1858961" y="4658689"/>
                  <a:pt x="1645129" y="4676992"/>
                </a:cubicBezTo>
                <a:cubicBezTo>
                  <a:pt x="1431297" y="4695295"/>
                  <a:pt x="1329889" y="4691660"/>
                  <a:pt x="1232154" y="4676992"/>
                </a:cubicBezTo>
                <a:cubicBezTo>
                  <a:pt x="1134420" y="4662324"/>
                  <a:pt x="401674" y="4703842"/>
                  <a:pt x="0" y="4676992"/>
                </a:cubicBezTo>
                <a:cubicBezTo>
                  <a:pt x="-13975" y="4528164"/>
                  <a:pt x="7428" y="4350813"/>
                  <a:pt x="0" y="4102390"/>
                </a:cubicBezTo>
                <a:cubicBezTo>
                  <a:pt x="-7428" y="3853967"/>
                  <a:pt x="4103" y="3530542"/>
                  <a:pt x="0" y="3340709"/>
                </a:cubicBezTo>
                <a:cubicBezTo>
                  <a:pt x="-4103" y="3150876"/>
                  <a:pt x="-26708" y="2906460"/>
                  <a:pt x="0" y="2719337"/>
                </a:cubicBezTo>
                <a:cubicBezTo>
                  <a:pt x="26708" y="2532214"/>
                  <a:pt x="8048" y="2326858"/>
                  <a:pt x="0" y="1957655"/>
                </a:cubicBezTo>
                <a:cubicBezTo>
                  <a:pt x="-8048" y="1588452"/>
                  <a:pt x="-7005" y="1652366"/>
                  <a:pt x="0" y="1383053"/>
                </a:cubicBezTo>
                <a:cubicBezTo>
                  <a:pt x="7005" y="1113740"/>
                  <a:pt x="-20229" y="1056308"/>
                  <a:pt x="0" y="855221"/>
                </a:cubicBezTo>
                <a:cubicBezTo>
                  <a:pt x="20229" y="654134"/>
                  <a:pt x="-5912" y="374414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385ADDF-30F0-47B9-B98C-E7F2BA7FBB7D}"/>
              </a:ext>
            </a:extLst>
          </p:cNvPr>
          <p:cNvSpPr/>
          <p:nvPr/>
        </p:nvSpPr>
        <p:spPr>
          <a:xfrm>
            <a:off x="8036120" y="17777681"/>
            <a:ext cx="2206909" cy="366921"/>
          </a:xfrm>
          <a:custGeom>
            <a:avLst/>
            <a:gdLst>
              <a:gd name="connsiteX0" fmla="*/ 0 w 2206909"/>
              <a:gd name="connsiteY0" fmla="*/ 0 h 366921"/>
              <a:gd name="connsiteX1" fmla="*/ 529658 w 2206909"/>
              <a:gd name="connsiteY1" fmla="*/ 0 h 366921"/>
              <a:gd name="connsiteX2" fmla="*/ 1081385 w 2206909"/>
              <a:gd name="connsiteY2" fmla="*/ 0 h 366921"/>
              <a:gd name="connsiteX3" fmla="*/ 1633113 w 2206909"/>
              <a:gd name="connsiteY3" fmla="*/ 0 h 366921"/>
              <a:gd name="connsiteX4" fmla="*/ 2206909 w 2206909"/>
              <a:gd name="connsiteY4" fmla="*/ 0 h 366921"/>
              <a:gd name="connsiteX5" fmla="*/ 2206909 w 2206909"/>
              <a:gd name="connsiteY5" fmla="*/ 366921 h 366921"/>
              <a:gd name="connsiteX6" fmla="*/ 1655182 w 2206909"/>
              <a:gd name="connsiteY6" fmla="*/ 366921 h 366921"/>
              <a:gd name="connsiteX7" fmla="*/ 1147593 w 2206909"/>
              <a:gd name="connsiteY7" fmla="*/ 366921 h 366921"/>
              <a:gd name="connsiteX8" fmla="*/ 640004 w 2206909"/>
              <a:gd name="connsiteY8" fmla="*/ 366921 h 366921"/>
              <a:gd name="connsiteX9" fmla="*/ 0 w 2206909"/>
              <a:gd name="connsiteY9" fmla="*/ 366921 h 366921"/>
              <a:gd name="connsiteX10" fmla="*/ 0 w 2206909"/>
              <a:gd name="connsiteY10" fmla="*/ 0 h 36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06909" h="366921" fill="none" extrusionOk="0">
                <a:moveTo>
                  <a:pt x="0" y="0"/>
                </a:moveTo>
                <a:cubicBezTo>
                  <a:pt x="164874" y="-6380"/>
                  <a:pt x="320608" y="16176"/>
                  <a:pt x="529658" y="0"/>
                </a:cubicBezTo>
                <a:cubicBezTo>
                  <a:pt x="738708" y="-16176"/>
                  <a:pt x="867190" y="26871"/>
                  <a:pt x="1081385" y="0"/>
                </a:cubicBezTo>
                <a:cubicBezTo>
                  <a:pt x="1295580" y="-26871"/>
                  <a:pt x="1492431" y="21364"/>
                  <a:pt x="1633113" y="0"/>
                </a:cubicBezTo>
                <a:cubicBezTo>
                  <a:pt x="1773795" y="-21364"/>
                  <a:pt x="2034966" y="27622"/>
                  <a:pt x="2206909" y="0"/>
                </a:cubicBezTo>
                <a:cubicBezTo>
                  <a:pt x="2218999" y="153004"/>
                  <a:pt x="2219384" y="233408"/>
                  <a:pt x="2206909" y="366921"/>
                </a:cubicBezTo>
                <a:cubicBezTo>
                  <a:pt x="1934098" y="381152"/>
                  <a:pt x="1892573" y="377505"/>
                  <a:pt x="1655182" y="366921"/>
                </a:cubicBezTo>
                <a:cubicBezTo>
                  <a:pt x="1417791" y="356337"/>
                  <a:pt x="1368179" y="388649"/>
                  <a:pt x="1147593" y="366921"/>
                </a:cubicBezTo>
                <a:cubicBezTo>
                  <a:pt x="927007" y="345193"/>
                  <a:pt x="787840" y="370657"/>
                  <a:pt x="640004" y="366921"/>
                </a:cubicBezTo>
                <a:cubicBezTo>
                  <a:pt x="492168" y="363185"/>
                  <a:pt x="237910" y="341521"/>
                  <a:pt x="0" y="366921"/>
                </a:cubicBezTo>
                <a:cubicBezTo>
                  <a:pt x="-1865" y="228743"/>
                  <a:pt x="11931" y="124802"/>
                  <a:pt x="0" y="0"/>
                </a:cubicBezTo>
                <a:close/>
              </a:path>
              <a:path w="2206909" h="366921" stroke="0" extrusionOk="0">
                <a:moveTo>
                  <a:pt x="0" y="0"/>
                </a:moveTo>
                <a:cubicBezTo>
                  <a:pt x="184340" y="-15398"/>
                  <a:pt x="389535" y="18994"/>
                  <a:pt x="529658" y="0"/>
                </a:cubicBezTo>
                <a:cubicBezTo>
                  <a:pt x="669781" y="-18994"/>
                  <a:pt x="823386" y="9365"/>
                  <a:pt x="1015178" y="0"/>
                </a:cubicBezTo>
                <a:cubicBezTo>
                  <a:pt x="1206970" y="-9365"/>
                  <a:pt x="1478541" y="-15907"/>
                  <a:pt x="1611044" y="0"/>
                </a:cubicBezTo>
                <a:cubicBezTo>
                  <a:pt x="1743547" y="15907"/>
                  <a:pt x="1966402" y="-5964"/>
                  <a:pt x="2206909" y="0"/>
                </a:cubicBezTo>
                <a:cubicBezTo>
                  <a:pt x="2205261" y="153715"/>
                  <a:pt x="2223426" y="213865"/>
                  <a:pt x="2206909" y="366921"/>
                </a:cubicBezTo>
                <a:cubicBezTo>
                  <a:pt x="1998308" y="360340"/>
                  <a:pt x="1871402" y="382289"/>
                  <a:pt x="1699320" y="366921"/>
                </a:cubicBezTo>
                <a:cubicBezTo>
                  <a:pt x="1527238" y="351553"/>
                  <a:pt x="1323053" y="382647"/>
                  <a:pt x="1191731" y="366921"/>
                </a:cubicBezTo>
                <a:cubicBezTo>
                  <a:pt x="1060409" y="351195"/>
                  <a:pt x="769069" y="396383"/>
                  <a:pt x="595865" y="366921"/>
                </a:cubicBezTo>
                <a:cubicBezTo>
                  <a:pt x="422661" y="337459"/>
                  <a:pt x="219050" y="378181"/>
                  <a:pt x="0" y="366921"/>
                </a:cubicBezTo>
                <a:cubicBezTo>
                  <a:pt x="-8297" y="229160"/>
                  <a:pt x="-1432" y="153925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D24C8DD-98D9-41F1-9F80-273B965A0FCE}"/>
              </a:ext>
            </a:extLst>
          </p:cNvPr>
          <p:cNvSpPr/>
          <p:nvPr/>
        </p:nvSpPr>
        <p:spPr>
          <a:xfrm>
            <a:off x="6396720" y="18240273"/>
            <a:ext cx="5494559" cy="592133"/>
          </a:xfrm>
          <a:custGeom>
            <a:avLst/>
            <a:gdLst>
              <a:gd name="connsiteX0" fmla="*/ 0 w 5494559"/>
              <a:gd name="connsiteY0" fmla="*/ 0 h 592133"/>
              <a:gd name="connsiteX1" fmla="*/ 576929 w 5494559"/>
              <a:gd name="connsiteY1" fmla="*/ 0 h 592133"/>
              <a:gd name="connsiteX2" fmla="*/ 1318694 w 5494559"/>
              <a:gd name="connsiteY2" fmla="*/ 0 h 592133"/>
              <a:gd name="connsiteX3" fmla="*/ 1950568 w 5494559"/>
              <a:gd name="connsiteY3" fmla="*/ 0 h 592133"/>
              <a:gd name="connsiteX4" fmla="*/ 2527497 w 5494559"/>
              <a:gd name="connsiteY4" fmla="*/ 0 h 592133"/>
              <a:gd name="connsiteX5" fmla="*/ 3269263 w 5494559"/>
              <a:gd name="connsiteY5" fmla="*/ 0 h 592133"/>
              <a:gd name="connsiteX6" fmla="*/ 3956082 w 5494559"/>
              <a:gd name="connsiteY6" fmla="*/ 0 h 592133"/>
              <a:gd name="connsiteX7" fmla="*/ 4642902 w 5494559"/>
              <a:gd name="connsiteY7" fmla="*/ 0 h 592133"/>
              <a:gd name="connsiteX8" fmla="*/ 5494559 w 5494559"/>
              <a:gd name="connsiteY8" fmla="*/ 0 h 592133"/>
              <a:gd name="connsiteX9" fmla="*/ 5494559 w 5494559"/>
              <a:gd name="connsiteY9" fmla="*/ 592133 h 592133"/>
              <a:gd name="connsiteX10" fmla="*/ 4917630 w 5494559"/>
              <a:gd name="connsiteY10" fmla="*/ 592133 h 592133"/>
              <a:gd name="connsiteX11" fmla="*/ 4395647 w 5494559"/>
              <a:gd name="connsiteY11" fmla="*/ 592133 h 592133"/>
              <a:gd name="connsiteX12" fmla="*/ 3653882 w 5494559"/>
              <a:gd name="connsiteY12" fmla="*/ 592133 h 592133"/>
              <a:gd name="connsiteX13" fmla="*/ 3076953 w 5494559"/>
              <a:gd name="connsiteY13" fmla="*/ 592133 h 592133"/>
              <a:gd name="connsiteX14" fmla="*/ 2335188 w 5494559"/>
              <a:gd name="connsiteY14" fmla="*/ 592133 h 592133"/>
              <a:gd name="connsiteX15" fmla="*/ 1538477 w 5494559"/>
              <a:gd name="connsiteY15" fmla="*/ 592133 h 592133"/>
              <a:gd name="connsiteX16" fmla="*/ 906602 w 5494559"/>
              <a:gd name="connsiteY16" fmla="*/ 592133 h 592133"/>
              <a:gd name="connsiteX17" fmla="*/ 0 w 5494559"/>
              <a:gd name="connsiteY17" fmla="*/ 592133 h 592133"/>
              <a:gd name="connsiteX18" fmla="*/ 0 w 5494559"/>
              <a:gd name="connsiteY18" fmla="*/ 0 h 59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94559" h="592133" fill="none" extrusionOk="0">
                <a:moveTo>
                  <a:pt x="0" y="0"/>
                </a:moveTo>
                <a:cubicBezTo>
                  <a:pt x="116687" y="9395"/>
                  <a:pt x="344297" y="10032"/>
                  <a:pt x="576929" y="0"/>
                </a:cubicBezTo>
                <a:cubicBezTo>
                  <a:pt x="809561" y="-10032"/>
                  <a:pt x="966116" y="-23669"/>
                  <a:pt x="1318694" y="0"/>
                </a:cubicBezTo>
                <a:cubicBezTo>
                  <a:pt x="1671272" y="23669"/>
                  <a:pt x="1638180" y="-25809"/>
                  <a:pt x="1950568" y="0"/>
                </a:cubicBezTo>
                <a:cubicBezTo>
                  <a:pt x="2262956" y="25809"/>
                  <a:pt x="2400561" y="20540"/>
                  <a:pt x="2527497" y="0"/>
                </a:cubicBezTo>
                <a:cubicBezTo>
                  <a:pt x="2654433" y="-20540"/>
                  <a:pt x="2912831" y="18767"/>
                  <a:pt x="3269263" y="0"/>
                </a:cubicBezTo>
                <a:cubicBezTo>
                  <a:pt x="3625695" y="-18767"/>
                  <a:pt x="3635576" y="14076"/>
                  <a:pt x="3956082" y="0"/>
                </a:cubicBezTo>
                <a:cubicBezTo>
                  <a:pt x="4276588" y="-14076"/>
                  <a:pt x="4405519" y="-30966"/>
                  <a:pt x="4642902" y="0"/>
                </a:cubicBezTo>
                <a:cubicBezTo>
                  <a:pt x="4880285" y="30966"/>
                  <a:pt x="5180423" y="29239"/>
                  <a:pt x="5494559" y="0"/>
                </a:cubicBezTo>
                <a:cubicBezTo>
                  <a:pt x="5516351" y="226645"/>
                  <a:pt x="5468989" y="312976"/>
                  <a:pt x="5494559" y="592133"/>
                </a:cubicBezTo>
                <a:cubicBezTo>
                  <a:pt x="5347641" y="615568"/>
                  <a:pt x="5101469" y="618809"/>
                  <a:pt x="4917630" y="592133"/>
                </a:cubicBezTo>
                <a:cubicBezTo>
                  <a:pt x="4733791" y="565457"/>
                  <a:pt x="4647990" y="594692"/>
                  <a:pt x="4395647" y="592133"/>
                </a:cubicBezTo>
                <a:cubicBezTo>
                  <a:pt x="4143304" y="589574"/>
                  <a:pt x="4024193" y="628005"/>
                  <a:pt x="3653882" y="592133"/>
                </a:cubicBezTo>
                <a:cubicBezTo>
                  <a:pt x="3283572" y="556261"/>
                  <a:pt x="3348397" y="611672"/>
                  <a:pt x="3076953" y="592133"/>
                </a:cubicBezTo>
                <a:cubicBezTo>
                  <a:pt x="2805509" y="572594"/>
                  <a:pt x="2541832" y="626452"/>
                  <a:pt x="2335188" y="592133"/>
                </a:cubicBezTo>
                <a:cubicBezTo>
                  <a:pt x="2128545" y="557814"/>
                  <a:pt x="1762281" y="587372"/>
                  <a:pt x="1538477" y="592133"/>
                </a:cubicBezTo>
                <a:cubicBezTo>
                  <a:pt x="1314673" y="596894"/>
                  <a:pt x="1077674" y="620613"/>
                  <a:pt x="906602" y="592133"/>
                </a:cubicBezTo>
                <a:cubicBezTo>
                  <a:pt x="735531" y="563653"/>
                  <a:pt x="379749" y="592862"/>
                  <a:pt x="0" y="592133"/>
                </a:cubicBezTo>
                <a:cubicBezTo>
                  <a:pt x="-8570" y="309916"/>
                  <a:pt x="23663" y="218115"/>
                  <a:pt x="0" y="0"/>
                </a:cubicBezTo>
                <a:close/>
              </a:path>
              <a:path w="5494559" h="592133" stroke="0" extrusionOk="0">
                <a:moveTo>
                  <a:pt x="0" y="0"/>
                </a:moveTo>
                <a:cubicBezTo>
                  <a:pt x="170037" y="-316"/>
                  <a:pt x="360911" y="17696"/>
                  <a:pt x="631874" y="0"/>
                </a:cubicBezTo>
                <a:cubicBezTo>
                  <a:pt x="902837" y="-17696"/>
                  <a:pt x="936213" y="2994"/>
                  <a:pt x="1153857" y="0"/>
                </a:cubicBezTo>
                <a:cubicBezTo>
                  <a:pt x="1371501" y="-2994"/>
                  <a:pt x="1620035" y="-24328"/>
                  <a:pt x="1950568" y="0"/>
                </a:cubicBezTo>
                <a:cubicBezTo>
                  <a:pt x="2281101" y="24328"/>
                  <a:pt x="2385121" y="-20468"/>
                  <a:pt x="2582443" y="0"/>
                </a:cubicBezTo>
                <a:cubicBezTo>
                  <a:pt x="2779765" y="20468"/>
                  <a:pt x="2909378" y="-20532"/>
                  <a:pt x="3214317" y="0"/>
                </a:cubicBezTo>
                <a:cubicBezTo>
                  <a:pt x="3519256" y="20532"/>
                  <a:pt x="3626677" y="786"/>
                  <a:pt x="4011028" y="0"/>
                </a:cubicBezTo>
                <a:cubicBezTo>
                  <a:pt x="4395379" y="-786"/>
                  <a:pt x="4324048" y="-18232"/>
                  <a:pt x="4587957" y="0"/>
                </a:cubicBezTo>
                <a:cubicBezTo>
                  <a:pt x="4851866" y="18232"/>
                  <a:pt x="5096573" y="-28441"/>
                  <a:pt x="5494559" y="0"/>
                </a:cubicBezTo>
                <a:cubicBezTo>
                  <a:pt x="5507676" y="233107"/>
                  <a:pt x="5473281" y="308085"/>
                  <a:pt x="5494559" y="592133"/>
                </a:cubicBezTo>
                <a:cubicBezTo>
                  <a:pt x="5321525" y="568006"/>
                  <a:pt x="5087706" y="571982"/>
                  <a:pt x="4917630" y="592133"/>
                </a:cubicBezTo>
                <a:cubicBezTo>
                  <a:pt x="4747554" y="612284"/>
                  <a:pt x="4431811" y="587940"/>
                  <a:pt x="4230810" y="592133"/>
                </a:cubicBezTo>
                <a:cubicBezTo>
                  <a:pt x="4029809" y="596326"/>
                  <a:pt x="3753690" y="562893"/>
                  <a:pt x="3598936" y="592133"/>
                </a:cubicBezTo>
                <a:cubicBezTo>
                  <a:pt x="3444182" y="621373"/>
                  <a:pt x="3098201" y="594337"/>
                  <a:pt x="2802225" y="592133"/>
                </a:cubicBezTo>
                <a:cubicBezTo>
                  <a:pt x="2506249" y="589929"/>
                  <a:pt x="2202371" y="614442"/>
                  <a:pt x="2005514" y="592133"/>
                </a:cubicBezTo>
                <a:cubicBezTo>
                  <a:pt x="1808657" y="569824"/>
                  <a:pt x="1554520" y="609205"/>
                  <a:pt x="1428585" y="592133"/>
                </a:cubicBezTo>
                <a:cubicBezTo>
                  <a:pt x="1302650" y="575061"/>
                  <a:pt x="1016122" y="596573"/>
                  <a:pt x="741765" y="592133"/>
                </a:cubicBezTo>
                <a:cubicBezTo>
                  <a:pt x="467408" y="587693"/>
                  <a:pt x="235309" y="624607"/>
                  <a:pt x="0" y="592133"/>
                </a:cubicBezTo>
                <a:cubicBezTo>
                  <a:pt x="29565" y="355971"/>
                  <a:pt x="9933" y="209200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454B352-5D96-42B0-94FF-1351E38FE8B0}"/>
              </a:ext>
            </a:extLst>
          </p:cNvPr>
          <p:cNvSpPr/>
          <p:nvPr/>
        </p:nvSpPr>
        <p:spPr>
          <a:xfrm>
            <a:off x="5567277" y="19101116"/>
            <a:ext cx="7129886" cy="3062164"/>
          </a:xfrm>
          <a:custGeom>
            <a:avLst/>
            <a:gdLst>
              <a:gd name="connsiteX0" fmla="*/ 0 w 7129886"/>
              <a:gd name="connsiteY0" fmla="*/ 0 h 3062164"/>
              <a:gd name="connsiteX1" fmla="*/ 719470 w 7129886"/>
              <a:gd name="connsiteY1" fmla="*/ 0 h 3062164"/>
              <a:gd name="connsiteX2" fmla="*/ 1510239 w 7129886"/>
              <a:gd name="connsiteY2" fmla="*/ 0 h 3062164"/>
              <a:gd name="connsiteX3" fmla="*/ 2015813 w 7129886"/>
              <a:gd name="connsiteY3" fmla="*/ 0 h 3062164"/>
              <a:gd name="connsiteX4" fmla="*/ 2735284 w 7129886"/>
              <a:gd name="connsiteY4" fmla="*/ 0 h 3062164"/>
              <a:gd name="connsiteX5" fmla="*/ 3240857 w 7129886"/>
              <a:gd name="connsiteY5" fmla="*/ 0 h 3062164"/>
              <a:gd name="connsiteX6" fmla="*/ 3889029 w 7129886"/>
              <a:gd name="connsiteY6" fmla="*/ 0 h 3062164"/>
              <a:gd name="connsiteX7" fmla="*/ 4608499 w 7129886"/>
              <a:gd name="connsiteY7" fmla="*/ 0 h 3062164"/>
              <a:gd name="connsiteX8" fmla="*/ 5042774 w 7129886"/>
              <a:gd name="connsiteY8" fmla="*/ 0 h 3062164"/>
              <a:gd name="connsiteX9" fmla="*/ 5477049 w 7129886"/>
              <a:gd name="connsiteY9" fmla="*/ 0 h 3062164"/>
              <a:gd name="connsiteX10" fmla="*/ 6267818 w 7129886"/>
              <a:gd name="connsiteY10" fmla="*/ 0 h 3062164"/>
              <a:gd name="connsiteX11" fmla="*/ 7129886 w 7129886"/>
              <a:gd name="connsiteY11" fmla="*/ 0 h 3062164"/>
              <a:gd name="connsiteX12" fmla="*/ 7129886 w 7129886"/>
              <a:gd name="connsiteY12" fmla="*/ 520568 h 3062164"/>
              <a:gd name="connsiteX13" fmla="*/ 7129886 w 7129886"/>
              <a:gd name="connsiteY13" fmla="*/ 1102379 h 3062164"/>
              <a:gd name="connsiteX14" fmla="*/ 7129886 w 7129886"/>
              <a:gd name="connsiteY14" fmla="*/ 1745433 h 3062164"/>
              <a:gd name="connsiteX15" fmla="*/ 7129886 w 7129886"/>
              <a:gd name="connsiteY15" fmla="*/ 2296623 h 3062164"/>
              <a:gd name="connsiteX16" fmla="*/ 7129886 w 7129886"/>
              <a:gd name="connsiteY16" fmla="*/ 3062164 h 3062164"/>
              <a:gd name="connsiteX17" fmla="*/ 6695611 w 7129886"/>
              <a:gd name="connsiteY17" fmla="*/ 3062164 h 3062164"/>
              <a:gd name="connsiteX18" fmla="*/ 5904842 w 7129886"/>
              <a:gd name="connsiteY18" fmla="*/ 3062164 h 3062164"/>
              <a:gd name="connsiteX19" fmla="*/ 5185372 w 7129886"/>
              <a:gd name="connsiteY19" fmla="*/ 3062164 h 3062164"/>
              <a:gd name="connsiteX20" fmla="*/ 4465901 w 7129886"/>
              <a:gd name="connsiteY20" fmla="*/ 3062164 h 3062164"/>
              <a:gd name="connsiteX21" fmla="*/ 3746431 w 7129886"/>
              <a:gd name="connsiteY21" fmla="*/ 3062164 h 3062164"/>
              <a:gd name="connsiteX22" fmla="*/ 3240857 w 7129886"/>
              <a:gd name="connsiteY22" fmla="*/ 3062164 h 3062164"/>
              <a:gd name="connsiteX23" fmla="*/ 2450088 w 7129886"/>
              <a:gd name="connsiteY23" fmla="*/ 3062164 h 3062164"/>
              <a:gd name="connsiteX24" fmla="*/ 1801917 w 7129886"/>
              <a:gd name="connsiteY24" fmla="*/ 3062164 h 3062164"/>
              <a:gd name="connsiteX25" fmla="*/ 1367642 w 7129886"/>
              <a:gd name="connsiteY25" fmla="*/ 3062164 h 3062164"/>
              <a:gd name="connsiteX26" fmla="*/ 719470 w 7129886"/>
              <a:gd name="connsiteY26" fmla="*/ 3062164 h 3062164"/>
              <a:gd name="connsiteX27" fmla="*/ 0 w 7129886"/>
              <a:gd name="connsiteY27" fmla="*/ 3062164 h 3062164"/>
              <a:gd name="connsiteX28" fmla="*/ 0 w 7129886"/>
              <a:gd name="connsiteY28" fmla="*/ 2480353 h 3062164"/>
              <a:gd name="connsiteX29" fmla="*/ 0 w 7129886"/>
              <a:gd name="connsiteY29" fmla="*/ 1806677 h 3062164"/>
              <a:gd name="connsiteX30" fmla="*/ 0 w 7129886"/>
              <a:gd name="connsiteY30" fmla="*/ 1133001 h 3062164"/>
              <a:gd name="connsiteX31" fmla="*/ 0 w 7129886"/>
              <a:gd name="connsiteY31" fmla="*/ 0 h 30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129886" h="3062164" fill="none" extrusionOk="0">
                <a:moveTo>
                  <a:pt x="0" y="0"/>
                </a:moveTo>
                <a:cubicBezTo>
                  <a:pt x="201030" y="7509"/>
                  <a:pt x="548044" y="-11591"/>
                  <a:pt x="719470" y="0"/>
                </a:cubicBezTo>
                <a:cubicBezTo>
                  <a:pt x="890896" y="11591"/>
                  <a:pt x="1146522" y="-4241"/>
                  <a:pt x="1510239" y="0"/>
                </a:cubicBezTo>
                <a:cubicBezTo>
                  <a:pt x="1873956" y="4241"/>
                  <a:pt x="1810250" y="-3439"/>
                  <a:pt x="2015813" y="0"/>
                </a:cubicBezTo>
                <a:cubicBezTo>
                  <a:pt x="2221376" y="3439"/>
                  <a:pt x="2504201" y="-31863"/>
                  <a:pt x="2735284" y="0"/>
                </a:cubicBezTo>
                <a:cubicBezTo>
                  <a:pt x="2966367" y="31863"/>
                  <a:pt x="3010553" y="-4788"/>
                  <a:pt x="3240857" y="0"/>
                </a:cubicBezTo>
                <a:cubicBezTo>
                  <a:pt x="3471161" y="4788"/>
                  <a:pt x="3667159" y="-21889"/>
                  <a:pt x="3889029" y="0"/>
                </a:cubicBezTo>
                <a:cubicBezTo>
                  <a:pt x="4110899" y="21889"/>
                  <a:pt x="4376368" y="-22638"/>
                  <a:pt x="4608499" y="0"/>
                </a:cubicBezTo>
                <a:cubicBezTo>
                  <a:pt x="4840630" y="22638"/>
                  <a:pt x="4852489" y="-3641"/>
                  <a:pt x="5042774" y="0"/>
                </a:cubicBezTo>
                <a:cubicBezTo>
                  <a:pt x="5233060" y="3641"/>
                  <a:pt x="5283654" y="-7144"/>
                  <a:pt x="5477049" y="0"/>
                </a:cubicBezTo>
                <a:cubicBezTo>
                  <a:pt x="5670444" y="7144"/>
                  <a:pt x="6002440" y="30919"/>
                  <a:pt x="6267818" y="0"/>
                </a:cubicBezTo>
                <a:cubicBezTo>
                  <a:pt x="6533196" y="-30919"/>
                  <a:pt x="6740774" y="-39923"/>
                  <a:pt x="7129886" y="0"/>
                </a:cubicBezTo>
                <a:cubicBezTo>
                  <a:pt x="7122784" y="214117"/>
                  <a:pt x="7151493" y="335582"/>
                  <a:pt x="7129886" y="520568"/>
                </a:cubicBezTo>
                <a:cubicBezTo>
                  <a:pt x="7108279" y="705554"/>
                  <a:pt x="7156049" y="839365"/>
                  <a:pt x="7129886" y="1102379"/>
                </a:cubicBezTo>
                <a:cubicBezTo>
                  <a:pt x="7103723" y="1365393"/>
                  <a:pt x="7136922" y="1506162"/>
                  <a:pt x="7129886" y="1745433"/>
                </a:cubicBezTo>
                <a:cubicBezTo>
                  <a:pt x="7122850" y="1984704"/>
                  <a:pt x="7115082" y="2131822"/>
                  <a:pt x="7129886" y="2296623"/>
                </a:cubicBezTo>
                <a:cubicBezTo>
                  <a:pt x="7144691" y="2461424"/>
                  <a:pt x="7151928" y="2864625"/>
                  <a:pt x="7129886" y="3062164"/>
                </a:cubicBezTo>
                <a:cubicBezTo>
                  <a:pt x="7040429" y="3071809"/>
                  <a:pt x="6864635" y="3079035"/>
                  <a:pt x="6695611" y="3062164"/>
                </a:cubicBezTo>
                <a:cubicBezTo>
                  <a:pt x="6526588" y="3045293"/>
                  <a:pt x="6145557" y="3090313"/>
                  <a:pt x="5904842" y="3062164"/>
                </a:cubicBezTo>
                <a:cubicBezTo>
                  <a:pt x="5664127" y="3034015"/>
                  <a:pt x="5512794" y="3084030"/>
                  <a:pt x="5185372" y="3062164"/>
                </a:cubicBezTo>
                <a:cubicBezTo>
                  <a:pt x="4857950" y="3040299"/>
                  <a:pt x="4630939" y="3097632"/>
                  <a:pt x="4465901" y="3062164"/>
                </a:cubicBezTo>
                <a:cubicBezTo>
                  <a:pt x="4300863" y="3026696"/>
                  <a:pt x="4013709" y="3037187"/>
                  <a:pt x="3746431" y="3062164"/>
                </a:cubicBezTo>
                <a:cubicBezTo>
                  <a:pt x="3479153" y="3087142"/>
                  <a:pt x="3490069" y="3054120"/>
                  <a:pt x="3240857" y="3062164"/>
                </a:cubicBezTo>
                <a:cubicBezTo>
                  <a:pt x="2991645" y="3070208"/>
                  <a:pt x="2810326" y="3078863"/>
                  <a:pt x="2450088" y="3062164"/>
                </a:cubicBezTo>
                <a:cubicBezTo>
                  <a:pt x="2089850" y="3045465"/>
                  <a:pt x="1975848" y="3084163"/>
                  <a:pt x="1801917" y="3062164"/>
                </a:cubicBezTo>
                <a:cubicBezTo>
                  <a:pt x="1627986" y="3040165"/>
                  <a:pt x="1579594" y="3043118"/>
                  <a:pt x="1367642" y="3062164"/>
                </a:cubicBezTo>
                <a:cubicBezTo>
                  <a:pt x="1155691" y="3081210"/>
                  <a:pt x="974544" y="3070858"/>
                  <a:pt x="719470" y="3062164"/>
                </a:cubicBezTo>
                <a:cubicBezTo>
                  <a:pt x="464396" y="3053470"/>
                  <a:pt x="200261" y="3063925"/>
                  <a:pt x="0" y="3062164"/>
                </a:cubicBezTo>
                <a:cubicBezTo>
                  <a:pt x="-2217" y="2828327"/>
                  <a:pt x="28347" y="2766825"/>
                  <a:pt x="0" y="2480353"/>
                </a:cubicBezTo>
                <a:cubicBezTo>
                  <a:pt x="-28347" y="2193881"/>
                  <a:pt x="-30367" y="1952551"/>
                  <a:pt x="0" y="1806677"/>
                </a:cubicBezTo>
                <a:cubicBezTo>
                  <a:pt x="30367" y="1660803"/>
                  <a:pt x="17471" y="1378872"/>
                  <a:pt x="0" y="1133001"/>
                </a:cubicBezTo>
                <a:cubicBezTo>
                  <a:pt x="-17471" y="887130"/>
                  <a:pt x="49662" y="351753"/>
                  <a:pt x="0" y="0"/>
                </a:cubicBezTo>
                <a:close/>
              </a:path>
              <a:path w="7129886" h="3062164" stroke="0" extrusionOk="0">
                <a:moveTo>
                  <a:pt x="0" y="0"/>
                </a:moveTo>
                <a:cubicBezTo>
                  <a:pt x="253574" y="26408"/>
                  <a:pt x="323271" y="18472"/>
                  <a:pt x="576873" y="0"/>
                </a:cubicBezTo>
                <a:cubicBezTo>
                  <a:pt x="830475" y="-18472"/>
                  <a:pt x="859895" y="12009"/>
                  <a:pt x="1011147" y="0"/>
                </a:cubicBezTo>
                <a:cubicBezTo>
                  <a:pt x="1162399" y="-12009"/>
                  <a:pt x="1501068" y="-12882"/>
                  <a:pt x="1801917" y="0"/>
                </a:cubicBezTo>
                <a:cubicBezTo>
                  <a:pt x="2102766" y="12882"/>
                  <a:pt x="2219087" y="-11163"/>
                  <a:pt x="2378789" y="0"/>
                </a:cubicBezTo>
                <a:cubicBezTo>
                  <a:pt x="2538491" y="11163"/>
                  <a:pt x="2800573" y="-24100"/>
                  <a:pt x="2955662" y="0"/>
                </a:cubicBezTo>
                <a:cubicBezTo>
                  <a:pt x="3110751" y="24100"/>
                  <a:pt x="3385529" y="9738"/>
                  <a:pt x="3746431" y="0"/>
                </a:cubicBezTo>
                <a:cubicBezTo>
                  <a:pt x="4107333" y="-9738"/>
                  <a:pt x="4009789" y="-16959"/>
                  <a:pt x="4252005" y="0"/>
                </a:cubicBezTo>
                <a:cubicBezTo>
                  <a:pt x="4494221" y="16959"/>
                  <a:pt x="4815839" y="-6527"/>
                  <a:pt x="5042774" y="0"/>
                </a:cubicBezTo>
                <a:cubicBezTo>
                  <a:pt x="5269709" y="6527"/>
                  <a:pt x="5533927" y="9069"/>
                  <a:pt x="5833543" y="0"/>
                </a:cubicBezTo>
                <a:cubicBezTo>
                  <a:pt x="6133159" y="-9069"/>
                  <a:pt x="6331915" y="7824"/>
                  <a:pt x="6481715" y="0"/>
                </a:cubicBezTo>
                <a:cubicBezTo>
                  <a:pt x="6631515" y="-7824"/>
                  <a:pt x="6847625" y="-2805"/>
                  <a:pt x="7129886" y="0"/>
                </a:cubicBezTo>
                <a:cubicBezTo>
                  <a:pt x="7136519" y="123048"/>
                  <a:pt x="7149359" y="463056"/>
                  <a:pt x="7129886" y="581811"/>
                </a:cubicBezTo>
                <a:cubicBezTo>
                  <a:pt x="7110413" y="700566"/>
                  <a:pt x="7123233" y="849955"/>
                  <a:pt x="7129886" y="1102379"/>
                </a:cubicBezTo>
                <a:cubicBezTo>
                  <a:pt x="7136539" y="1354803"/>
                  <a:pt x="7119721" y="1536762"/>
                  <a:pt x="7129886" y="1714812"/>
                </a:cubicBezTo>
                <a:cubicBezTo>
                  <a:pt x="7140051" y="1892862"/>
                  <a:pt x="7100946" y="2134160"/>
                  <a:pt x="7129886" y="2327245"/>
                </a:cubicBezTo>
                <a:cubicBezTo>
                  <a:pt x="7158826" y="2520330"/>
                  <a:pt x="7151535" y="2794018"/>
                  <a:pt x="7129886" y="3062164"/>
                </a:cubicBezTo>
                <a:cubicBezTo>
                  <a:pt x="6800079" y="3041083"/>
                  <a:pt x="6637123" y="3037550"/>
                  <a:pt x="6410416" y="3062164"/>
                </a:cubicBezTo>
                <a:cubicBezTo>
                  <a:pt x="6183709" y="3086779"/>
                  <a:pt x="6007397" y="3030285"/>
                  <a:pt x="5762244" y="3062164"/>
                </a:cubicBezTo>
                <a:cubicBezTo>
                  <a:pt x="5517091" y="3094043"/>
                  <a:pt x="5417313" y="3070950"/>
                  <a:pt x="5327969" y="3062164"/>
                </a:cubicBezTo>
                <a:cubicBezTo>
                  <a:pt x="5238626" y="3053378"/>
                  <a:pt x="4925537" y="3048946"/>
                  <a:pt x="4822396" y="3062164"/>
                </a:cubicBezTo>
                <a:cubicBezTo>
                  <a:pt x="4719255" y="3075382"/>
                  <a:pt x="4220341" y="3068833"/>
                  <a:pt x="4031626" y="3062164"/>
                </a:cubicBezTo>
                <a:cubicBezTo>
                  <a:pt x="3842911" y="3055496"/>
                  <a:pt x="3610404" y="3086477"/>
                  <a:pt x="3383455" y="3062164"/>
                </a:cubicBezTo>
                <a:cubicBezTo>
                  <a:pt x="3156506" y="3037851"/>
                  <a:pt x="3117809" y="3043282"/>
                  <a:pt x="2877881" y="3062164"/>
                </a:cubicBezTo>
                <a:cubicBezTo>
                  <a:pt x="2637953" y="3081046"/>
                  <a:pt x="2540514" y="3046719"/>
                  <a:pt x="2229710" y="3062164"/>
                </a:cubicBezTo>
                <a:cubicBezTo>
                  <a:pt x="1918906" y="3077609"/>
                  <a:pt x="1926151" y="3058139"/>
                  <a:pt x="1795435" y="3062164"/>
                </a:cubicBezTo>
                <a:cubicBezTo>
                  <a:pt x="1664720" y="3066189"/>
                  <a:pt x="1486325" y="3082033"/>
                  <a:pt x="1361160" y="3062164"/>
                </a:cubicBezTo>
                <a:cubicBezTo>
                  <a:pt x="1235995" y="3042295"/>
                  <a:pt x="1026537" y="3042473"/>
                  <a:pt x="712989" y="3062164"/>
                </a:cubicBezTo>
                <a:cubicBezTo>
                  <a:pt x="399441" y="3081855"/>
                  <a:pt x="194670" y="3052812"/>
                  <a:pt x="0" y="3062164"/>
                </a:cubicBezTo>
                <a:cubicBezTo>
                  <a:pt x="6348" y="2820764"/>
                  <a:pt x="-17697" y="2575310"/>
                  <a:pt x="0" y="2419110"/>
                </a:cubicBezTo>
                <a:cubicBezTo>
                  <a:pt x="17697" y="2262910"/>
                  <a:pt x="-1833" y="2109560"/>
                  <a:pt x="0" y="1837298"/>
                </a:cubicBezTo>
                <a:cubicBezTo>
                  <a:pt x="1833" y="1565036"/>
                  <a:pt x="22444" y="1555554"/>
                  <a:pt x="0" y="1316731"/>
                </a:cubicBezTo>
                <a:cubicBezTo>
                  <a:pt x="-22444" y="1077908"/>
                  <a:pt x="-1602" y="934043"/>
                  <a:pt x="0" y="673676"/>
                </a:cubicBezTo>
                <a:cubicBezTo>
                  <a:pt x="1602" y="413309"/>
                  <a:pt x="27946" y="322027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0045577-584C-45B5-BDA2-140C9D1EEBF0}"/>
              </a:ext>
            </a:extLst>
          </p:cNvPr>
          <p:cNvSpPr/>
          <p:nvPr/>
        </p:nvSpPr>
        <p:spPr>
          <a:xfrm>
            <a:off x="5627365" y="19171184"/>
            <a:ext cx="3523320" cy="2894118"/>
          </a:xfrm>
          <a:custGeom>
            <a:avLst/>
            <a:gdLst>
              <a:gd name="connsiteX0" fmla="*/ 0 w 3523320"/>
              <a:gd name="connsiteY0" fmla="*/ 0 h 2894118"/>
              <a:gd name="connsiteX1" fmla="*/ 657686 w 3523320"/>
              <a:gd name="connsiteY1" fmla="*/ 0 h 2894118"/>
              <a:gd name="connsiteX2" fmla="*/ 1280140 w 3523320"/>
              <a:gd name="connsiteY2" fmla="*/ 0 h 2894118"/>
              <a:gd name="connsiteX3" fmla="*/ 1867360 w 3523320"/>
              <a:gd name="connsiteY3" fmla="*/ 0 h 2894118"/>
              <a:gd name="connsiteX4" fmla="*/ 2454580 w 3523320"/>
              <a:gd name="connsiteY4" fmla="*/ 0 h 2894118"/>
              <a:gd name="connsiteX5" fmla="*/ 3523320 w 3523320"/>
              <a:gd name="connsiteY5" fmla="*/ 0 h 2894118"/>
              <a:gd name="connsiteX6" fmla="*/ 3523320 w 3523320"/>
              <a:gd name="connsiteY6" fmla="*/ 607765 h 2894118"/>
              <a:gd name="connsiteX7" fmla="*/ 3523320 w 3523320"/>
              <a:gd name="connsiteY7" fmla="*/ 1128706 h 2894118"/>
              <a:gd name="connsiteX8" fmla="*/ 3523320 w 3523320"/>
              <a:gd name="connsiteY8" fmla="*/ 1736471 h 2894118"/>
              <a:gd name="connsiteX9" fmla="*/ 3523320 w 3523320"/>
              <a:gd name="connsiteY9" fmla="*/ 2228471 h 2894118"/>
              <a:gd name="connsiteX10" fmla="*/ 3523320 w 3523320"/>
              <a:gd name="connsiteY10" fmla="*/ 2894118 h 2894118"/>
              <a:gd name="connsiteX11" fmla="*/ 3006566 w 3523320"/>
              <a:gd name="connsiteY11" fmla="*/ 2894118 h 2894118"/>
              <a:gd name="connsiteX12" fmla="*/ 2348880 w 3523320"/>
              <a:gd name="connsiteY12" fmla="*/ 2894118 h 2894118"/>
              <a:gd name="connsiteX13" fmla="*/ 1796893 w 3523320"/>
              <a:gd name="connsiteY13" fmla="*/ 2894118 h 2894118"/>
              <a:gd name="connsiteX14" fmla="*/ 1139207 w 3523320"/>
              <a:gd name="connsiteY14" fmla="*/ 2894118 h 2894118"/>
              <a:gd name="connsiteX15" fmla="*/ 622453 w 3523320"/>
              <a:gd name="connsiteY15" fmla="*/ 2894118 h 2894118"/>
              <a:gd name="connsiteX16" fmla="*/ 0 w 3523320"/>
              <a:gd name="connsiteY16" fmla="*/ 2894118 h 2894118"/>
              <a:gd name="connsiteX17" fmla="*/ 0 w 3523320"/>
              <a:gd name="connsiteY17" fmla="*/ 2402118 h 2894118"/>
              <a:gd name="connsiteX18" fmla="*/ 0 w 3523320"/>
              <a:gd name="connsiteY18" fmla="*/ 1910118 h 2894118"/>
              <a:gd name="connsiteX19" fmla="*/ 0 w 3523320"/>
              <a:gd name="connsiteY19" fmla="*/ 1418118 h 2894118"/>
              <a:gd name="connsiteX20" fmla="*/ 0 w 3523320"/>
              <a:gd name="connsiteY20" fmla="*/ 781412 h 2894118"/>
              <a:gd name="connsiteX21" fmla="*/ 0 w 3523320"/>
              <a:gd name="connsiteY21" fmla="*/ 0 h 289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523320" h="2894118" fill="none" extrusionOk="0">
                <a:moveTo>
                  <a:pt x="0" y="0"/>
                </a:moveTo>
                <a:cubicBezTo>
                  <a:pt x="271030" y="4520"/>
                  <a:pt x="434812" y="1806"/>
                  <a:pt x="657686" y="0"/>
                </a:cubicBezTo>
                <a:cubicBezTo>
                  <a:pt x="880560" y="-1806"/>
                  <a:pt x="1045752" y="-25200"/>
                  <a:pt x="1280140" y="0"/>
                </a:cubicBezTo>
                <a:cubicBezTo>
                  <a:pt x="1514528" y="25200"/>
                  <a:pt x="1584898" y="14835"/>
                  <a:pt x="1867360" y="0"/>
                </a:cubicBezTo>
                <a:cubicBezTo>
                  <a:pt x="2149822" y="-14835"/>
                  <a:pt x="2330518" y="-26412"/>
                  <a:pt x="2454580" y="0"/>
                </a:cubicBezTo>
                <a:cubicBezTo>
                  <a:pt x="2578642" y="26412"/>
                  <a:pt x="3206527" y="-1052"/>
                  <a:pt x="3523320" y="0"/>
                </a:cubicBezTo>
                <a:cubicBezTo>
                  <a:pt x="3549381" y="198936"/>
                  <a:pt x="3545452" y="449017"/>
                  <a:pt x="3523320" y="607765"/>
                </a:cubicBezTo>
                <a:cubicBezTo>
                  <a:pt x="3501188" y="766514"/>
                  <a:pt x="3533948" y="918805"/>
                  <a:pt x="3523320" y="1128706"/>
                </a:cubicBezTo>
                <a:cubicBezTo>
                  <a:pt x="3512692" y="1338607"/>
                  <a:pt x="3497419" y="1456426"/>
                  <a:pt x="3523320" y="1736471"/>
                </a:cubicBezTo>
                <a:cubicBezTo>
                  <a:pt x="3549221" y="2016516"/>
                  <a:pt x="3503342" y="2053178"/>
                  <a:pt x="3523320" y="2228471"/>
                </a:cubicBezTo>
                <a:cubicBezTo>
                  <a:pt x="3543298" y="2403764"/>
                  <a:pt x="3551079" y="2573680"/>
                  <a:pt x="3523320" y="2894118"/>
                </a:cubicBezTo>
                <a:cubicBezTo>
                  <a:pt x="3313785" y="2874203"/>
                  <a:pt x="3206197" y="2902917"/>
                  <a:pt x="3006566" y="2894118"/>
                </a:cubicBezTo>
                <a:cubicBezTo>
                  <a:pt x="2806935" y="2885319"/>
                  <a:pt x="2503051" y="2875349"/>
                  <a:pt x="2348880" y="2894118"/>
                </a:cubicBezTo>
                <a:cubicBezTo>
                  <a:pt x="2194709" y="2912887"/>
                  <a:pt x="2068123" y="2871867"/>
                  <a:pt x="1796893" y="2894118"/>
                </a:cubicBezTo>
                <a:cubicBezTo>
                  <a:pt x="1525663" y="2916369"/>
                  <a:pt x="1406047" y="2880070"/>
                  <a:pt x="1139207" y="2894118"/>
                </a:cubicBezTo>
                <a:cubicBezTo>
                  <a:pt x="872367" y="2908166"/>
                  <a:pt x="731325" y="2909464"/>
                  <a:pt x="622453" y="2894118"/>
                </a:cubicBezTo>
                <a:cubicBezTo>
                  <a:pt x="513581" y="2878772"/>
                  <a:pt x="136042" y="2882784"/>
                  <a:pt x="0" y="2894118"/>
                </a:cubicBezTo>
                <a:cubicBezTo>
                  <a:pt x="7996" y="2709429"/>
                  <a:pt x="23403" y="2644093"/>
                  <a:pt x="0" y="2402118"/>
                </a:cubicBezTo>
                <a:cubicBezTo>
                  <a:pt x="-23403" y="2160143"/>
                  <a:pt x="8053" y="2034149"/>
                  <a:pt x="0" y="1910118"/>
                </a:cubicBezTo>
                <a:cubicBezTo>
                  <a:pt x="-8053" y="1786087"/>
                  <a:pt x="14765" y="1532954"/>
                  <a:pt x="0" y="1418118"/>
                </a:cubicBezTo>
                <a:cubicBezTo>
                  <a:pt x="-14765" y="1303282"/>
                  <a:pt x="-5871" y="981217"/>
                  <a:pt x="0" y="781412"/>
                </a:cubicBezTo>
                <a:cubicBezTo>
                  <a:pt x="5871" y="581607"/>
                  <a:pt x="27658" y="202364"/>
                  <a:pt x="0" y="0"/>
                </a:cubicBezTo>
                <a:close/>
              </a:path>
              <a:path w="3523320" h="2894118" stroke="0" extrusionOk="0">
                <a:moveTo>
                  <a:pt x="0" y="0"/>
                </a:moveTo>
                <a:cubicBezTo>
                  <a:pt x="250491" y="13216"/>
                  <a:pt x="407144" y="-24084"/>
                  <a:pt x="551987" y="0"/>
                </a:cubicBezTo>
                <a:cubicBezTo>
                  <a:pt x="696830" y="24084"/>
                  <a:pt x="922541" y="19621"/>
                  <a:pt x="1033507" y="0"/>
                </a:cubicBezTo>
                <a:cubicBezTo>
                  <a:pt x="1144473" y="-19621"/>
                  <a:pt x="1369269" y="13011"/>
                  <a:pt x="1691194" y="0"/>
                </a:cubicBezTo>
                <a:cubicBezTo>
                  <a:pt x="2013119" y="-13011"/>
                  <a:pt x="2091529" y="8884"/>
                  <a:pt x="2243180" y="0"/>
                </a:cubicBezTo>
                <a:cubicBezTo>
                  <a:pt x="2394831" y="-8884"/>
                  <a:pt x="2659378" y="-10591"/>
                  <a:pt x="2795167" y="0"/>
                </a:cubicBezTo>
                <a:cubicBezTo>
                  <a:pt x="2930956" y="10591"/>
                  <a:pt x="3218115" y="-20353"/>
                  <a:pt x="3523320" y="0"/>
                </a:cubicBezTo>
                <a:cubicBezTo>
                  <a:pt x="3543219" y="257955"/>
                  <a:pt x="3509591" y="328780"/>
                  <a:pt x="3523320" y="520941"/>
                </a:cubicBezTo>
                <a:cubicBezTo>
                  <a:pt x="3537049" y="713102"/>
                  <a:pt x="3500021" y="914731"/>
                  <a:pt x="3523320" y="1099765"/>
                </a:cubicBezTo>
                <a:cubicBezTo>
                  <a:pt x="3546619" y="1284799"/>
                  <a:pt x="3544971" y="1490647"/>
                  <a:pt x="3523320" y="1620706"/>
                </a:cubicBezTo>
                <a:cubicBezTo>
                  <a:pt x="3501669" y="1750765"/>
                  <a:pt x="3524882" y="2031476"/>
                  <a:pt x="3523320" y="2141647"/>
                </a:cubicBezTo>
                <a:cubicBezTo>
                  <a:pt x="3521758" y="2251818"/>
                  <a:pt x="3526501" y="2605652"/>
                  <a:pt x="3523320" y="2894118"/>
                </a:cubicBezTo>
                <a:cubicBezTo>
                  <a:pt x="3227486" y="2885695"/>
                  <a:pt x="3171126" y="2911797"/>
                  <a:pt x="2900867" y="2894118"/>
                </a:cubicBezTo>
                <a:cubicBezTo>
                  <a:pt x="2630608" y="2876439"/>
                  <a:pt x="2487236" y="2910175"/>
                  <a:pt x="2243180" y="2894118"/>
                </a:cubicBezTo>
                <a:cubicBezTo>
                  <a:pt x="1999124" y="2878061"/>
                  <a:pt x="1735378" y="2893090"/>
                  <a:pt x="1585494" y="2894118"/>
                </a:cubicBezTo>
                <a:cubicBezTo>
                  <a:pt x="1435610" y="2895146"/>
                  <a:pt x="1181619" y="2908955"/>
                  <a:pt x="1068740" y="2894118"/>
                </a:cubicBezTo>
                <a:cubicBezTo>
                  <a:pt x="955861" y="2879281"/>
                  <a:pt x="332975" y="2915682"/>
                  <a:pt x="0" y="2894118"/>
                </a:cubicBezTo>
                <a:cubicBezTo>
                  <a:pt x="31833" y="2593709"/>
                  <a:pt x="21769" y="2468734"/>
                  <a:pt x="0" y="2257412"/>
                </a:cubicBezTo>
                <a:cubicBezTo>
                  <a:pt x="-21769" y="2046090"/>
                  <a:pt x="-15144" y="1881341"/>
                  <a:pt x="0" y="1765412"/>
                </a:cubicBezTo>
                <a:cubicBezTo>
                  <a:pt x="15144" y="1649483"/>
                  <a:pt x="-3869" y="1412929"/>
                  <a:pt x="0" y="1244471"/>
                </a:cubicBezTo>
                <a:cubicBezTo>
                  <a:pt x="3869" y="1076013"/>
                  <a:pt x="-11659" y="914997"/>
                  <a:pt x="0" y="723529"/>
                </a:cubicBezTo>
                <a:cubicBezTo>
                  <a:pt x="11659" y="532061"/>
                  <a:pt x="34006" y="307506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69F9548-B8E2-47C7-829F-CD97E067F800}"/>
              </a:ext>
            </a:extLst>
          </p:cNvPr>
          <p:cNvSpPr/>
          <p:nvPr/>
        </p:nvSpPr>
        <p:spPr>
          <a:xfrm>
            <a:off x="9160193" y="19163664"/>
            <a:ext cx="3478891" cy="2894118"/>
          </a:xfrm>
          <a:custGeom>
            <a:avLst/>
            <a:gdLst>
              <a:gd name="connsiteX0" fmla="*/ 0 w 3478891"/>
              <a:gd name="connsiteY0" fmla="*/ 0 h 2894118"/>
              <a:gd name="connsiteX1" fmla="*/ 660989 w 3478891"/>
              <a:gd name="connsiteY1" fmla="*/ 0 h 2894118"/>
              <a:gd name="connsiteX2" fmla="*/ 1287190 w 3478891"/>
              <a:gd name="connsiteY2" fmla="*/ 0 h 2894118"/>
              <a:gd name="connsiteX3" fmla="*/ 2017757 w 3478891"/>
              <a:gd name="connsiteY3" fmla="*/ 0 h 2894118"/>
              <a:gd name="connsiteX4" fmla="*/ 2713535 w 3478891"/>
              <a:gd name="connsiteY4" fmla="*/ 0 h 2894118"/>
              <a:gd name="connsiteX5" fmla="*/ 3478891 w 3478891"/>
              <a:gd name="connsiteY5" fmla="*/ 0 h 2894118"/>
              <a:gd name="connsiteX6" fmla="*/ 3478891 w 3478891"/>
              <a:gd name="connsiteY6" fmla="*/ 636706 h 2894118"/>
              <a:gd name="connsiteX7" fmla="*/ 3478891 w 3478891"/>
              <a:gd name="connsiteY7" fmla="*/ 1244471 h 2894118"/>
              <a:gd name="connsiteX8" fmla="*/ 3478891 w 3478891"/>
              <a:gd name="connsiteY8" fmla="*/ 1765412 h 2894118"/>
              <a:gd name="connsiteX9" fmla="*/ 3478891 w 3478891"/>
              <a:gd name="connsiteY9" fmla="*/ 2373177 h 2894118"/>
              <a:gd name="connsiteX10" fmla="*/ 3478891 w 3478891"/>
              <a:gd name="connsiteY10" fmla="*/ 2894118 h 2894118"/>
              <a:gd name="connsiteX11" fmla="*/ 2748324 w 3478891"/>
              <a:gd name="connsiteY11" fmla="*/ 2894118 h 2894118"/>
              <a:gd name="connsiteX12" fmla="*/ 2017757 w 3478891"/>
              <a:gd name="connsiteY12" fmla="*/ 2894118 h 2894118"/>
              <a:gd name="connsiteX13" fmla="*/ 1252401 w 3478891"/>
              <a:gd name="connsiteY13" fmla="*/ 2894118 h 2894118"/>
              <a:gd name="connsiteX14" fmla="*/ 0 w 3478891"/>
              <a:gd name="connsiteY14" fmla="*/ 2894118 h 2894118"/>
              <a:gd name="connsiteX15" fmla="*/ 0 w 3478891"/>
              <a:gd name="connsiteY15" fmla="*/ 2257412 h 2894118"/>
              <a:gd name="connsiteX16" fmla="*/ 0 w 3478891"/>
              <a:gd name="connsiteY16" fmla="*/ 1736471 h 2894118"/>
              <a:gd name="connsiteX17" fmla="*/ 0 w 3478891"/>
              <a:gd name="connsiteY17" fmla="*/ 1157647 h 2894118"/>
              <a:gd name="connsiteX18" fmla="*/ 0 w 3478891"/>
              <a:gd name="connsiteY18" fmla="*/ 549882 h 2894118"/>
              <a:gd name="connsiteX19" fmla="*/ 0 w 3478891"/>
              <a:gd name="connsiteY19" fmla="*/ 0 h 289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78891" h="2894118" fill="none" extrusionOk="0">
                <a:moveTo>
                  <a:pt x="0" y="0"/>
                </a:moveTo>
                <a:cubicBezTo>
                  <a:pt x="270261" y="-30657"/>
                  <a:pt x="466569" y="29152"/>
                  <a:pt x="660989" y="0"/>
                </a:cubicBezTo>
                <a:cubicBezTo>
                  <a:pt x="855409" y="-29152"/>
                  <a:pt x="1139093" y="14264"/>
                  <a:pt x="1287190" y="0"/>
                </a:cubicBezTo>
                <a:cubicBezTo>
                  <a:pt x="1435287" y="-14264"/>
                  <a:pt x="1763757" y="-11002"/>
                  <a:pt x="2017757" y="0"/>
                </a:cubicBezTo>
                <a:cubicBezTo>
                  <a:pt x="2271757" y="11002"/>
                  <a:pt x="2562776" y="-1661"/>
                  <a:pt x="2713535" y="0"/>
                </a:cubicBezTo>
                <a:cubicBezTo>
                  <a:pt x="2864294" y="1661"/>
                  <a:pt x="3227804" y="29656"/>
                  <a:pt x="3478891" y="0"/>
                </a:cubicBezTo>
                <a:cubicBezTo>
                  <a:pt x="3460132" y="308957"/>
                  <a:pt x="3451079" y="488515"/>
                  <a:pt x="3478891" y="636706"/>
                </a:cubicBezTo>
                <a:cubicBezTo>
                  <a:pt x="3506703" y="784897"/>
                  <a:pt x="3501023" y="1085723"/>
                  <a:pt x="3478891" y="1244471"/>
                </a:cubicBezTo>
                <a:cubicBezTo>
                  <a:pt x="3456759" y="1403220"/>
                  <a:pt x="3489519" y="1555511"/>
                  <a:pt x="3478891" y="1765412"/>
                </a:cubicBezTo>
                <a:cubicBezTo>
                  <a:pt x="3468263" y="1975313"/>
                  <a:pt x="3452990" y="2093132"/>
                  <a:pt x="3478891" y="2373177"/>
                </a:cubicBezTo>
                <a:cubicBezTo>
                  <a:pt x="3504792" y="2653222"/>
                  <a:pt x="3488145" y="2758994"/>
                  <a:pt x="3478891" y="2894118"/>
                </a:cubicBezTo>
                <a:cubicBezTo>
                  <a:pt x="3274565" y="2905435"/>
                  <a:pt x="3028106" y="2859727"/>
                  <a:pt x="2748324" y="2894118"/>
                </a:cubicBezTo>
                <a:cubicBezTo>
                  <a:pt x="2468542" y="2928509"/>
                  <a:pt x="2214664" y="2924208"/>
                  <a:pt x="2017757" y="2894118"/>
                </a:cubicBezTo>
                <a:cubicBezTo>
                  <a:pt x="1820850" y="2864028"/>
                  <a:pt x="1444351" y="2928678"/>
                  <a:pt x="1252401" y="2894118"/>
                </a:cubicBezTo>
                <a:cubicBezTo>
                  <a:pt x="1060451" y="2859558"/>
                  <a:pt x="537256" y="2895387"/>
                  <a:pt x="0" y="2894118"/>
                </a:cubicBezTo>
                <a:cubicBezTo>
                  <a:pt x="-7618" y="2749932"/>
                  <a:pt x="3429" y="2513268"/>
                  <a:pt x="0" y="2257412"/>
                </a:cubicBezTo>
                <a:cubicBezTo>
                  <a:pt x="-3429" y="2001556"/>
                  <a:pt x="2065" y="1899894"/>
                  <a:pt x="0" y="1736471"/>
                </a:cubicBezTo>
                <a:cubicBezTo>
                  <a:pt x="-2065" y="1573048"/>
                  <a:pt x="22926" y="1360313"/>
                  <a:pt x="0" y="1157647"/>
                </a:cubicBezTo>
                <a:cubicBezTo>
                  <a:pt x="-22926" y="954981"/>
                  <a:pt x="5448" y="708379"/>
                  <a:pt x="0" y="549882"/>
                </a:cubicBezTo>
                <a:cubicBezTo>
                  <a:pt x="-5448" y="391385"/>
                  <a:pt x="-18766" y="210835"/>
                  <a:pt x="0" y="0"/>
                </a:cubicBezTo>
                <a:close/>
              </a:path>
              <a:path w="3478891" h="2894118" stroke="0" extrusionOk="0">
                <a:moveTo>
                  <a:pt x="0" y="0"/>
                </a:moveTo>
                <a:cubicBezTo>
                  <a:pt x="191714" y="5448"/>
                  <a:pt x="368977" y="14238"/>
                  <a:pt x="660989" y="0"/>
                </a:cubicBezTo>
                <a:cubicBezTo>
                  <a:pt x="953001" y="-14238"/>
                  <a:pt x="1080454" y="14334"/>
                  <a:pt x="1252401" y="0"/>
                </a:cubicBezTo>
                <a:cubicBezTo>
                  <a:pt x="1424348" y="-14334"/>
                  <a:pt x="1784884" y="32544"/>
                  <a:pt x="2017757" y="0"/>
                </a:cubicBezTo>
                <a:cubicBezTo>
                  <a:pt x="2250630" y="-32544"/>
                  <a:pt x="2355905" y="14841"/>
                  <a:pt x="2678746" y="0"/>
                </a:cubicBezTo>
                <a:cubicBezTo>
                  <a:pt x="3001587" y="-14841"/>
                  <a:pt x="3307036" y="16731"/>
                  <a:pt x="3478891" y="0"/>
                </a:cubicBezTo>
                <a:cubicBezTo>
                  <a:pt x="3466053" y="142567"/>
                  <a:pt x="3486541" y="331219"/>
                  <a:pt x="3478891" y="636706"/>
                </a:cubicBezTo>
                <a:cubicBezTo>
                  <a:pt x="3471241" y="942193"/>
                  <a:pt x="3459744" y="992915"/>
                  <a:pt x="3478891" y="1215530"/>
                </a:cubicBezTo>
                <a:cubicBezTo>
                  <a:pt x="3498038" y="1438145"/>
                  <a:pt x="3453319" y="1611067"/>
                  <a:pt x="3478891" y="1794353"/>
                </a:cubicBezTo>
                <a:cubicBezTo>
                  <a:pt x="3504463" y="1977639"/>
                  <a:pt x="3500542" y="2185235"/>
                  <a:pt x="3478891" y="2315294"/>
                </a:cubicBezTo>
                <a:cubicBezTo>
                  <a:pt x="3457240" y="2445353"/>
                  <a:pt x="3497882" y="2737138"/>
                  <a:pt x="3478891" y="2894118"/>
                </a:cubicBezTo>
                <a:cubicBezTo>
                  <a:pt x="3240752" y="2867703"/>
                  <a:pt x="3032928" y="2904390"/>
                  <a:pt x="2783113" y="2894118"/>
                </a:cubicBezTo>
                <a:cubicBezTo>
                  <a:pt x="2533298" y="2883846"/>
                  <a:pt x="2311608" y="2872665"/>
                  <a:pt x="2122124" y="2894118"/>
                </a:cubicBezTo>
                <a:cubicBezTo>
                  <a:pt x="1932640" y="2915571"/>
                  <a:pt x="1559739" y="2856430"/>
                  <a:pt x="1356767" y="2894118"/>
                </a:cubicBezTo>
                <a:cubicBezTo>
                  <a:pt x="1153795" y="2931806"/>
                  <a:pt x="897024" y="2905435"/>
                  <a:pt x="591411" y="2894118"/>
                </a:cubicBezTo>
                <a:cubicBezTo>
                  <a:pt x="285798" y="2882801"/>
                  <a:pt x="234451" y="2893954"/>
                  <a:pt x="0" y="2894118"/>
                </a:cubicBezTo>
                <a:cubicBezTo>
                  <a:pt x="3401" y="2736188"/>
                  <a:pt x="4846" y="2538789"/>
                  <a:pt x="0" y="2315294"/>
                </a:cubicBezTo>
                <a:cubicBezTo>
                  <a:pt x="-4846" y="2091799"/>
                  <a:pt x="-9337" y="1976734"/>
                  <a:pt x="0" y="1765412"/>
                </a:cubicBezTo>
                <a:cubicBezTo>
                  <a:pt x="9337" y="1554090"/>
                  <a:pt x="-15144" y="1389341"/>
                  <a:pt x="0" y="1273412"/>
                </a:cubicBezTo>
                <a:cubicBezTo>
                  <a:pt x="15144" y="1157483"/>
                  <a:pt x="-3869" y="920929"/>
                  <a:pt x="0" y="752471"/>
                </a:cubicBezTo>
                <a:cubicBezTo>
                  <a:pt x="3869" y="584013"/>
                  <a:pt x="31915" y="358288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C276F80-08E2-43F6-BDFC-94E561624F4E}"/>
              </a:ext>
            </a:extLst>
          </p:cNvPr>
          <p:cNvSpPr/>
          <p:nvPr/>
        </p:nvSpPr>
        <p:spPr>
          <a:xfrm>
            <a:off x="9350996" y="20651398"/>
            <a:ext cx="3072648" cy="1332413"/>
          </a:xfrm>
          <a:custGeom>
            <a:avLst/>
            <a:gdLst>
              <a:gd name="connsiteX0" fmla="*/ 0 w 3072648"/>
              <a:gd name="connsiteY0" fmla="*/ 0 h 1332413"/>
              <a:gd name="connsiteX1" fmla="*/ 675983 w 3072648"/>
              <a:gd name="connsiteY1" fmla="*/ 0 h 1332413"/>
              <a:gd name="connsiteX2" fmla="*/ 1321239 w 3072648"/>
              <a:gd name="connsiteY2" fmla="*/ 0 h 1332413"/>
              <a:gd name="connsiteX3" fmla="*/ 1966495 w 3072648"/>
              <a:gd name="connsiteY3" fmla="*/ 0 h 1332413"/>
              <a:gd name="connsiteX4" fmla="*/ 2488845 w 3072648"/>
              <a:gd name="connsiteY4" fmla="*/ 0 h 1332413"/>
              <a:gd name="connsiteX5" fmla="*/ 3072648 w 3072648"/>
              <a:gd name="connsiteY5" fmla="*/ 0 h 1332413"/>
              <a:gd name="connsiteX6" fmla="*/ 3072648 w 3072648"/>
              <a:gd name="connsiteY6" fmla="*/ 679531 h 1332413"/>
              <a:gd name="connsiteX7" fmla="*/ 3072648 w 3072648"/>
              <a:gd name="connsiteY7" fmla="*/ 1332413 h 1332413"/>
              <a:gd name="connsiteX8" fmla="*/ 2458118 w 3072648"/>
              <a:gd name="connsiteY8" fmla="*/ 1332413 h 1332413"/>
              <a:gd name="connsiteX9" fmla="*/ 1935768 w 3072648"/>
              <a:gd name="connsiteY9" fmla="*/ 1332413 h 1332413"/>
              <a:gd name="connsiteX10" fmla="*/ 1413418 w 3072648"/>
              <a:gd name="connsiteY10" fmla="*/ 1332413 h 1332413"/>
              <a:gd name="connsiteX11" fmla="*/ 768162 w 3072648"/>
              <a:gd name="connsiteY11" fmla="*/ 1332413 h 1332413"/>
              <a:gd name="connsiteX12" fmla="*/ 0 w 3072648"/>
              <a:gd name="connsiteY12" fmla="*/ 1332413 h 1332413"/>
              <a:gd name="connsiteX13" fmla="*/ 0 w 3072648"/>
              <a:gd name="connsiteY13" fmla="*/ 639558 h 1332413"/>
              <a:gd name="connsiteX14" fmla="*/ 0 w 3072648"/>
              <a:gd name="connsiteY14" fmla="*/ 0 h 133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72648" h="1332413" fill="none" extrusionOk="0">
                <a:moveTo>
                  <a:pt x="0" y="0"/>
                </a:moveTo>
                <a:cubicBezTo>
                  <a:pt x="226108" y="-28864"/>
                  <a:pt x="494739" y="-17385"/>
                  <a:pt x="675983" y="0"/>
                </a:cubicBezTo>
                <a:cubicBezTo>
                  <a:pt x="857227" y="17385"/>
                  <a:pt x="1130930" y="-22843"/>
                  <a:pt x="1321239" y="0"/>
                </a:cubicBezTo>
                <a:cubicBezTo>
                  <a:pt x="1511548" y="22843"/>
                  <a:pt x="1774223" y="23491"/>
                  <a:pt x="1966495" y="0"/>
                </a:cubicBezTo>
                <a:cubicBezTo>
                  <a:pt x="2158767" y="-23491"/>
                  <a:pt x="2315365" y="25586"/>
                  <a:pt x="2488845" y="0"/>
                </a:cubicBezTo>
                <a:cubicBezTo>
                  <a:pt x="2662325" y="-25586"/>
                  <a:pt x="2819827" y="-26716"/>
                  <a:pt x="3072648" y="0"/>
                </a:cubicBezTo>
                <a:cubicBezTo>
                  <a:pt x="3084596" y="311062"/>
                  <a:pt x="3042268" y="459991"/>
                  <a:pt x="3072648" y="679531"/>
                </a:cubicBezTo>
                <a:cubicBezTo>
                  <a:pt x="3103028" y="899071"/>
                  <a:pt x="3100452" y="1093463"/>
                  <a:pt x="3072648" y="1332413"/>
                </a:cubicBezTo>
                <a:cubicBezTo>
                  <a:pt x="2894338" y="1351723"/>
                  <a:pt x="2716187" y="1336353"/>
                  <a:pt x="2458118" y="1332413"/>
                </a:cubicBezTo>
                <a:cubicBezTo>
                  <a:pt x="2200049" y="1328474"/>
                  <a:pt x="2108065" y="1352442"/>
                  <a:pt x="1935768" y="1332413"/>
                </a:cubicBezTo>
                <a:cubicBezTo>
                  <a:pt x="1763471" y="1312385"/>
                  <a:pt x="1668232" y="1307624"/>
                  <a:pt x="1413418" y="1332413"/>
                </a:cubicBezTo>
                <a:cubicBezTo>
                  <a:pt x="1158604" y="1357203"/>
                  <a:pt x="938538" y="1314950"/>
                  <a:pt x="768162" y="1332413"/>
                </a:cubicBezTo>
                <a:cubicBezTo>
                  <a:pt x="597786" y="1349876"/>
                  <a:pt x="285641" y="1325179"/>
                  <a:pt x="0" y="1332413"/>
                </a:cubicBezTo>
                <a:cubicBezTo>
                  <a:pt x="11654" y="1121942"/>
                  <a:pt x="-27016" y="913795"/>
                  <a:pt x="0" y="639558"/>
                </a:cubicBezTo>
                <a:cubicBezTo>
                  <a:pt x="27016" y="365321"/>
                  <a:pt x="856" y="165761"/>
                  <a:pt x="0" y="0"/>
                </a:cubicBezTo>
                <a:close/>
              </a:path>
              <a:path w="3072648" h="1332413" stroke="0" extrusionOk="0">
                <a:moveTo>
                  <a:pt x="0" y="0"/>
                </a:moveTo>
                <a:cubicBezTo>
                  <a:pt x="154510" y="8618"/>
                  <a:pt x="326758" y="-26167"/>
                  <a:pt x="583803" y="0"/>
                </a:cubicBezTo>
                <a:cubicBezTo>
                  <a:pt x="840848" y="26167"/>
                  <a:pt x="988471" y="-3059"/>
                  <a:pt x="1106153" y="0"/>
                </a:cubicBezTo>
                <a:cubicBezTo>
                  <a:pt x="1223835" y="3059"/>
                  <a:pt x="1456091" y="4799"/>
                  <a:pt x="1782136" y="0"/>
                </a:cubicBezTo>
                <a:cubicBezTo>
                  <a:pt x="2108181" y="-4799"/>
                  <a:pt x="2118884" y="-22972"/>
                  <a:pt x="2365939" y="0"/>
                </a:cubicBezTo>
                <a:cubicBezTo>
                  <a:pt x="2612994" y="22972"/>
                  <a:pt x="2826821" y="22908"/>
                  <a:pt x="3072648" y="0"/>
                </a:cubicBezTo>
                <a:cubicBezTo>
                  <a:pt x="3072331" y="224399"/>
                  <a:pt x="3066443" y="442531"/>
                  <a:pt x="3072648" y="692855"/>
                </a:cubicBezTo>
                <a:cubicBezTo>
                  <a:pt x="3078853" y="943180"/>
                  <a:pt x="3058246" y="1021295"/>
                  <a:pt x="3072648" y="1332413"/>
                </a:cubicBezTo>
                <a:cubicBezTo>
                  <a:pt x="2917207" y="1341966"/>
                  <a:pt x="2614570" y="1336580"/>
                  <a:pt x="2458118" y="1332413"/>
                </a:cubicBezTo>
                <a:cubicBezTo>
                  <a:pt x="2301666" y="1328247"/>
                  <a:pt x="2045916" y="1349649"/>
                  <a:pt x="1935768" y="1332413"/>
                </a:cubicBezTo>
                <a:cubicBezTo>
                  <a:pt x="1825620" y="1315178"/>
                  <a:pt x="1503088" y="1325342"/>
                  <a:pt x="1321239" y="1332413"/>
                </a:cubicBezTo>
                <a:cubicBezTo>
                  <a:pt x="1139390" y="1339484"/>
                  <a:pt x="921540" y="1306466"/>
                  <a:pt x="706709" y="1332413"/>
                </a:cubicBezTo>
                <a:cubicBezTo>
                  <a:pt x="491878" y="1358361"/>
                  <a:pt x="194745" y="1328761"/>
                  <a:pt x="0" y="1332413"/>
                </a:cubicBezTo>
                <a:cubicBezTo>
                  <a:pt x="27604" y="1058807"/>
                  <a:pt x="25688" y="975527"/>
                  <a:pt x="0" y="639558"/>
                </a:cubicBezTo>
                <a:cubicBezTo>
                  <a:pt x="-25688" y="303590"/>
                  <a:pt x="5729" y="292528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382600A-EE2E-48F8-A0C1-E8BCD2383D4B}"/>
              </a:ext>
            </a:extLst>
          </p:cNvPr>
          <p:cNvSpPr/>
          <p:nvPr/>
        </p:nvSpPr>
        <p:spPr>
          <a:xfrm>
            <a:off x="4729535" y="28542921"/>
            <a:ext cx="8801100" cy="2988235"/>
          </a:xfrm>
          <a:custGeom>
            <a:avLst/>
            <a:gdLst>
              <a:gd name="connsiteX0" fmla="*/ 0 w 8801100"/>
              <a:gd name="connsiteY0" fmla="*/ 0 h 2988235"/>
              <a:gd name="connsiteX1" fmla="*/ 853030 w 8801100"/>
              <a:gd name="connsiteY1" fmla="*/ 0 h 2988235"/>
              <a:gd name="connsiteX2" fmla="*/ 1354015 w 8801100"/>
              <a:gd name="connsiteY2" fmla="*/ 0 h 2988235"/>
              <a:gd name="connsiteX3" fmla="*/ 2031023 w 8801100"/>
              <a:gd name="connsiteY3" fmla="*/ 0 h 2988235"/>
              <a:gd name="connsiteX4" fmla="*/ 2796042 w 8801100"/>
              <a:gd name="connsiteY4" fmla="*/ 0 h 2988235"/>
              <a:gd name="connsiteX5" fmla="*/ 3209016 w 8801100"/>
              <a:gd name="connsiteY5" fmla="*/ 0 h 2988235"/>
              <a:gd name="connsiteX6" fmla="*/ 3621991 w 8801100"/>
              <a:gd name="connsiteY6" fmla="*/ 0 h 2988235"/>
              <a:gd name="connsiteX7" fmla="*/ 4475021 w 8801100"/>
              <a:gd name="connsiteY7" fmla="*/ 0 h 2988235"/>
              <a:gd name="connsiteX8" fmla="*/ 5152029 w 8801100"/>
              <a:gd name="connsiteY8" fmla="*/ 0 h 2988235"/>
              <a:gd name="connsiteX9" fmla="*/ 5565003 w 8801100"/>
              <a:gd name="connsiteY9" fmla="*/ 0 h 2988235"/>
              <a:gd name="connsiteX10" fmla="*/ 6242011 w 8801100"/>
              <a:gd name="connsiteY10" fmla="*/ 0 h 2988235"/>
              <a:gd name="connsiteX11" fmla="*/ 7095041 w 8801100"/>
              <a:gd name="connsiteY11" fmla="*/ 0 h 2988235"/>
              <a:gd name="connsiteX12" fmla="*/ 7684037 w 8801100"/>
              <a:gd name="connsiteY12" fmla="*/ 0 h 2988235"/>
              <a:gd name="connsiteX13" fmla="*/ 8801100 w 8801100"/>
              <a:gd name="connsiteY13" fmla="*/ 0 h 2988235"/>
              <a:gd name="connsiteX14" fmla="*/ 8801100 w 8801100"/>
              <a:gd name="connsiteY14" fmla="*/ 597647 h 2988235"/>
              <a:gd name="connsiteX15" fmla="*/ 8801100 w 8801100"/>
              <a:gd name="connsiteY15" fmla="*/ 1255059 h 2988235"/>
              <a:gd name="connsiteX16" fmla="*/ 8801100 w 8801100"/>
              <a:gd name="connsiteY16" fmla="*/ 1852706 h 2988235"/>
              <a:gd name="connsiteX17" fmla="*/ 8801100 w 8801100"/>
              <a:gd name="connsiteY17" fmla="*/ 2988235 h 2988235"/>
              <a:gd name="connsiteX18" fmla="*/ 8212103 w 8801100"/>
              <a:gd name="connsiteY18" fmla="*/ 2988235 h 2988235"/>
              <a:gd name="connsiteX19" fmla="*/ 7711118 w 8801100"/>
              <a:gd name="connsiteY19" fmla="*/ 2988235 h 2988235"/>
              <a:gd name="connsiteX20" fmla="*/ 6858088 w 8801100"/>
              <a:gd name="connsiteY20" fmla="*/ 2988235 h 2988235"/>
              <a:gd name="connsiteX21" fmla="*/ 6181080 w 8801100"/>
              <a:gd name="connsiteY21" fmla="*/ 2988235 h 2988235"/>
              <a:gd name="connsiteX22" fmla="*/ 5768106 w 8801100"/>
              <a:gd name="connsiteY22" fmla="*/ 2988235 h 2988235"/>
              <a:gd name="connsiteX23" fmla="*/ 5091098 w 8801100"/>
              <a:gd name="connsiteY23" fmla="*/ 2988235 h 2988235"/>
              <a:gd name="connsiteX24" fmla="*/ 4502101 w 8801100"/>
              <a:gd name="connsiteY24" fmla="*/ 2988235 h 2988235"/>
              <a:gd name="connsiteX25" fmla="*/ 3913104 w 8801100"/>
              <a:gd name="connsiteY25" fmla="*/ 2988235 h 2988235"/>
              <a:gd name="connsiteX26" fmla="*/ 3324108 w 8801100"/>
              <a:gd name="connsiteY26" fmla="*/ 2988235 h 2988235"/>
              <a:gd name="connsiteX27" fmla="*/ 2735111 w 8801100"/>
              <a:gd name="connsiteY27" fmla="*/ 2988235 h 2988235"/>
              <a:gd name="connsiteX28" fmla="*/ 1970092 w 8801100"/>
              <a:gd name="connsiteY28" fmla="*/ 2988235 h 2988235"/>
              <a:gd name="connsiteX29" fmla="*/ 1293085 w 8801100"/>
              <a:gd name="connsiteY29" fmla="*/ 2988235 h 2988235"/>
              <a:gd name="connsiteX30" fmla="*/ 880110 w 8801100"/>
              <a:gd name="connsiteY30" fmla="*/ 2988235 h 2988235"/>
              <a:gd name="connsiteX31" fmla="*/ 0 w 8801100"/>
              <a:gd name="connsiteY31" fmla="*/ 2988235 h 2988235"/>
              <a:gd name="connsiteX32" fmla="*/ 0 w 8801100"/>
              <a:gd name="connsiteY32" fmla="*/ 2360706 h 2988235"/>
              <a:gd name="connsiteX33" fmla="*/ 0 w 8801100"/>
              <a:gd name="connsiteY33" fmla="*/ 1703294 h 2988235"/>
              <a:gd name="connsiteX34" fmla="*/ 0 w 8801100"/>
              <a:gd name="connsiteY34" fmla="*/ 1195294 h 2988235"/>
              <a:gd name="connsiteX35" fmla="*/ 0 w 8801100"/>
              <a:gd name="connsiteY35" fmla="*/ 687294 h 2988235"/>
              <a:gd name="connsiteX36" fmla="*/ 0 w 8801100"/>
              <a:gd name="connsiteY36" fmla="*/ 0 h 298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801100" h="2988235" fill="none" extrusionOk="0">
                <a:moveTo>
                  <a:pt x="0" y="0"/>
                </a:moveTo>
                <a:cubicBezTo>
                  <a:pt x="376367" y="-9019"/>
                  <a:pt x="460674" y="-5725"/>
                  <a:pt x="853030" y="0"/>
                </a:cubicBezTo>
                <a:cubicBezTo>
                  <a:pt x="1245386" y="5725"/>
                  <a:pt x="1232325" y="19563"/>
                  <a:pt x="1354015" y="0"/>
                </a:cubicBezTo>
                <a:cubicBezTo>
                  <a:pt x="1475706" y="-19563"/>
                  <a:pt x="1758576" y="-13359"/>
                  <a:pt x="2031023" y="0"/>
                </a:cubicBezTo>
                <a:cubicBezTo>
                  <a:pt x="2303470" y="13359"/>
                  <a:pt x="2504484" y="-13655"/>
                  <a:pt x="2796042" y="0"/>
                </a:cubicBezTo>
                <a:cubicBezTo>
                  <a:pt x="3087600" y="13655"/>
                  <a:pt x="3061779" y="-7388"/>
                  <a:pt x="3209016" y="0"/>
                </a:cubicBezTo>
                <a:cubicBezTo>
                  <a:pt x="3356253" y="7388"/>
                  <a:pt x="3457853" y="-13396"/>
                  <a:pt x="3621991" y="0"/>
                </a:cubicBezTo>
                <a:cubicBezTo>
                  <a:pt x="3786129" y="13396"/>
                  <a:pt x="4092347" y="9270"/>
                  <a:pt x="4475021" y="0"/>
                </a:cubicBezTo>
                <a:cubicBezTo>
                  <a:pt x="4857695" y="-9270"/>
                  <a:pt x="4980283" y="4366"/>
                  <a:pt x="5152029" y="0"/>
                </a:cubicBezTo>
                <a:cubicBezTo>
                  <a:pt x="5323775" y="-4366"/>
                  <a:pt x="5430054" y="2393"/>
                  <a:pt x="5565003" y="0"/>
                </a:cubicBezTo>
                <a:cubicBezTo>
                  <a:pt x="5699952" y="-2393"/>
                  <a:pt x="5912353" y="24766"/>
                  <a:pt x="6242011" y="0"/>
                </a:cubicBezTo>
                <a:cubicBezTo>
                  <a:pt x="6571669" y="-24766"/>
                  <a:pt x="6811179" y="19906"/>
                  <a:pt x="7095041" y="0"/>
                </a:cubicBezTo>
                <a:cubicBezTo>
                  <a:pt x="7378903" y="-19906"/>
                  <a:pt x="7485875" y="-90"/>
                  <a:pt x="7684037" y="0"/>
                </a:cubicBezTo>
                <a:cubicBezTo>
                  <a:pt x="7882199" y="90"/>
                  <a:pt x="8392756" y="44570"/>
                  <a:pt x="8801100" y="0"/>
                </a:cubicBezTo>
                <a:cubicBezTo>
                  <a:pt x="8819980" y="157266"/>
                  <a:pt x="8773934" y="330921"/>
                  <a:pt x="8801100" y="597647"/>
                </a:cubicBezTo>
                <a:cubicBezTo>
                  <a:pt x="8828266" y="864373"/>
                  <a:pt x="8773074" y="1084966"/>
                  <a:pt x="8801100" y="1255059"/>
                </a:cubicBezTo>
                <a:cubicBezTo>
                  <a:pt x="8829126" y="1425152"/>
                  <a:pt x="8780367" y="1692346"/>
                  <a:pt x="8801100" y="1852706"/>
                </a:cubicBezTo>
                <a:cubicBezTo>
                  <a:pt x="8821833" y="2013066"/>
                  <a:pt x="8762361" y="2687188"/>
                  <a:pt x="8801100" y="2988235"/>
                </a:cubicBezTo>
                <a:cubicBezTo>
                  <a:pt x="8574824" y="2982238"/>
                  <a:pt x="8395845" y="2991500"/>
                  <a:pt x="8212103" y="2988235"/>
                </a:cubicBezTo>
                <a:cubicBezTo>
                  <a:pt x="8028361" y="2984970"/>
                  <a:pt x="7933775" y="2965569"/>
                  <a:pt x="7711118" y="2988235"/>
                </a:cubicBezTo>
                <a:cubicBezTo>
                  <a:pt x="7488461" y="3010901"/>
                  <a:pt x="7145709" y="3010371"/>
                  <a:pt x="6858088" y="2988235"/>
                </a:cubicBezTo>
                <a:cubicBezTo>
                  <a:pt x="6570467" y="2966100"/>
                  <a:pt x="6441311" y="2988457"/>
                  <a:pt x="6181080" y="2988235"/>
                </a:cubicBezTo>
                <a:cubicBezTo>
                  <a:pt x="5920849" y="2988013"/>
                  <a:pt x="5868406" y="2989786"/>
                  <a:pt x="5768106" y="2988235"/>
                </a:cubicBezTo>
                <a:cubicBezTo>
                  <a:pt x="5667806" y="2986684"/>
                  <a:pt x="5258995" y="2967245"/>
                  <a:pt x="5091098" y="2988235"/>
                </a:cubicBezTo>
                <a:cubicBezTo>
                  <a:pt x="4923201" y="3009225"/>
                  <a:pt x="4760089" y="3012586"/>
                  <a:pt x="4502101" y="2988235"/>
                </a:cubicBezTo>
                <a:cubicBezTo>
                  <a:pt x="4244113" y="2963884"/>
                  <a:pt x="4171789" y="2967209"/>
                  <a:pt x="3913104" y="2988235"/>
                </a:cubicBezTo>
                <a:cubicBezTo>
                  <a:pt x="3654419" y="3009261"/>
                  <a:pt x="3522029" y="2992807"/>
                  <a:pt x="3324108" y="2988235"/>
                </a:cubicBezTo>
                <a:cubicBezTo>
                  <a:pt x="3126187" y="2983663"/>
                  <a:pt x="2984436" y="2988680"/>
                  <a:pt x="2735111" y="2988235"/>
                </a:cubicBezTo>
                <a:cubicBezTo>
                  <a:pt x="2485786" y="2987790"/>
                  <a:pt x="2264715" y="3000456"/>
                  <a:pt x="1970092" y="2988235"/>
                </a:cubicBezTo>
                <a:cubicBezTo>
                  <a:pt x="1675469" y="2976014"/>
                  <a:pt x="1551280" y="2964826"/>
                  <a:pt x="1293085" y="2988235"/>
                </a:cubicBezTo>
                <a:cubicBezTo>
                  <a:pt x="1034890" y="3011644"/>
                  <a:pt x="969452" y="2970138"/>
                  <a:pt x="880110" y="2988235"/>
                </a:cubicBezTo>
                <a:cubicBezTo>
                  <a:pt x="790768" y="3006332"/>
                  <a:pt x="402264" y="2976667"/>
                  <a:pt x="0" y="2988235"/>
                </a:cubicBezTo>
                <a:cubicBezTo>
                  <a:pt x="-14840" y="2783901"/>
                  <a:pt x="-15324" y="2629691"/>
                  <a:pt x="0" y="2360706"/>
                </a:cubicBezTo>
                <a:cubicBezTo>
                  <a:pt x="15324" y="2091721"/>
                  <a:pt x="-9639" y="1914939"/>
                  <a:pt x="0" y="1703294"/>
                </a:cubicBezTo>
                <a:cubicBezTo>
                  <a:pt x="9639" y="1491649"/>
                  <a:pt x="-13941" y="1351860"/>
                  <a:pt x="0" y="1195294"/>
                </a:cubicBezTo>
                <a:cubicBezTo>
                  <a:pt x="13941" y="1038728"/>
                  <a:pt x="-8787" y="812568"/>
                  <a:pt x="0" y="687294"/>
                </a:cubicBezTo>
                <a:cubicBezTo>
                  <a:pt x="8787" y="562020"/>
                  <a:pt x="-29892" y="162816"/>
                  <a:pt x="0" y="0"/>
                </a:cubicBezTo>
                <a:close/>
              </a:path>
              <a:path w="8801100" h="2988235" stroke="0" extrusionOk="0">
                <a:moveTo>
                  <a:pt x="0" y="0"/>
                </a:moveTo>
                <a:cubicBezTo>
                  <a:pt x="187038" y="-13930"/>
                  <a:pt x="420995" y="-16559"/>
                  <a:pt x="588997" y="0"/>
                </a:cubicBezTo>
                <a:cubicBezTo>
                  <a:pt x="756999" y="16559"/>
                  <a:pt x="878205" y="-12340"/>
                  <a:pt x="1001971" y="0"/>
                </a:cubicBezTo>
                <a:cubicBezTo>
                  <a:pt x="1125737" y="12340"/>
                  <a:pt x="1546176" y="28976"/>
                  <a:pt x="1855001" y="0"/>
                </a:cubicBezTo>
                <a:cubicBezTo>
                  <a:pt x="2163826" y="-28976"/>
                  <a:pt x="2320888" y="-483"/>
                  <a:pt x="2443998" y="0"/>
                </a:cubicBezTo>
                <a:cubicBezTo>
                  <a:pt x="2567108" y="483"/>
                  <a:pt x="2791172" y="41"/>
                  <a:pt x="3032994" y="0"/>
                </a:cubicBezTo>
                <a:cubicBezTo>
                  <a:pt x="3274816" y="-41"/>
                  <a:pt x="3591927" y="-1118"/>
                  <a:pt x="3886024" y="0"/>
                </a:cubicBezTo>
                <a:cubicBezTo>
                  <a:pt x="4180121" y="1118"/>
                  <a:pt x="4140515" y="6718"/>
                  <a:pt x="4387010" y="0"/>
                </a:cubicBezTo>
                <a:cubicBezTo>
                  <a:pt x="4633505" y="-6718"/>
                  <a:pt x="4985844" y="-41832"/>
                  <a:pt x="5240040" y="0"/>
                </a:cubicBezTo>
                <a:cubicBezTo>
                  <a:pt x="5494236" y="41832"/>
                  <a:pt x="5836242" y="17274"/>
                  <a:pt x="6093069" y="0"/>
                </a:cubicBezTo>
                <a:cubicBezTo>
                  <a:pt x="6349896" y="-17274"/>
                  <a:pt x="6600814" y="-24937"/>
                  <a:pt x="6770077" y="0"/>
                </a:cubicBezTo>
                <a:cubicBezTo>
                  <a:pt x="6939340" y="24937"/>
                  <a:pt x="7251635" y="-17343"/>
                  <a:pt x="7623107" y="0"/>
                </a:cubicBezTo>
                <a:cubicBezTo>
                  <a:pt x="7994579" y="17343"/>
                  <a:pt x="7930409" y="-17668"/>
                  <a:pt x="8212103" y="0"/>
                </a:cubicBezTo>
                <a:cubicBezTo>
                  <a:pt x="8493797" y="17668"/>
                  <a:pt x="8551956" y="-22404"/>
                  <a:pt x="8801100" y="0"/>
                </a:cubicBezTo>
                <a:cubicBezTo>
                  <a:pt x="8831626" y="231131"/>
                  <a:pt x="8802267" y="344750"/>
                  <a:pt x="8801100" y="627529"/>
                </a:cubicBezTo>
                <a:cubicBezTo>
                  <a:pt x="8799933" y="910308"/>
                  <a:pt x="8805001" y="1049415"/>
                  <a:pt x="8801100" y="1225176"/>
                </a:cubicBezTo>
                <a:cubicBezTo>
                  <a:pt x="8797199" y="1400937"/>
                  <a:pt x="8827916" y="1698793"/>
                  <a:pt x="8801100" y="1822823"/>
                </a:cubicBezTo>
                <a:cubicBezTo>
                  <a:pt x="8774284" y="1946853"/>
                  <a:pt x="8786620" y="2280251"/>
                  <a:pt x="8801100" y="2450353"/>
                </a:cubicBezTo>
                <a:cubicBezTo>
                  <a:pt x="8815581" y="2620455"/>
                  <a:pt x="8790320" y="2745163"/>
                  <a:pt x="8801100" y="2988235"/>
                </a:cubicBezTo>
                <a:cubicBezTo>
                  <a:pt x="8466391" y="2977229"/>
                  <a:pt x="8387300" y="3000889"/>
                  <a:pt x="8036081" y="2988235"/>
                </a:cubicBezTo>
                <a:cubicBezTo>
                  <a:pt x="7684862" y="2975581"/>
                  <a:pt x="7713241" y="2985484"/>
                  <a:pt x="7535096" y="2988235"/>
                </a:cubicBezTo>
                <a:cubicBezTo>
                  <a:pt x="7356952" y="2990986"/>
                  <a:pt x="7063635" y="2989893"/>
                  <a:pt x="6682066" y="2988235"/>
                </a:cubicBezTo>
                <a:cubicBezTo>
                  <a:pt x="6300497" y="2986578"/>
                  <a:pt x="6161531" y="2975817"/>
                  <a:pt x="6005058" y="2988235"/>
                </a:cubicBezTo>
                <a:cubicBezTo>
                  <a:pt x="5848585" y="3000653"/>
                  <a:pt x="5752437" y="2976737"/>
                  <a:pt x="5504073" y="2988235"/>
                </a:cubicBezTo>
                <a:cubicBezTo>
                  <a:pt x="5255710" y="2999733"/>
                  <a:pt x="5021878" y="3014770"/>
                  <a:pt x="4827065" y="2988235"/>
                </a:cubicBezTo>
                <a:cubicBezTo>
                  <a:pt x="4632252" y="2961700"/>
                  <a:pt x="4501002" y="2972692"/>
                  <a:pt x="4414090" y="2988235"/>
                </a:cubicBezTo>
                <a:cubicBezTo>
                  <a:pt x="4327178" y="3003778"/>
                  <a:pt x="4191257" y="2968441"/>
                  <a:pt x="4001115" y="2988235"/>
                </a:cubicBezTo>
                <a:cubicBezTo>
                  <a:pt x="3810973" y="3008029"/>
                  <a:pt x="3574824" y="2960401"/>
                  <a:pt x="3324108" y="2988235"/>
                </a:cubicBezTo>
                <a:cubicBezTo>
                  <a:pt x="3073392" y="3016069"/>
                  <a:pt x="3013897" y="2977821"/>
                  <a:pt x="2823122" y="2988235"/>
                </a:cubicBezTo>
                <a:cubicBezTo>
                  <a:pt x="2632347" y="2998649"/>
                  <a:pt x="2295000" y="3004261"/>
                  <a:pt x="2058103" y="2988235"/>
                </a:cubicBezTo>
                <a:cubicBezTo>
                  <a:pt x="1821206" y="2972209"/>
                  <a:pt x="1792809" y="2990934"/>
                  <a:pt x="1557118" y="2988235"/>
                </a:cubicBezTo>
                <a:cubicBezTo>
                  <a:pt x="1321428" y="2985536"/>
                  <a:pt x="1006367" y="2973127"/>
                  <a:pt x="792099" y="2988235"/>
                </a:cubicBezTo>
                <a:cubicBezTo>
                  <a:pt x="577831" y="3003343"/>
                  <a:pt x="307453" y="3004421"/>
                  <a:pt x="0" y="2988235"/>
                </a:cubicBezTo>
                <a:cubicBezTo>
                  <a:pt x="-2542" y="2847610"/>
                  <a:pt x="-21906" y="2520743"/>
                  <a:pt x="0" y="2360706"/>
                </a:cubicBezTo>
                <a:cubicBezTo>
                  <a:pt x="21906" y="2200669"/>
                  <a:pt x="209" y="1869321"/>
                  <a:pt x="0" y="1733176"/>
                </a:cubicBezTo>
                <a:cubicBezTo>
                  <a:pt x="-209" y="1597031"/>
                  <a:pt x="-22336" y="1320465"/>
                  <a:pt x="0" y="1075765"/>
                </a:cubicBezTo>
                <a:cubicBezTo>
                  <a:pt x="22336" y="831065"/>
                  <a:pt x="49671" y="299096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D8D4268-94A8-4454-9A6C-FC88F03D4CE9}"/>
              </a:ext>
            </a:extLst>
          </p:cNvPr>
          <p:cNvSpPr/>
          <p:nvPr/>
        </p:nvSpPr>
        <p:spPr>
          <a:xfrm>
            <a:off x="8040545" y="28709016"/>
            <a:ext cx="2206909" cy="366921"/>
          </a:xfrm>
          <a:custGeom>
            <a:avLst/>
            <a:gdLst>
              <a:gd name="connsiteX0" fmla="*/ 0 w 2206909"/>
              <a:gd name="connsiteY0" fmla="*/ 0 h 366921"/>
              <a:gd name="connsiteX1" fmla="*/ 529658 w 2206909"/>
              <a:gd name="connsiteY1" fmla="*/ 0 h 366921"/>
              <a:gd name="connsiteX2" fmla="*/ 1081385 w 2206909"/>
              <a:gd name="connsiteY2" fmla="*/ 0 h 366921"/>
              <a:gd name="connsiteX3" fmla="*/ 1633113 w 2206909"/>
              <a:gd name="connsiteY3" fmla="*/ 0 h 366921"/>
              <a:gd name="connsiteX4" fmla="*/ 2206909 w 2206909"/>
              <a:gd name="connsiteY4" fmla="*/ 0 h 366921"/>
              <a:gd name="connsiteX5" fmla="*/ 2206909 w 2206909"/>
              <a:gd name="connsiteY5" fmla="*/ 366921 h 366921"/>
              <a:gd name="connsiteX6" fmla="*/ 1655182 w 2206909"/>
              <a:gd name="connsiteY6" fmla="*/ 366921 h 366921"/>
              <a:gd name="connsiteX7" fmla="*/ 1147593 w 2206909"/>
              <a:gd name="connsiteY7" fmla="*/ 366921 h 366921"/>
              <a:gd name="connsiteX8" fmla="*/ 640004 w 2206909"/>
              <a:gd name="connsiteY8" fmla="*/ 366921 h 366921"/>
              <a:gd name="connsiteX9" fmla="*/ 0 w 2206909"/>
              <a:gd name="connsiteY9" fmla="*/ 366921 h 366921"/>
              <a:gd name="connsiteX10" fmla="*/ 0 w 2206909"/>
              <a:gd name="connsiteY10" fmla="*/ 0 h 36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06909" h="366921" fill="none" extrusionOk="0">
                <a:moveTo>
                  <a:pt x="0" y="0"/>
                </a:moveTo>
                <a:cubicBezTo>
                  <a:pt x="164874" y="-6380"/>
                  <a:pt x="320608" y="16176"/>
                  <a:pt x="529658" y="0"/>
                </a:cubicBezTo>
                <a:cubicBezTo>
                  <a:pt x="738708" y="-16176"/>
                  <a:pt x="867190" y="26871"/>
                  <a:pt x="1081385" y="0"/>
                </a:cubicBezTo>
                <a:cubicBezTo>
                  <a:pt x="1295580" y="-26871"/>
                  <a:pt x="1492431" y="21364"/>
                  <a:pt x="1633113" y="0"/>
                </a:cubicBezTo>
                <a:cubicBezTo>
                  <a:pt x="1773795" y="-21364"/>
                  <a:pt x="2034966" y="27622"/>
                  <a:pt x="2206909" y="0"/>
                </a:cubicBezTo>
                <a:cubicBezTo>
                  <a:pt x="2218999" y="153004"/>
                  <a:pt x="2219384" y="233408"/>
                  <a:pt x="2206909" y="366921"/>
                </a:cubicBezTo>
                <a:cubicBezTo>
                  <a:pt x="1934098" y="381152"/>
                  <a:pt x="1892573" y="377505"/>
                  <a:pt x="1655182" y="366921"/>
                </a:cubicBezTo>
                <a:cubicBezTo>
                  <a:pt x="1417791" y="356337"/>
                  <a:pt x="1368179" y="388649"/>
                  <a:pt x="1147593" y="366921"/>
                </a:cubicBezTo>
                <a:cubicBezTo>
                  <a:pt x="927007" y="345193"/>
                  <a:pt x="787840" y="370657"/>
                  <a:pt x="640004" y="366921"/>
                </a:cubicBezTo>
                <a:cubicBezTo>
                  <a:pt x="492168" y="363185"/>
                  <a:pt x="237910" y="341521"/>
                  <a:pt x="0" y="366921"/>
                </a:cubicBezTo>
                <a:cubicBezTo>
                  <a:pt x="-1865" y="228743"/>
                  <a:pt x="11931" y="124802"/>
                  <a:pt x="0" y="0"/>
                </a:cubicBezTo>
                <a:close/>
              </a:path>
              <a:path w="2206909" h="366921" stroke="0" extrusionOk="0">
                <a:moveTo>
                  <a:pt x="0" y="0"/>
                </a:moveTo>
                <a:cubicBezTo>
                  <a:pt x="184340" y="-15398"/>
                  <a:pt x="389535" y="18994"/>
                  <a:pt x="529658" y="0"/>
                </a:cubicBezTo>
                <a:cubicBezTo>
                  <a:pt x="669781" y="-18994"/>
                  <a:pt x="823386" y="9365"/>
                  <a:pt x="1015178" y="0"/>
                </a:cubicBezTo>
                <a:cubicBezTo>
                  <a:pt x="1206970" y="-9365"/>
                  <a:pt x="1478541" y="-15907"/>
                  <a:pt x="1611044" y="0"/>
                </a:cubicBezTo>
                <a:cubicBezTo>
                  <a:pt x="1743547" y="15907"/>
                  <a:pt x="1966402" y="-5964"/>
                  <a:pt x="2206909" y="0"/>
                </a:cubicBezTo>
                <a:cubicBezTo>
                  <a:pt x="2205261" y="153715"/>
                  <a:pt x="2223426" y="213865"/>
                  <a:pt x="2206909" y="366921"/>
                </a:cubicBezTo>
                <a:cubicBezTo>
                  <a:pt x="1998308" y="360340"/>
                  <a:pt x="1871402" y="382289"/>
                  <a:pt x="1699320" y="366921"/>
                </a:cubicBezTo>
                <a:cubicBezTo>
                  <a:pt x="1527238" y="351553"/>
                  <a:pt x="1323053" y="382647"/>
                  <a:pt x="1191731" y="366921"/>
                </a:cubicBezTo>
                <a:cubicBezTo>
                  <a:pt x="1060409" y="351195"/>
                  <a:pt x="769069" y="396383"/>
                  <a:pt x="595865" y="366921"/>
                </a:cubicBezTo>
                <a:cubicBezTo>
                  <a:pt x="422661" y="337459"/>
                  <a:pt x="219050" y="378181"/>
                  <a:pt x="0" y="366921"/>
                </a:cubicBezTo>
                <a:cubicBezTo>
                  <a:pt x="-8297" y="229160"/>
                  <a:pt x="-1432" y="153925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E1895C4-C1F5-4475-8AE1-B0F1C65FD9B1}"/>
              </a:ext>
            </a:extLst>
          </p:cNvPr>
          <p:cNvSpPr/>
          <p:nvPr/>
        </p:nvSpPr>
        <p:spPr>
          <a:xfrm>
            <a:off x="6589684" y="29289893"/>
            <a:ext cx="5082022" cy="564596"/>
          </a:xfrm>
          <a:custGeom>
            <a:avLst/>
            <a:gdLst>
              <a:gd name="connsiteX0" fmla="*/ 0 w 5082022"/>
              <a:gd name="connsiteY0" fmla="*/ 0 h 564596"/>
              <a:gd name="connsiteX1" fmla="*/ 533612 w 5082022"/>
              <a:gd name="connsiteY1" fmla="*/ 0 h 564596"/>
              <a:gd name="connsiteX2" fmla="*/ 1219685 w 5082022"/>
              <a:gd name="connsiteY2" fmla="*/ 0 h 564596"/>
              <a:gd name="connsiteX3" fmla="*/ 1804118 w 5082022"/>
              <a:gd name="connsiteY3" fmla="*/ 0 h 564596"/>
              <a:gd name="connsiteX4" fmla="*/ 2337730 w 5082022"/>
              <a:gd name="connsiteY4" fmla="*/ 0 h 564596"/>
              <a:gd name="connsiteX5" fmla="*/ 3023803 w 5082022"/>
              <a:gd name="connsiteY5" fmla="*/ 0 h 564596"/>
              <a:gd name="connsiteX6" fmla="*/ 3659056 w 5082022"/>
              <a:gd name="connsiteY6" fmla="*/ 0 h 564596"/>
              <a:gd name="connsiteX7" fmla="*/ 4294309 w 5082022"/>
              <a:gd name="connsiteY7" fmla="*/ 0 h 564596"/>
              <a:gd name="connsiteX8" fmla="*/ 5082022 w 5082022"/>
              <a:gd name="connsiteY8" fmla="*/ 0 h 564596"/>
              <a:gd name="connsiteX9" fmla="*/ 5082022 w 5082022"/>
              <a:gd name="connsiteY9" fmla="*/ 564596 h 564596"/>
              <a:gd name="connsiteX10" fmla="*/ 4548410 w 5082022"/>
              <a:gd name="connsiteY10" fmla="*/ 564596 h 564596"/>
              <a:gd name="connsiteX11" fmla="*/ 4065618 w 5082022"/>
              <a:gd name="connsiteY11" fmla="*/ 564596 h 564596"/>
              <a:gd name="connsiteX12" fmla="*/ 3379545 w 5082022"/>
              <a:gd name="connsiteY12" fmla="*/ 564596 h 564596"/>
              <a:gd name="connsiteX13" fmla="*/ 2845932 w 5082022"/>
              <a:gd name="connsiteY13" fmla="*/ 564596 h 564596"/>
              <a:gd name="connsiteX14" fmla="*/ 2159859 w 5082022"/>
              <a:gd name="connsiteY14" fmla="*/ 564596 h 564596"/>
              <a:gd name="connsiteX15" fmla="*/ 1422966 w 5082022"/>
              <a:gd name="connsiteY15" fmla="*/ 564596 h 564596"/>
              <a:gd name="connsiteX16" fmla="*/ 838534 w 5082022"/>
              <a:gd name="connsiteY16" fmla="*/ 564596 h 564596"/>
              <a:gd name="connsiteX17" fmla="*/ 0 w 5082022"/>
              <a:gd name="connsiteY17" fmla="*/ 564596 h 564596"/>
              <a:gd name="connsiteX18" fmla="*/ 0 w 5082022"/>
              <a:gd name="connsiteY18" fmla="*/ 0 h 564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82022" h="564596" fill="none" extrusionOk="0">
                <a:moveTo>
                  <a:pt x="0" y="0"/>
                </a:moveTo>
                <a:cubicBezTo>
                  <a:pt x="108208" y="9310"/>
                  <a:pt x="390747" y="6830"/>
                  <a:pt x="533612" y="0"/>
                </a:cubicBezTo>
                <a:cubicBezTo>
                  <a:pt x="676477" y="-6830"/>
                  <a:pt x="1081955" y="17227"/>
                  <a:pt x="1219685" y="0"/>
                </a:cubicBezTo>
                <a:cubicBezTo>
                  <a:pt x="1357415" y="-17227"/>
                  <a:pt x="1607921" y="12589"/>
                  <a:pt x="1804118" y="0"/>
                </a:cubicBezTo>
                <a:cubicBezTo>
                  <a:pt x="2000315" y="-12589"/>
                  <a:pt x="2170804" y="-11347"/>
                  <a:pt x="2337730" y="0"/>
                </a:cubicBezTo>
                <a:cubicBezTo>
                  <a:pt x="2504656" y="11347"/>
                  <a:pt x="2883481" y="14747"/>
                  <a:pt x="3023803" y="0"/>
                </a:cubicBezTo>
                <a:cubicBezTo>
                  <a:pt x="3164125" y="-14747"/>
                  <a:pt x="3489100" y="-2208"/>
                  <a:pt x="3659056" y="0"/>
                </a:cubicBezTo>
                <a:cubicBezTo>
                  <a:pt x="3829012" y="2208"/>
                  <a:pt x="4065250" y="-2447"/>
                  <a:pt x="4294309" y="0"/>
                </a:cubicBezTo>
                <a:cubicBezTo>
                  <a:pt x="4523368" y="2447"/>
                  <a:pt x="4895156" y="-22308"/>
                  <a:pt x="5082022" y="0"/>
                </a:cubicBezTo>
                <a:cubicBezTo>
                  <a:pt x="5054276" y="184823"/>
                  <a:pt x="5058129" y="332703"/>
                  <a:pt x="5082022" y="564596"/>
                </a:cubicBezTo>
                <a:cubicBezTo>
                  <a:pt x="4942485" y="540203"/>
                  <a:pt x="4722674" y="547961"/>
                  <a:pt x="4548410" y="564596"/>
                </a:cubicBezTo>
                <a:cubicBezTo>
                  <a:pt x="4374146" y="581231"/>
                  <a:pt x="4184115" y="554976"/>
                  <a:pt x="4065618" y="564596"/>
                </a:cubicBezTo>
                <a:cubicBezTo>
                  <a:pt x="3947121" y="574216"/>
                  <a:pt x="3636238" y="545381"/>
                  <a:pt x="3379545" y="564596"/>
                </a:cubicBezTo>
                <a:cubicBezTo>
                  <a:pt x="3122852" y="583811"/>
                  <a:pt x="3010884" y="572657"/>
                  <a:pt x="2845932" y="564596"/>
                </a:cubicBezTo>
                <a:cubicBezTo>
                  <a:pt x="2680980" y="556535"/>
                  <a:pt x="2405869" y="578111"/>
                  <a:pt x="2159859" y="564596"/>
                </a:cubicBezTo>
                <a:cubicBezTo>
                  <a:pt x="1913849" y="551081"/>
                  <a:pt x="1764237" y="565214"/>
                  <a:pt x="1422966" y="564596"/>
                </a:cubicBezTo>
                <a:cubicBezTo>
                  <a:pt x="1081695" y="563978"/>
                  <a:pt x="1058355" y="539822"/>
                  <a:pt x="838534" y="564596"/>
                </a:cubicBezTo>
                <a:cubicBezTo>
                  <a:pt x="618713" y="589370"/>
                  <a:pt x="352997" y="536485"/>
                  <a:pt x="0" y="564596"/>
                </a:cubicBezTo>
                <a:cubicBezTo>
                  <a:pt x="20768" y="395911"/>
                  <a:pt x="-18981" y="249381"/>
                  <a:pt x="0" y="0"/>
                </a:cubicBezTo>
                <a:close/>
              </a:path>
              <a:path w="5082022" h="564596" stroke="0" extrusionOk="0">
                <a:moveTo>
                  <a:pt x="0" y="0"/>
                </a:moveTo>
                <a:cubicBezTo>
                  <a:pt x="210847" y="-9298"/>
                  <a:pt x="334022" y="18063"/>
                  <a:pt x="584433" y="0"/>
                </a:cubicBezTo>
                <a:cubicBezTo>
                  <a:pt x="834844" y="-18063"/>
                  <a:pt x="901151" y="19303"/>
                  <a:pt x="1067225" y="0"/>
                </a:cubicBezTo>
                <a:cubicBezTo>
                  <a:pt x="1233299" y="-19303"/>
                  <a:pt x="1470008" y="-16164"/>
                  <a:pt x="1804118" y="0"/>
                </a:cubicBezTo>
                <a:cubicBezTo>
                  <a:pt x="2138228" y="16164"/>
                  <a:pt x="2172382" y="23929"/>
                  <a:pt x="2388550" y="0"/>
                </a:cubicBezTo>
                <a:cubicBezTo>
                  <a:pt x="2604718" y="-23929"/>
                  <a:pt x="2755794" y="17890"/>
                  <a:pt x="2972983" y="0"/>
                </a:cubicBezTo>
                <a:cubicBezTo>
                  <a:pt x="3190172" y="-17890"/>
                  <a:pt x="3453671" y="-10164"/>
                  <a:pt x="3709876" y="0"/>
                </a:cubicBezTo>
                <a:cubicBezTo>
                  <a:pt x="3966081" y="10164"/>
                  <a:pt x="4059219" y="21637"/>
                  <a:pt x="4243488" y="0"/>
                </a:cubicBezTo>
                <a:cubicBezTo>
                  <a:pt x="4427757" y="-21637"/>
                  <a:pt x="4698284" y="5395"/>
                  <a:pt x="5082022" y="0"/>
                </a:cubicBezTo>
                <a:cubicBezTo>
                  <a:pt x="5085926" y="254937"/>
                  <a:pt x="5078813" y="327120"/>
                  <a:pt x="5082022" y="564596"/>
                </a:cubicBezTo>
                <a:cubicBezTo>
                  <a:pt x="4848360" y="551391"/>
                  <a:pt x="4658421" y="565423"/>
                  <a:pt x="4548410" y="564596"/>
                </a:cubicBezTo>
                <a:cubicBezTo>
                  <a:pt x="4438399" y="563769"/>
                  <a:pt x="4085723" y="577913"/>
                  <a:pt x="3913157" y="564596"/>
                </a:cubicBezTo>
                <a:cubicBezTo>
                  <a:pt x="3740591" y="551279"/>
                  <a:pt x="3595887" y="562951"/>
                  <a:pt x="3328724" y="564596"/>
                </a:cubicBezTo>
                <a:cubicBezTo>
                  <a:pt x="3061561" y="566241"/>
                  <a:pt x="2929134" y="532563"/>
                  <a:pt x="2591831" y="564596"/>
                </a:cubicBezTo>
                <a:cubicBezTo>
                  <a:pt x="2254528" y="596629"/>
                  <a:pt x="2030119" y="531043"/>
                  <a:pt x="1854938" y="564596"/>
                </a:cubicBezTo>
                <a:cubicBezTo>
                  <a:pt x="1679757" y="598149"/>
                  <a:pt x="1565377" y="549816"/>
                  <a:pt x="1321326" y="564596"/>
                </a:cubicBezTo>
                <a:cubicBezTo>
                  <a:pt x="1077275" y="579376"/>
                  <a:pt x="818475" y="595325"/>
                  <a:pt x="686073" y="564596"/>
                </a:cubicBezTo>
                <a:cubicBezTo>
                  <a:pt x="553671" y="533867"/>
                  <a:pt x="294690" y="555496"/>
                  <a:pt x="0" y="564596"/>
                </a:cubicBezTo>
                <a:cubicBezTo>
                  <a:pt x="-15485" y="374296"/>
                  <a:pt x="-21716" y="195952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CCDA3BA-4B4A-47F3-98D7-F03B7132B0B3}"/>
              </a:ext>
            </a:extLst>
          </p:cNvPr>
          <p:cNvSpPr/>
          <p:nvPr/>
        </p:nvSpPr>
        <p:spPr>
          <a:xfrm>
            <a:off x="8495314" y="31153100"/>
            <a:ext cx="1297372" cy="206660"/>
          </a:xfrm>
          <a:custGeom>
            <a:avLst/>
            <a:gdLst>
              <a:gd name="connsiteX0" fmla="*/ 0 w 1297372"/>
              <a:gd name="connsiteY0" fmla="*/ 0 h 206660"/>
              <a:gd name="connsiteX1" fmla="*/ 674633 w 1297372"/>
              <a:gd name="connsiteY1" fmla="*/ 0 h 206660"/>
              <a:gd name="connsiteX2" fmla="*/ 1297372 w 1297372"/>
              <a:gd name="connsiteY2" fmla="*/ 0 h 206660"/>
              <a:gd name="connsiteX3" fmla="*/ 1297372 w 1297372"/>
              <a:gd name="connsiteY3" fmla="*/ 206660 h 206660"/>
              <a:gd name="connsiteX4" fmla="*/ 661660 w 1297372"/>
              <a:gd name="connsiteY4" fmla="*/ 206660 h 206660"/>
              <a:gd name="connsiteX5" fmla="*/ 0 w 1297372"/>
              <a:gd name="connsiteY5" fmla="*/ 206660 h 206660"/>
              <a:gd name="connsiteX6" fmla="*/ 0 w 1297372"/>
              <a:gd name="connsiteY6" fmla="*/ 0 h 20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97372" h="206660" fill="none" extrusionOk="0">
                <a:moveTo>
                  <a:pt x="0" y="0"/>
                </a:moveTo>
                <a:cubicBezTo>
                  <a:pt x="139622" y="29831"/>
                  <a:pt x="396659" y="-31806"/>
                  <a:pt x="674633" y="0"/>
                </a:cubicBezTo>
                <a:cubicBezTo>
                  <a:pt x="952607" y="31806"/>
                  <a:pt x="998421" y="-25792"/>
                  <a:pt x="1297372" y="0"/>
                </a:cubicBezTo>
                <a:cubicBezTo>
                  <a:pt x="1289520" y="70898"/>
                  <a:pt x="1294559" y="151375"/>
                  <a:pt x="1297372" y="206660"/>
                </a:cubicBezTo>
                <a:cubicBezTo>
                  <a:pt x="1046158" y="213908"/>
                  <a:pt x="799374" y="209315"/>
                  <a:pt x="661660" y="206660"/>
                </a:cubicBezTo>
                <a:cubicBezTo>
                  <a:pt x="523946" y="204005"/>
                  <a:pt x="297384" y="181218"/>
                  <a:pt x="0" y="206660"/>
                </a:cubicBezTo>
                <a:cubicBezTo>
                  <a:pt x="2532" y="147028"/>
                  <a:pt x="4174" y="49311"/>
                  <a:pt x="0" y="0"/>
                </a:cubicBezTo>
                <a:close/>
              </a:path>
              <a:path w="1297372" h="206660" stroke="0" extrusionOk="0">
                <a:moveTo>
                  <a:pt x="0" y="0"/>
                </a:moveTo>
                <a:cubicBezTo>
                  <a:pt x="220874" y="-19424"/>
                  <a:pt x="450487" y="29881"/>
                  <a:pt x="635712" y="0"/>
                </a:cubicBezTo>
                <a:cubicBezTo>
                  <a:pt x="820937" y="-29881"/>
                  <a:pt x="1033710" y="21246"/>
                  <a:pt x="1297372" y="0"/>
                </a:cubicBezTo>
                <a:cubicBezTo>
                  <a:pt x="1295766" y="63421"/>
                  <a:pt x="1291724" y="136511"/>
                  <a:pt x="1297372" y="206660"/>
                </a:cubicBezTo>
                <a:cubicBezTo>
                  <a:pt x="1141795" y="217681"/>
                  <a:pt x="911438" y="222310"/>
                  <a:pt x="648686" y="206660"/>
                </a:cubicBezTo>
                <a:cubicBezTo>
                  <a:pt x="385934" y="191010"/>
                  <a:pt x="239244" y="176705"/>
                  <a:pt x="0" y="206660"/>
                </a:cubicBezTo>
                <a:cubicBezTo>
                  <a:pt x="300" y="155315"/>
                  <a:pt x="7100" y="74045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BDBA2D5-DDDD-4EFE-8B22-AB69824C91E2}"/>
              </a:ext>
            </a:extLst>
          </p:cNvPr>
          <p:cNvSpPr/>
          <p:nvPr/>
        </p:nvSpPr>
        <p:spPr>
          <a:xfrm>
            <a:off x="7203432" y="30039252"/>
            <a:ext cx="3840356" cy="942452"/>
          </a:xfrm>
          <a:custGeom>
            <a:avLst/>
            <a:gdLst>
              <a:gd name="connsiteX0" fmla="*/ 0 w 3840356"/>
              <a:gd name="connsiteY0" fmla="*/ 0 h 942452"/>
              <a:gd name="connsiteX1" fmla="*/ 601656 w 3840356"/>
              <a:gd name="connsiteY1" fmla="*/ 0 h 942452"/>
              <a:gd name="connsiteX2" fmla="*/ 1126504 w 3840356"/>
              <a:gd name="connsiteY2" fmla="*/ 0 h 942452"/>
              <a:gd name="connsiteX3" fmla="*/ 1689757 w 3840356"/>
              <a:gd name="connsiteY3" fmla="*/ 0 h 942452"/>
              <a:gd name="connsiteX4" fmla="*/ 2368220 w 3840356"/>
              <a:gd name="connsiteY4" fmla="*/ 0 h 942452"/>
              <a:gd name="connsiteX5" fmla="*/ 2969875 w 3840356"/>
              <a:gd name="connsiteY5" fmla="*/ 0 h 942452"/>
              <a:gd name="connsiteX6" fmla="*/ 3840356 w 3840356"/>
              <a:gd name="connsiteY6" fmla="*/ 0 h 942452"/>
              <a:gd name="connsiteX7" fmla="*/ 3840356 w 3840356"/>
              <a:gd name="connsiteY7" fmla="*/ 480651 h 942452"/>
              <a:gd name="connsiteX8" fmla="*/ 3840356 w 3840356"/>
              <a:gd name="connsiteY8" fmla="*/ 942452 h 942452"/>
              <a:gd name="connsiteX9" fmla="*/ 3200297 w 3840356"/>
              <a:gd name="connsiteY9" fmla="*/ 942452 h 942452"/>
              <a:gd name="connsiteX10" fmla="*/ 2637044 w 3840356"/>
              <a:gd name="connsiteY10" fmla="*/ 942452 h 942452"/>
              <a:gd name="connsiteX11" fmla="*/ 1920178 w 3840356"/>
              <a:gd name="connsiteY11" fmla="*/ 942452 h 942452"/>
              <a:gd name="connsiteX12" fmla="*/ 1318522 w 3840356"/>
              <a:gd name="connsiteY12" fmla="*/ 942452 h 942452"/>
              <a:gd name="connsiteX13" fmla="*/ 793674 w 3840356"/>
              <a:gd name="connsiteY13" fmla="*/ 942452 h 942452"/>
              <a:gd name="connsiteX14" fmla="*/ 0 w 3840356"/>
              <a:gd name="connsiteY14" fmla="*/ 942452 h 942452"/>
              <a:gd name="connsiteX15" fmla="*/ 0 w 3840356"/>
              <a:gd name="connsiteY15" fmla="*/ 490075 h 942452"/>
              <a:gd name="connsiteX16" fmla="*/ 0 w 3840356"/>
              <a:gd name="connsiteY16" fmla="*/ 0 h 94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40356" h="942452" fill="none" extrusionOk="0">
                <a:moveTo>
                  <a:pt x="0" y="0"/>
                </a:moveTo>
                <a:cubicBezTo>
                  <a:pt x="246380" y="2321"/>
                  <a:pt x="365704" y="-15532"/>
                  <a:pt x="601656" y="0"/>
                </a:cubicBezTo>
                <a:cubicBezTo>
                  <a:pt x="837608" y="15532"/>
                  <a:pt x="906270" y="-2427"/>
                  <a:pt x="1126504" y="0"/>
                </a:cubicBezTo>
                <a:cubicBezTo>
                  <a:pt x="1346738" y="2427"/>
                  <a:pt x="1457426" y="-9913"/>
                  <a:pt x="1689757" y="0"/>
                </a:cubicBezTo>
                <a:cubicBezTo>
                  <a:pt x="1922088" y="9913"/>
                  <a:pt x="2163688" y="-31828"/>
                  <a:pt x="2368220" y="0"/>
                </a:cubicBezTo>
                <a:cubicBezTo>
                  <a:pt x="2572752" y="31828"/>
                  <a:pt x="2825055" y="27180"/>
                  <a:pt x="2969875" y="0"/>
                </a:cubicBezTo>
                <a:cubicBezTo>
                  <a:pt x="3114696" y="-27180"/>
                  <a:pt x="3586176" y="30792"/>
                  <a:pt x="3840356" y="0"/>
                </a:cubicBezTo>
                <a:cubicBezTo>
                  <a:pt x="3853416" y="212398"/>
                  <a:pt x="3838691" y="301435"/>
                  <a:pt x="3840356" y="480651"/>
                </a:cubicBezTo>
                <a:cubicBezTo>
                  <a:pt x="3842021" y="659867"/>
                  <a:pt x="3830729" y="724155"/>
                  <a:pt x="3840356" y="942452"/>
                </a:cubicBezTo>
                <a:cubicBezTo>
                  <a:pt x="3639541" y="948629"/>
                  <a:pt x="3479761" y="953216"/>
                  <a:pt x="3200297" y="942452"/>
                </a:cubicBezTo>
                <a:cubicBezTo>
                  <a:pt x="2920833" y="931688"/>
                  <a:pt x="2893942" y="928903"/>
                  <a:pt x="2637044" y="942452"/>
                </a:cubicBezTo>
                <a:cubicBezTo>
                  <a:pt x="2380146" y="956001"/>
                  <a:pt x="2226168" y="954762"/>
                  <a:pt x="1920178" y="942452"/>
                </a:cubicBezTo>
                <a:cubicBezTo>
                  <a:pt x="1614188" y="930142"/>
                  <a:pt x="1575624" y="960466"/>
                  <a:pt x="1318522" y="942452"/>
                </a:cubicBezTo>
                <a:cubicBezTo>
                  <a:pt x="1061420" y="924438"/>
                  <a:pt x="954473" y="956670"/>
                  <a:pt x="793674" y="942452"/>
                </a:cubicBezTo>
                <a:cubicBezTo>
                  <a:pt x="632875" y="928234"/>
                  <a:pt x="172559" y="946770"/>
                  <a:pt x="0" y="942452"/>
                </a:cubicBezTo>
                <a:cubicBezTo>
                  <a:pt x="2238" y="745744"/>
                  <a:pt x="-18026" y="605895"/>
                  <a:pt x="0" y="490075"/>
                </a:cubicBezTo>
                <a:cubicBezTo>
                  <a:pt x="18026" y="374255"/>
                  <a:pt x="-7590" y="178410"/>
                  <a:pt x="0" y="0"/>
                </a:cubicBezTo>
                <a:close/>
              </a:path>
              <a:path w="3840356" h="942452" stroke="0" extrusionOk="0">
                <a:moveTo>
                  <a:pt x="0" y="0"/>
                </a:moveTo>
                <a:cubicBezTo>
                  <a:pt x="268183" y="28822"/>
                  <a:pt x="303565" y="3204"/>
                  <a:pt x="601656" y="0"/>
                </a:cubicBezTo>
                <a:cubicBezTo>
                  <a:pt x="899747" y="-3204"/>
                  <a:pt x="974252" y="7915"/>
                  <a:pt x="1126504" y="0"/>
                </a:cubicBezTo>
                <a:cubicBezTo>
                  <a:pt x="1278756" y="-7915"/>
                  <a:pt x="1610489" y="-14161"/>
                  <a:pt x="1843371" y="0"/>
                </a:cubicBezTo>
                <a:cubicBezTo>
                  <a:pt x="2076253" y="14161"/>
                  <a:pt x="2147699" y="10419"/>
                  <a:pt x="2445027" y="0"/>
                </a:cubicBezTo>
                <a:cubicBezTo>
                  <a:pt x="2742355" y="-10419"/>
                  <a:pt x="2868520" y="16966"/>
                  <a:pt x="3046682" y="0"/>
                </a:cubicBezTo>
                <a:cubicBezTo>
                  <a:pt x="3224845" y="-16966"/>
                  <a:pt x="3458611" y="-30409"/>
                  <a:pt x="3840356" y="0"/>
                </a:cubicBezTo>
                <a:cubicBezTo>
                  <a:pt x="3820232" y="120725"/>
                  <a:pt x="3855499" y="231481"/>
                  <a:pt x="3840356" y="452377"/>
                </a:cubicBezTo>
                <a:cubicBezTo>
                  <a:pt x="3825213" y="673273"/>
                  <a:pt x="3827637" y="754253"/>
                  <a:pt x="3840356" y="942452"/>
                </a:cubicBezTo>
                <a:cubicBezTo>
                  <a:pt x="3679828" y="942690"/>
                  <a:pt x="3499143" y="953144"/>
                  <a:pt x="3277104" y="942452"/>
                </a:cubicBezTo>
                <a:cubicBezTo>
                  <a:pt x="3055065" y="931760"/>
                  <a:pt x="2775679" y="918003"/>
                  <a:pt x="2637044" y="942452"/>
                </a:cubicBezTo>
                <a:cubicBezTo>
                  <a:pt x="2498409" y="966901"/>
                  <a:pt x="2210945" y="967920"/>
                  <a:pt x="1996985" y="942452"/>
                </a:cubicBezTo>
                <a:cubicBezTo>
                  <a:pt x="1783025" y="916984"/>
                  <a:pt x="1620260" y="929834"/>
                  <a:pt x="1395329" y="942452"/>
                </a:cubicBezTo>
                <a:cubicBezTo>
                  <a:pt x="1170398" y="955070"/>
                  <a:pt x="935058" y="915985"/>
                  <a:pt x="678463" y="942452"/>
                </a:cubicBezTo>
                <a:cubicBezTo>
                  <a:pt x="421868" y="968919"/>
                  <a:pt x="255270" y="938888"/>
                  <a:pt x="0" y="942452"/>
                </a:cubicBezTo>
                <a:cubicBezTo>
                  <a:pt x="-9840" y="820990"/>
                  <a:pt x="9911" y="687346"/>
                  <a:pt x="0" y="490075"/>
                </a:cubicBezTo>
                <a:cubicBezTo>
                  <a:pt x="-9911" y="292804"/>
                  <a:pt x="-5764" y="190901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AA9FF9A-15F8-4AB2-8F50-2CE6ED0964B5}"/>
              </a:ext>
            </a:extLst>
          </p:cNvPr>
          <p:cNvSpPr/>
          <p:nvPr/>
        </p:nvSpPr>
        <p:spPr>
          <a:xfrm>
            <a:off x="8109488" y="30214762"/>
            <a:ext cx="530508" cy="603074"/>
          </a:xfrm>
          <a:custGeom>
            <a:avLst/>
            <a:gdLst>
              <a:gd name="connsiteX0" fmla="*/ 0 w 530508"/>
              <a:gd name="connsiteY0" fmla="*/ 0 h 603074"/>
              <a:gd name="connsiteX1" fmla="*/ 530508 w 530508"/>
              <a:gd name="connsiteY1" fmla="*/ 0 h 603074"/>
              <a:gd name="connsiteX2" fmla="*/ 530508 w 530508"/>
              <a:gd name="connsiteY2" fmla="*/ 289476 h 603074"/>
              <a:gd name="connsiteX3" fmla="*/ 530508 w 530508"/>
              <a:gd name="connsiteY3" fmla="*/ 603074 h 603074"/>
              <a:gd name="connsiteX4" fmla="*/ 0 w 530508"/>
              <a:gd name="connsiteY4" fmla="*/ 603074 h 603074"/>
              <a:gd name="connsiteX5" fmla="*/ 0 w 530508"/>
              <a:gd name="connsiteY5" fmla="*/ 307568 h 603074"/>
              <a:gd name="connsiteX6" fmla="*/ 0 w 530508"/>
              <a:gd name="connsiteY6" fmla="*/ 0 h 60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0508" h="603074" fill="none" extrusionOk="0">
                <a:moveTo>
                  <a:pt x="0" y="0"/>
                </a:moveTo>
                <a:cubicBezTo>
                  <a:pt x="248796" y="-8983"/>
                  <a:pt x="364783" y="18000"/>
                  <a:pt x="530508" y="0"/>
                </a:cubicBezTo>
                <a:cubicBezTo>
                  <a:pt x="555884" y="141287"/>
                  <a:pt x="528974" y="223038"/>
                  <a:pt x="530508" y="289476"/>
                </a:cubicBezTo>
                <a:cubicBezTo>
                  <a:pt x="532042" y="355914"/>
                  <a:pt x="519182" y="491553"/>
                  <a:pt x="530508" y="603074"/>
                </a:cubicBezTo>
                <a:cubicBezTo>
                  <a:pt x="336801" y="609582"/>
                  <a:pt x="141013" y="572935"/>
                  <a:pt x="0" y="603074"/>
                </a:cubicBezTo>
                <a:cubicBezTo>
                  <a:pt x="-25104" y="516545"/>
                  <a:pt x="21230" y="371859"/>
                  <a:pt x="0" y="307568"/>
                </a:cubicBezTo>
                <a:cubicBezTo>
                  <a:pt x="-21230" y="243277"/>
                  <a:pt x="14365" y="142189"/>
                  <a:pt x="0" y="0"/>
                </a:cubicBezTo>
                <a:close/>
              </a:path>
              <a:path w="530508" h="603074" stroke="0" extrusionOk="0">
                <a:moveTo>
                  <a:pt x="0" y="0"/>
                </a:moveTo>
                <a:cubicBezTo>
                  <a:pt x="251244" y="-38575"/>
                  <a:pt x="339495" y="52232"/>
                  <a:pt x="530508" y="0"/>
                </a:cubicBezTo>
                <a:cubicBezTo>
                  <a:pt x="536342" y="136618"/>
                  <a:pt x="520148" y="180732"/>
                  <a:pt x="530508" y="283445"/>
                </a:cubicBezTo>
                <a:cubicBezTo>
                  <a:pt x="540868" y="386158"/>
                  <a:pt x="493123" y="510406"/>
                  <a:pt x="530508" y="603074"/>
                </a:cubicBezTo>
                <a:cubicBezTo>
                  <a:pt x="296584" y="665657"/>
                  <a:pt x="111524" y="542643"/>
                  <a:pt x="0" y="603074"/>
                </a:cubicBezTo>
                <a:cubicBezTo>
                  <a:pt x="-6729" y="481543"/>
                  <a:pt x="28435" y="403053"/>
                  <a:pt x="0" y="307568"/>
                </a:cubicBezTo>
                <a:cubicBezTo>
                  <a:pt x="-28435" y="212083"/>
                  <a:pt x="989" y="78809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3E3D86B-9045-4B60-B763-36D2AF76BD2E}"/>
              </a:ext>
            </a:extLst>
          </p:cNvPr>
          <p:cNvSpPr/>
          <p:nvPr/>
        </p:nvSpPr>
        <p:spPr>
          <a:xfrm>
            <a:off x="8878746" y="30209645"/>
            <a:ext cx="530508" cy="603074"/>
          </a:xfrm>
          <a:custGeom>
            <a:avLst/>
            <a:gdLst>
              <a:gd name="connsiteX0" fmla="*/ 0 w 530508"/>
              <a:gd name="connsiteY0" fmla="*/ 0 h 603074"/>
              <a:gd name="connsiteX1" fmla="*/ 530508 w 530508"/>
              <a:gd name="connsiteY1" fmla="*/ 0 h 603074"/>
              <a:gd name="connsiteX2" fmla="*/ 530508 w 530508"/>
              <a:gd name="connsiteY2" fmla="*/ 289476 h 603074"/>
              <a:gd name="connsiteX3" fmla="*/ 530508 w 530508"/>
              <a:gd name="connsiteY3" fmla="*/ 603074 h 603074"/>
              <a:gd name="connsiteX4" fmla="*/ 0 w 530508"/>
              <a:gd name="connsiteY4" fmla="*/ 603074 h 603074"/>
              <a:gd name="connsiteX5" fmla="*/ 0 w 530508"/>
              <a:gd name="connsiteY5" fmla="*/ 307568 h 603074"/>
              <a:gd name="connsiteX6" fmla="*/ 0 w 530508"/>
              <a:gd name="connsiteY6" fmla="*/ 0 h 60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0508" h="603074" fill="none" extrusionOk="0">
                <a:moveTo>
                  <a:pt x="0" y="0"/>
                </a:moveTo>
                <a:cubicBezTo>
                  <a:pt x="248796" y="-8983"/>
                  <a:pt x="364783" y="18000"/>
                  <a:pt x="530508" y="0"/>
                </a:cubicBezTo>
                <a:cubicBezTo>
                  <a:pt x="555884" y="141287"/>
                  <a:pt x="528974" y="223038"/>
                  <a:pt x="530508" y="289476"/>
                </a:cubicBezTo>
                <a:cubicBezTo>
                  <a:pt x="532042" y="355914"/>
                  <a:pt x="519182" y="491553"/>
                  <a:pt x="530508" y="603074"/>
                </a:cubicBezTo>
                <a:cubicBezTo>
                  <a:pt x="336801" y="609582"/>
                  <a:pt x="141013" y="572935"/>
                  <a:pt x="0" y="603074"/>
                </a:cubicBezTo>
                <a:cubicBezTo>
                  <a:pt x="-25104" y="516545"/>
                  <a:pt x="21230" y="371859"/>
                  <a:pt x="0" y="307568"/>
                </a:cubicBezTo>
                <a:cubicBezTo>
                  <a:pt x="-21230" y="243277"/>
                  <a:pt x="14365" y="142189"/>
                  <a:pt x="0" y="0"/>
                </a:cubicBezTo>
                <a:close/>
              </a:path>
              <a:path w="530508" h="603074" stroke="0" extrusionOk="0">
                <a:moveTo>
                  <a:pt x="0" y="0"/>
                </a:moveTo>
                <a:cubicBezTo>
                  <a:pt x="251244" y="-38575"/>
                  <a:pt x="339495" y="52232"/>
                  <a:pt x="530508" y="0"/>
                </a:cubicBezTo>
                <a:cubicBezTo>
                  <a:pt x="536342" y="136618"/>
                  <a:pt x="520148" y="180732"/>
                  <a:pt x="530508" y="283445"/>
                </a:cubicBezTo>
                <a:cubicBezTo>
                  <a:pt x="540868" y="386158"/>
                  <a:pt x="493123" y="510406"/>
                  <a:pt x="530508" y="603074"/>
                </a:cubicBezTo>
                <a:cubicBezTo>
                  <a:pt x="296584" y="665657"/>
                  <a:pt x="111524" y="542643"/>
                  <a:pt x="0" y="603074"/>
                </a:cubicBezTo>
                <a:cubicBezTo>
                  <a:pt x="-6729" y="481543"/>
                  <a:pt x="28435" y="403053"/>
                  <a:pt x="0" y="307568"/>
                </a:cubicBezTo>
                <a:cubicBezTo>
                  <a:pt x="-28435" y="212083"/>
                  <a:pt x="989" y="78809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EF6C79F-47EE-4FC8-B82B-DD7D07A7C75C}"/>
              </a:ext>
            </a:extLst>
          </p:cNvPr>
          <p:cNvSpPr/>
          <p:nvPr/>
        </p:nvSpPr>
        <p:spPr>
          <a:xfrm>
            <a:off x="9680194" y="30209645"/>
            <a:ext cx="530508" cy="603074"/>
          </a:xfrm>
          <a:custGeom>
            <a:avLst/>
            <a:gdLst>
              <a:gd name="connsiteX0" fmla="*/ 0 w 530508"/>
              <a:gd name="connsiteY0" fmla="*/ 0 h 603074"/>
              <a:gd name="connsiteX1" fmla="*/ 530508 w 530508"/>
              <a:gd name="connsiteY1" fmla="*/ 0 h 603074"/>
              <a:gd name="connsiteX2" fmla="*/ 530508 w 530508"/>
              <a:gd name="connsiteY2" fmla="*/ 289476 h 603074"/>
              <a:gd name="connsiteX3" fmla="*/ 530508 w 530508"/>
              <a:gd name="connsiteY3" fmla="*/ 603074 h 603074"/>
              <a:gd name="connsiteX4" fmla="*/ 0 w 530508"/>
              <a:gd name="connsiteY4" fmla="*/ 603074 h 603074"/>
              <a:gd name="connsiteX5" fmla="*/ 0 w 530508"/>
              <a:gd name="connsiteY5" fmla="*/ 307568 h 603074"/>
              <a:gd name="connsiteX6" fmla="*/ 0 w 530508"/>
              <a:gd name="connsiteY6" fmla="*/ 0 h 60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0508" h="603074" fill="none" extrusionOk="0">
                <a:moveTo>
                  <a:pt x="0" y="0"/>
                </a:moveTo>
                <a:cubicBezTo>
                  <a:pt x="248796" y="-8983"/>
                  <a:pt x="364783" y="18000"/>
                  <a:pt x="530508" y="0"/>
                </a:cubicBezTo>
                <a:cubicBezTo>
                  <a:pt x="555884" y="141287"/>
                  <a:pt x="528974" y="223038"/>
                  <a:pt x="530508" y="289476"/>
                </a:cubicBezTo>
                <a:cubicBezTo>
                  <a:pt x="532042" y="355914"/>
                  <a:pt x="519182" y="491553"/>
                  <a:pt x="530508" y="603074"/>
                </a:cubicBezTo>
                <a:cubicBezTo>
                  <a:pt x="336801" y="609582"/>
                  <a:pt x="141013" y="572935"/>
                  <a:pt x="0" y="603074"/>
                </a:cubicBezTo>
                <a:cubicBezTo>
                  <a:pt x="-25104" y="516545"/>
                  <a:pt x="21230" y="371859"/>
                  <a:pt x="0" y="307568"/>
                </a:cubicBezTo>
                <a:cubicBezTo>
                  <a:pt x="-21230" y="243277"/>
                  <a:pt x="14365" y="142189"/>
                  <a:pt x="0" y="0"/>
                </a:cubicBezTo>
                <a:close/>
              </a:path>
              <a:path w="530508" h="603074" stroke="0" extrusionOk="0">
                <a:moveTo>
                  <a:pt x="0" y="0"/>
                </a:moveTo>
                <a:cubicBezTo>
                  <a:pt x="251244" y="-38575"/>
                  <a:pt x="339495" y="52232"/>
                  <a:pt x="530508" y="0"/>
                </a:cubicBezTo>
                <a:cubicBezTo>
                  <a:pt x="536342" y="136618"/>
                  <a:pt x="520148" y="180732"/>
                  <a:pt x="530508" y="283445"/>
                </a:cubicBezTo>
                <a:cubicBezTo>
                  <a:pt x="540868" y="386158"/>
                  <a:pt x="493123" y="510406"/>
                  <a:pt x="530508" y="603074"/>
                </a:cubicBezTo>
                <a:cubicBezTo>
                  <a:pt x="296584" y="665657"/>
                  <a:pt x="111524" y="542643"/>
                  <a:pt x="0" y="603074"/>
                </a:cubicBezTo>
                <a:cubicBezTo>
                  <a:pt x="-6729" y="481543"/>
                  <a:pt x="28435" y="403053"/>
                  <a:pt x="0" y="307568"/>
                </a:cubicBezTo>
                <a:cubicBezTo>
                  <a:pt x="-28435" y="212083"/>
                  <a:pt x="989" y="78809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5372B5F-D76A-4929-B75D-CFF39202E05A}"/>
              </a:ext>
            </a:extLst>
          </p:cNvPr>
          <p:cNvCxnSpPr/>
          <p:nvPr/>
        </p:nvCxnSpPr>
        <p:spPr>
          <a:xfrm flipH="1" flipV="1">
            <a:off x="4076701" y="4557486"/>
            <a:ext cx="573079" cy="90351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D3DA468-A123-4993-968D-3BA428C9B9B8}"/>
              </a:ext>
            </a:extLst>
          </p:cNvPr>
          <p:cNvCxnSpPr>
            <a:cxnSpLocks/>
          </p:cNvCxnSpPr>
          <p:nvPr/>
        </p:nvCxnSpPr>
        <p:spPr>
          <a:xfrm flipV="1">
            <a:off x="13202152" y="4763509"/>
            <a:ext cx="170946" cy="68137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026A2BF0-4B10-4CCF-8A0C-1D3BAE47FF37}"/>
              </a:ext>
            </a:extLst>
          </p:cNvPr>
          <p:cNvSpPr/>
          <p:nvPr/>
        </p:nvSpPr>
        <p:spPr>
          <a:xfrm>
            <a:off x="12338771" y="4271065"/>
            <a:ext cx="2068654" cy="4370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.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navbar__menu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CED0709F-E328-4E26-9F8B-D7FF3EEC773F}"/>
              </a:ext>
            </a:extLst>
          </p:cNvPr>
          <p:cNvSpPr/>
          <p:nvPr/>
        </p:nvSpPr>
        <p:spPr>
          <a:xfrm>
            <a:off x="3042374" y="3830201"/>
            <a:ext cx="2068654" cy="6241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a</a:t>
            </a:r>
          </a:p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.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navbar__logo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1E7AACF-B2D5-4FB9-8CA6-F77FAC2AB37C}"/>
              </a:ext>
            </a:extLst>
          </p:cNvPr>
          <p:cNvCxnSpPr>
            <a:cxnSpLocks/>
          </p:cNvCxnSpPr>
          <p:nvPr/>
        </p:nvCxnSpPr>
        <p:spPr>
          <a:xfrm flipH="1" flipV="1">
            <a:off x="3309257" y="6419629"/>
            <a:ext cx="1955347" cy="897886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0C06FD8E-B2B9-484A-B84C-A5C2AB50A2A9}"/>
              </a:ext>
            </a:extLst>
          </p:cNvPr>
          <p:cNvSpPr/>
          <p:nvPr/>
        </p:nvSpPr>
        <p:spPr>
          <a:xfrm>
            <a:off x="1169933" y="6037588"/>
            <a:ext cx="2068654" cy="6241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.container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30C83BA-0E15-40EB-9A49-BC8C6F0C3AF7}"/>
              </a:ext>
            </a:extLst>
          </p:cNvPr>
          <p:cNvCxnSpPr>
            <a:cxnSpLocks/>
          </p:cNvCxnSpPr>
          <p:nvPr/>
        </p:nvCxnSpPr>
        <p:spPr>
          <a:xfrm flipH="1" flipV="1">
            <a:off x="3302263" y="11984763"/>
            <a:ext cx="1614491" cy="861035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459F8313-4012-4333-9D79-BA626C584CC6}"/>
              </a:ext>
            </a:extLst>
          </p:cNvPr>
          <p:cNvSpPr/>
          <p:nvPr/>
        </p:nvSpPr>
        <p:spPr>
          <a:xfrm>
            <a:off x="1162939" y="11602722"/>
            <a:ext cx="2068654" cy="6241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.container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1B825B3-9B7A-4640-B40A-5B1CFC7D71D7}"/>
              </a:ext>
            </a:extLst>
          </p:cNvPr>
          <p:cNvCxnSpPr>
            <a:cxnSpLocks/>
          </p:cNvCxnSpPr>
          <p:nvPr/>
        </p:nvCxnSpPr>
        <p:spPr>
          <a:xfrm flipH="1" flipV="1">
            <a:off x="3309257" y="16839744"/>
            <a:ext cx="1915826" cy="83686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547490B2-85C4-411B-838E-092DD84C5223}"/>
              </a:ext>
            </a:extLst>
          </p:cNvPr>
          <p:cNvSpPr/>
          <p:nvPr/>
        </p:nvSpPr>
        <p:spPr>
          <a:xfrm>
            <a:off x="1169933" y="16457703"/>
            <a:ext cx="2068654" cy="6241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.container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E83F3870-6FCD-4AFE-AC5C-9E3778BC52B0}"/>
              </a:ext>
            </a:extLst>
          </p:cNvPr>
          <p:cNvCxnSpPr>
            <a:cxnSpLocks/>
          </p:cNvCxnSpPr>
          <p:nvPr/>
        </p:nvCxnSpPr>
        <p:spPr>
          <a:xfrm flipH="1">
            <a:off x="2764661" y="23763086"/>
            <a:ext cx="2299569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737FED9A-3377-4EB7-97A8-02E896BA9B4B}"/>
              </a:ext>
            </a:extLst>
          </p:cNvPr>
          <p:cNvSpPr/>
          <p:nvPr/>
        </p:nvSpPr>
        <p:spPr>
          <a:xfrm>
            <a:off x="570526" y="23570847"/>
            <a:ext cx="2068654" cy="6241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.container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81DDA01C-D789-439A-A20E-1650C62EFB36}"/>
              </a:ext>
            </a:extLst>
          </p:cNvPr>
          <p:cNvCxnSpPr>
            <a:cxnSpLocks/>
          </p:cNvCxnSpPr>
          <p:nvPr/>
        </p:nvCxnSpPr>
        <p:spPr>
          <a:xfrm flipH="1" flipV="1">
            <a:off x="3279861" y="28002056"/>
            <a:ext cx="1831167" cy="70696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D587A08C-7C72-41D3-A03F-6096F37F18BD}"/>
              </a:ext>
            </a:extLst>
          </p:cNvPr>
          <p:cNvSpPr/>
          <p:nvPr/>
        </p:nvSpPr>
        <p:spPr>
          <a:xfrm>
            <a:off x="1140537" y="27620015"/>
            <a:ext cx="2068654" cy="6241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.container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887B71B-1836-44FC-BFD9-8B1C1276BB4B}"/>
              </a:ext>
            </a:extLst>
          </p:cNvPr>
          <p:cNvCxnSpPr>
            <a:cxnSpLocks/>
          </p:cNvCxnSpPr>
          <p:nvPr/>
        </p:nvCxnSpPr>
        <p:spPr>
          <a:xfrm flipH="1" flipV="1">
            <a:off x="3309258" y="5142387"/>
            <a:ext cx="944332" cy="47694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0A4CDC3C-92F3-4A73-8E9F-1FEBBDD5D453}"/>
              </a:ext>
            </a:extLst>
          </p:cNvPr>
          <p:cNvSpPr/>
          <p:nvPr/>
        </p:nvSpPr>
        <p:spPr>
          <a:xfrm>
            <a:off x="667657" y="4763508"/>
            <a:ext cx="2612204" cy="62412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img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.navbar__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logoImg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45FFC987-755B-4728-A42A-AD1E702CA4EF}"/>
              </a:ext>
            </a:extLst>
          </p:cNvPr>
          <p:cNvSpPr/>
          <p:nvPr/>
        </p:nvSpPr>
        <p:spPr>
          <a:xfrm>
            <a:off x="5308839" y="4258375"/>
            <a:ext cx="2612204" cy="45198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navbar__title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314E898-6F29-459E-BEA1-48FA1DF56499}"/>
              </a:ext>
            </a:extLst>
          </p:cNvPr>
          <p:cNvCxnSpPr>
            <a:cxnSpLocks/>
          </p:cNvCxnSpPr>
          <p:nvPr/>
        </p:nvCxnSpPr>
        <p:spPr>
          <a:xfrm flipV="1">
            <a:off x="5627365" y="4774520"/>
            <a:ext cx="520708" cy="91526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5AD5216D-FA82-448B-9D3C-4E2BE83CE3C4}"/>
              </a:ext>
            </a:extLst>
          </p:cNvPr>
          <p:cNvSpPr/>
          <p:nvPr/>
        </p:nvSpPr>
        <p:spPr>
          <a:xfrm>
            <a:off x="9174525" y="4048431"/>
            <a:ext cx="2612204" cy="62412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button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.navbar__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menuBtn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4E84547-8673-4678-8F85-3B67B905AC03}"/>
              </a:ext>
            </a:extLst>
          </p:cNvPr>
          <p:cNvCxnSpPr>
            <a:cxnSpLocks/>
          </p:cNvCxnSpPr>
          <p:nvPr/>
        </p:nvCxnSpPr>
        <p:spPr>
          <a:xfrm flipV="1">
            <a:off x="8973009" y="4751479"/>
            <a:ext cx="624548" cy="955526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854BD61-B077-4D42-B7B5-C16E70A3EDC6}"/>
              </a:ext>
            </a:extLst>
          </p:cNvPr>
          <p:cNvCxnSpPr>
            <a:cxnSpLocks/>
          </p:cNvCxnSpPr>
          <p:nvPr/>
        </p:nvCxnSpPr>
        <p:spPr>
          <a:xfrm flipV="1">
            <a:off x="9913075" y="4778540"/>
            <a:ext cx="334379" cy="861735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FE47A34-9B0A-491A-A060-A749ED6D8CEB}"/>
              </a:ext>
            </a:extLst>
          </p:cNvPr>
          <p:cNvCxnSpPr>
            <a:cxnSpLocks/>
          </p:cNvCxnSpPr>
          <p:nvPr/>
        </p:nvCxnSpPr>
        <p:spPr>
          <a:xfrm flipH="1" flipV="1">
            <a:off x="11206034" y="4730581"/>
            <a:ext cx="1563612" cy="962711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64F9B06-965C-407C-9B0F-50D7758D55C3}"/>
              </a:ext>
            </a:extLst>
          </p:cNvPr>
          <p:cNvCxnSpPr>
            <a:cxnSpLocks/>
          </p:cNvCxnSpPr>
          <p:nvPr/>
        </p:nvCxnSpPr>
        <p:spPr>
          <a:xfrm flipH="1" flipV="1">
            <a:off x="3425373" y="7692280"/>
            <a:ext cx="5048429" cy="6822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D54021A3-21E6-4B55-A438-C6EA57B8D3FF}"/>
              </a:ext>
            </a:extLst>
          </p:cNvPr>
          <p:cNvSpPr/>
          <p:nvPr/>
        </p:nvSpPr>
        <p:spPr>
          <a:xfrm>
            <a:off x="690059" y="7413564"/>
            <a:ext cx="2612204" cy="62412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.home__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profileImg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&gt;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img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51157B56-20EB-4CB7-B872-F9DF8DCD1155}"/>
              </a:ext>
            </a:extLst>
          </p:cNvPr>
          <p:cNvSpPr/>
          <p:nvPr/>
        </p:nvSpPr>
        <p:spPr>
          <a:xfrm>
            <a:off x="626383" y="9075035"/>
            <a:ext cx="2612204" cy="62412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h1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home__name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0557EE8-2850-4F17-B412-CF5E20F1FAD1}"/>
              </a:ext>
            </a:extLst>
          </p:cNvPr>
          <p:cNvCxnSpPr>
            <a:cxnSpLocks/>
          </p:cNvCxnSpPr>
          <p:nvPr/>
        </p:nvCxnSpPr>
        <p:spPr>
          <a:xfrm flipH="1">
            <a:off x="3338286" y="9365507"/>
            <a:ext cx="5036456" cy="9409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E5935269-9555-4D6B-9A2F-EAF61304790F}"/>
              </a:ext>
            </a:extLst>
          </p:cNvPr>
          <p:cNvSpPr/>
          <p:nvPr/>
        </p:nvSpPr>
        <p:spPr>
          <a:xfrm>
            <a:off x="619389" y="9748814"/>
            <a:ext cx="2612204" cy="62412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p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home__desc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C09FDF3C-2252-4D15-A899-E9D8FA930354}"/>
              </a:ext>
            </a:extLst>
          </p:cNvPr>
          <p:cNvCxnSpPr>
            <a:cxnSpLocks/>
          </p:cNvCxnSpPr>
          <p:nvPr/>
        </p:nvCxnSpPr>
        <p:spPr>
          <a:xfrm flipH="1">
            <a:off x="3309258" y="9970125"/>
            <a:ext cx="3910693" cy="6857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682821F0-7381-4BE3-9F7D-20BDFBEF2F07}"/>
              </a:ext>
            </a:extLst>
          </p:cNvPr>
          <p:cNvCxnSpPr>
            <a:cxnSpLocks/>
          </p:cNvCxnSpPr>
          <p:nvPr/>
        </p:nvCxnSpPr>
        <p:spPr>
          <a:xfrm flipH="1">
            <a:off x="3541486" y="10792799"/>
            <a:ext cx="5337260" cy="9549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60BF1620-0445-4D5E-A35B-6D15605C1F30}"/>
              </a:ext>
            </a:extLst>
          </p:cNvPr>
          <p:cNvSpPr/>
          <p:nvPr/>
        </p:nvSpPr>
        <p:spPr>
          <a:xfrm>
            <a:off x="868762" y="10588741"/>
            <a:ext cx="2612204" cy="62412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button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.home__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contactBtn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ECDFF67-CC45-46A4-A536-E1DD7FAB8422}"/>
              </a:ext>
            </a:extLst>
          </p:cNvPr>
          <p:cNvCxnSpPr>
            <a:cxnSpLocks/>
          </p:cNvCxnSpPr>
          <p:nvPr/>
        </p:nvCxnSpPr>
        <p:spPr>
          <a:xfrm flipV="1">
            <a:off x="9913075" y="12144118"/>
            <a:ext cx="5349486" cy="203675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726398EB-65DB-49C7-AFC1-C556B680929B}"/>
              </a:ext>
            </a:extLst>
          </p:cNvPr>
          <p:cNvSpPr/>
          <p:nvPr/>
        </p:nvSpPr>
        <p:spPr>
          <a:xfrm>
            <a:off x="15393759" y="11819822"/>
            <a:ext cx="2612204" cy="62412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h2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career__title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5D2EF2E-61AD-4EF4-9115-C48ADF8BA652}"/>
              </a:ext>
            </a:extLst>
          </p:cNvPr>
          <p:cNvCxnSpPr>
            <a:cxnSpLocks/>
          </p:cNvCxnSpPr>
          <p:nvPr/>
        </p:nvCxnSpPr>
        <p:spPr>
          <a:xfrm flipH="1" flipV="1">
            <a:off x="3042375" y="12860867"/>
            <a:ext cx="2480614" cy="41022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95AC71DA-D370-4C04-AEF7-860430F1D204}"/>
              </a:ext>
            </a:extLst>
          </p:cNvPr>
          <p:cNvSpPr/>
          <p:nvPr/>
        </p:nvSpPr>
        <p:spPr>
          <a:xfrm>
            <a:off x="389369" y="12587823"/>
            <a:ext cx="2612204" cy="4915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career__field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D2E76B6-580F-49EA-A094-C0907DA7D042}"/>
              </a:ext>
            </a:extLst>
          </p:cNvPr>
          <p:cNvCxnSpPr>
            <a:cxnSpLocks/>
          </p:cNvCxnSpPr>
          <p:nvPr/>
        </p:nvCxnSpPr>
        <p:spPr>
          <a:xfrm flipH="1" flipV="1">
            <a:off x="3338285" y="13577740"/>
            <a:ext cx="2580796" cy="8274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55DD4484-56FB-45FA-AB5E-282143BE82D4}"/>
              </a:ext>
            </a:extLst>
          </p:cNvPr>
          <p:cNvSpPr/>
          <p:nvPr/>
        </p:nvSpPr>
        <p:spPr>
          <a:xfrm>
            <a:off x="548266" y="13287332"/>
            <a:ext cx="2612204" cy="62412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.career__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fieldImg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&gt;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i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1642AD16-4216-4FB3-854A-6C4E57276E8E}"/>
              </a:ext>
            </a:extLst>
          </p:cNvPr>
          <p:cNvCxnSpPr>
            <a:cxnSpLocks/>
          </p:cNvCxnSpPr>
          <p:nvPr/>
        </p:nvCxnSpPr>
        <p:spPr>
          <a:xfrm flipH="1" flipV="1">
            <a:off x="3249700" y="14468914"/>
            <a:ext cx="2436901" cy="274131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1B15C279-04E6-4BE8-AC90-83B8C1BBFC1E}"/>
              </a:ext>
            </a:extLst>
          </p:cNvPr>
          <p:cNvSpPr/>
          <p:nvPr/>
        </p:nvSpPr>
        <p:spPr>
          <a:xfrm>
            <a:off x="577257" y="14142283"/>
            <a:ext cx="2612204" cy="62412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p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.career__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fieldDesc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285E9132-4582-4E2A-B722-E2C4391C1CC5}"/>
              </a:ext>
            </a:extLst>
          </p:cNvPr>
          <p:cNvCxnSpPr>
            <a:cxnSpLocks/>
          </p:cNvCxnSpPr>
          <p:nvPr/>
        </p:nvCxnSpPr>
        <p:spPr>
          <a:xfrm flipV="1">
            <a:off x="12856838" y="16078002"/>
            <a:ext cx="2429588" cy="16145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098E418-6778-4031-8FBD-CF840BE6A347}"/>
              </a:ext>
            </a:extLst>
          </p:cNvPr>
          <p:cNvCxnSpPr>
            <a:cxnSpLocks/>
          </p:cNvCxnSpPr>
          <p:nvPr/>
        </p:nvCxnSpPr>
        <p:spPr>
          <a:xfrm flipV="1">
            <a:off x="13480916" y="15217827"/>
            <a:ext cx="1805510" cy="28621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DBB51D6D-FD08-4D99-B024-1DB815B53FC9}"/>
              </a:ext>
            </a:extLst>
          </p:cNvPr>
          <p:cNvSpPr/>
          <p:nvPr/>
        </p:nvSpPr>
        <p:spPr>
          <a:xfrm>
            <a:off x="15360404" y="14845452"/>
            <a:ext cx="2612204" cy="62412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ul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career__list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B60CB244-EB05-4358-8A4A-401AA5873B91}"/>
              </a:ext>
            </a:extLst>
          </p:cNvPr>
          <p:cNvSpPr/>
          <p:nvPr/>
        </p:nvSpPr>
        <p:spPr>
          <a:xfrm>
            <a:off x="15360404" y="15782716"/>
            <a:ext cx="2298946" cy="62412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li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career__item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5DE7D42-3D72-4C7F-8D1C-438FDA19E03E}"/>
              </a:ext>
            </a:extLst>
          </p:cNvPr>
          <p:cNvSpPr/>
          <p:nvPr/>
        </p:nvSpPr>
        <p:spPr>
          <a:xfrm>
            <a:off x="4956147" y="16366249"/>
            <a:ext cx="537873" cy="236773"/>
          </a:xfrm>
          <a:custGeom>
            <a:avLst/>
            <a:gdLst>
              <a:gd name="connsiteX0" fmla="*/ 0 w 537873"/>
              <a:gd name="connsiteY0" fmla="*/ 0 h 236773"/>
              <a:gd name="connsiteX1" fmla="*/ 537873 w 537873"/>
              <a:gd name="connsiteY1" fmla="*/ 0 h 236773"/>
              <a:gd name="connsiteX2" fmla="*/ 537873 w 537873"/>
              <a:gd name="connsiteY2" fmla="*/ 236773 h 236773"/>
              <a:gd name="connsiteX3" fmla="*/ 0 w 537873"/>
              <a:gd name="connsiteY3" fmla="*/ 236773 h 236773"/>
              <a:gd name="connsiteX4" fmla="*/ 0 w 537873"/>
              <a:gd name="connsiteY4" fmla="*/ 0 h 23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873" h="236773" fill="none" extrusionOk="0">
                <a:moveTo>
                  <a:pt x="0" y="0"/>
                </a:moveTo>
                <a:cubicBezTo>
                  <a:pt x="248096" y="-37100"/>
                  <a:pt x="343731" y="21523"/>
                  <a:pt x="537873" y="0"/>
                </a:cubicBezTo>
                <a:cubicBezTo>
                  <a:pt x="559942" y="112419"/>
                  <a:pt x="525109" y="165289"/>
                  <a:pt x="537873" y="236773"/>
                </a:cubicBezTo>
                <a:cubicBezTo>
                  <a:pt x="337825" y="261410"/>
                  <a:pt x="153050" y="201733"/>
                  <a:pt x="0" y="236773"/>
                </a:cubicBezTo>
                <a:cubicBezTo>
                  <a:pt x="-28204" y="141714"/>
                  <a:pt x="10733" y="108918"/>
                  <a:pt x="0" y="0"/>
                </a:cubicBezTo>
                <a:close/>
              </a:path>
              <a:path w="537873" h="236773" stroke="0" extrusionOk="0">
                <a:moveTo>
                  <a:pt x="0" y="0"/>
                </a:moveTo>
                <a:cubicBezTo>
                  <a:pt x="198277" y="-44899"/>
                  <a:pt x="306424" y="13113"/>
                  <a:pt x="537873" y="0"/>
                </a:cubicBezTo>
                <a:cubicBezTo>
                  <a:pt x="558330" y="97391"/>
                  <a:pt x="531505" y="183814"/>
                  <a:pt x="537873" y="236773"/>
                </a:cubicBezTo>
                <a:cubicBezTo>
                  <a:pt x="272671" y="287413"/>
                  <a:pt x="229075" y="176970"/>
                  <a:pt x="0" y="236773"/>
                </a:cubicBezTo>
                <a:cubicBezTo>
                  <a:pt x="-26831" y="138891"/>
                  <a:pt x="18052" y="50735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A6A44DE-9F86-48BD-ACE2-CB3CF3C4957F}"/>
              </a:ext>
            </a:extLst>
          </p:cNvPr>
          <p:cNvSpPr/>
          <p:nvPr/>
        </p:nvSpPr>
        <p:spPr>
          <a:xfrm>
            <a:off x="4956147" y="15946127"/>
            <a:ext cx="537873" cy="236773"/>
          </a:xfrm>
          <a:custGeom>
            <a:avLst/>
            <a:gdLst>
              <a:gd name="connsiteX0" fmla="*/ 0 w 537873"/>
              <a:gd name="connsiteY0" fmla="*/ 0 h 236773"/>
              <a:gd name="connsiteX1" fmla="*/ 537873 w 537873"/>
              <a:gd name="connsiteY1" fmla="*/ 0 h 236773"/>
              <a:gd name="connsiteX2" fmla="*/ 537873 w 537873"/>
              <a:gd name="connsiteY2" fmla="*/ 236773 h 236773"/>
              <a:gd name="connsiteX3" fmla="*/ 0 w 537873"/>
              <a:gd name="connsiteY3" fmla="*/ 236773 h 236773"/>
              <a:gd name="connsiteX4" fmla="*/ 0 w 537873"/>
              <a:gd name="connsiteY4" fmla="*/ 0 h 23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873" h="236773" fill="none" extrusionOk="0">
                <a:moveTo>
                  <a:pt x="0" y="0"/>
                </a:moveTo>
                <a:cubicBezTo>
                  <a:pt x="248096" y="-37100"/>
                  <a:pt x="343731" y="21523"/>
                  <a:pt x="537873" y="0"/>
                </a:cubicBezTo>
                <a:cubicBezTo>
                  <a:pt x="559942" y="112419"/>
                  <a:pt x="525109" y="165289"/>
                  <a:pt x="537873" y="236773"/>
                </a:cubicBezTo>
                <a:cubicBezTo>
                  <a:pt x="337825" y="261410"/>
                  <a:pt x="153050" y="201733"/>
                  <a:pt x="0" y="236773"/>
                </a:cubicBezTo>
                <a:cubicBezTo>
                  <a:pt x="-28204" y="141714"/>
                  <a:pt x="10733" y="108918"/>
                  <a:pt x="0" y="0"/>
                </a:cubicBezTo>
                <a:close/>
              </a:path>
              <a:path w="537873" h="236773" stroke="0" extrusionOk="0">
                <a:moveTo>
                  <a:pt x="0" y="0"/>
                </a:moveTo>
                <a:cubicBezTo>
                  <a:pt x="198277" y="-44899"/>
                  <a:pt x="306424" y="13113"/>
                  <a:pt x="537873" y="0"/>
                </a:cubicBezTo>
                <a:cubicBezTo>
                  <a:pt x="558330" y="97391"/>
                  <a:pt x="531505" y="183814"/>
                  <a:pt x="537873" y="236773"/>
                </a:cubicBezTo>
                <a:cubicBezTo>
                  <a:pt x="272671" y="287413"/>
                  <a:pt x="229075" y="176970"/>
                  <a:pt x="0" y="236773"/>
                </a:cubicBezTo>
                <a:cubicBezTo>
                  <a:pt x="-26831" y="138891"/>
                  <a:pt x="18052" y="50735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E975799-4A38-4C19-AF30-3E4DB38FE19B}"/>
              </a:ext>
            </a:extLst>
          </p:cNvPr>
          <p:cNvSpPr/>
          <p:nvPr/>
        </p:nvSpPr>
        <p:spPr>
          <a:xfrm>
            <a:off x="4956147" y="15542854"/>
            <a:ext cx="537873" cy="236773"/>
          </a:xfrm>
          <a:custGeom>
            <a:avLst/>
            <a:gdLst>
              <a:gd name="connsiteX0" fmla="*/ 0 w 537873"/>
              <a:gd name="connsiteY0" fmla="*/ 0 h 236773"/>
              <a:gd name="connsiteX1" fmla="*/ 537873 w 537873"/>
              <a:gd name="connsiteY1" fmla="*/ 0 h 236773"/>
              <a:gd name="connsiteX2" fmla="*/ 537873 w 537873"/>
              <a:gd name="connsiteY2" fmla="*/ 236773 h 236773"/>
              <a:gd name="connsiteX3" fmla="*/ 0 w 537873"/>
              <a:gd name="connsiteY3" fmla="*/ 236773 h 236773"/>
              <a:gd name="connsiteX4" fmla="*/ 0 w 537873"/>
              <a:gd name="connsiteY4" fmla="*/ 0 h 23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873" h="236773" fill="none" extrusionOk="0">
                <a:moveTo>
                  <a:pt x="0" y="0"/>
                </a:moveTo>
                <a:cubicBezTo>
                  <a:pt x="248096" y="-37100"/>
                  <a:pt x="343731" y="21523"/>
                  <a:pt x="537873" y="0"/>
                </a:cubicBezTo>
                <a:cubicBezTo>
                  <a:pt x="559942" y="112419"/>
                  <a:pt x="525109" y="165289"/>
                  <a:pt x="537873" y="236773"/>
                </a:cubicBezTo>
                <a:cubicBezTo>
                  <a:pt x="337825" y="261410"/>
                  <a:pt x="153050" y="201733"/>
                  <a:pt x="0" y="236773"/>
                </a:cubicBezTo>
                <a:cubicBezTo>
                  <a:pt x="-28204" y="141714"/>
                  <a:pt x="10733" y="108918"/>
                  <a:pt x="0" y="0"/>
                </a:cubicBezTo>
                <a:close/>
              </a:path>
              <a:path w="537873" h="236773" stroke="0" extrusionOk="0">
                <a:moveTo>
                  <a:pt x="0" y="0"/>
                </a:moveTo>
                <a:cubicBezTo>
                  <a:pt x="198277" y="-44899"/>
                  <a:pt x="306424" y="13113"/>
                  <a:pt x="537873" y="0"/>
                </a:cubicBezTo>
                <a:cubicBezTo>
                  <a:pt x="558330" y="97391"/>
                  <a:pt x="531505" y="183814"/>
                  <a:pt x="537873" y="236773"/>
                </a:cubicBezTo>
                <a:cubicBezTo>
                  <a:pt x="272671" y="287413"/>
                  <a:pt x="229075" y="176970"/>
                  <a:pt x="0" y="236773"/>
                </a:cubicBezTo>
                <a:cubicBezTo>
                  <a:pt x="-26831" y="138891"/>
                  <a:pt x="18052" y="50735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C8AB9B5E-584D-4C04-9B38-17A14198EBDC}"/>
              </a:ext>
            </a:extLst>
          </p:cNvPr>
          <p:cNvSpPr/>
          <p:nvPr/>
        </p:nvSpPr>
        <p:spPr>
          <a:xfrm>
            <a:off x="5557702" y="15542854"/>
            <a:ext cx="4508101" cy="236773"/>
          </a:xfrm>
          <a:custGeom>
            <a:avLst/>
            <a:gdLst>
              <a:gd name="connsiteX0" fmla="*/ 0 w 4508101"/>
              <a:gd name="connsiteY0" fmla="*/ 0 h 236773"/>
              <a:gd name="connsiteX1" fmla="*/ 473351 w 4508101"/>
              <a:gd name="connsiteY1" fmla="*/ 0 h 236773"/>
              <a:gd name="connsiteX2" fmla="*/ 1081944 w 4508101"/>
              <a:gd name="connsiteY2" fmla="*/ 0 h 236773"/>
              <a:gd name="connsiteX3" fmla="*/ 1600376 w 4508101"/>
              <a:gd name="connsiteY3" fmla="*/ 0 h 236773"/>
              <a:gd name="connsiteX4" fmla="*/ 2073726 w 4508101"/>
              <a:gd name="connsiteY4" fmla="*/ 0 h 236773"/>
              <a:gd name="connsiteX5" fmla="*/ 2682320 w 4508101"/>
              <a:gd name="connsiteY5" fmla="*/ 0 h 236773"/>
              <a:gd name="connsiteX6" fmla="*/ 3245833 w 4508101"/>
              <a:gd name="connsiteY6" fmla="*/ 0 h 236773"/>
              <a:gd name="connsiteX7" fmla="*/ 3809345 w 4508101"/>
              <a:gd name="connsiteY7" fmla="*/ 0 h 236773"/>
              <a:gd name="connsiteX8" fmla="*/ 4508101 w 4508101"/>
              <a:gd name="connsiteY8" fmla="*/ 0 h 236773"/>
              <a:gd name="connsiteX9" fmla="*/ 4508101 w 4508101"/>
              <a:gd name="connsiteY9" fmla="*/ 236773 h 236773"/>
              <a:gd name="connsiteX10" fmla="*/ 4034750 w 4508101"/>
              <a:gd name="connsiteY10" fmla="*/ 236773 h 236773"/>
              <a:gd name="connsiteX11" fmla="*/ 3606481 w 4508101"/>
              <a:gd name="connsiteY11" fmla="*/ 236773 h 236773"/>
              <a:gd name="connsiteX12" fmla="*/ 2997887 w 4508101"/>
              <a:gd name="connsiteY12" fmla="*/ 236773 h 236773"/>
              <a:gd name="connsiteX13" fmla="*/ 2524537 w 4508101"/>
              <a:gd name="connsiteY13" fmla="*/ 236773 h 236773"/>
              <a:gd name="connsiteX14" fmla="*/ 1915943 w 4508101"/>
              <a:gd name="connsiteY14" fmla="*/ 236773 h 236773"/>
              <a:gd name="connsiteX15" fmla="*/ 1262268 w 4508101"/>
              <a:gd name="connsiteY15" fmla="*/ 236773 h 236773"/>
              <a:gd name="connsiteX16" fmla="*/ 743837 w 4508101"/>
              <a:gd name="connsiteY16" fmla="*/ 236773 h 236773"/>
              <a:gd name="connsiteX17" fmla="*/ 0 w 4508101"/>
              <a:gd name="connsiteY17" fmla="*/ 236773 h 236773"/>
              <a:gd name="connsiteX18" fmla="*/ 0 w 4508101"/>
              <a:gd name="connsiteY18" fmla="*/ 0 h 23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101" h="236773" fill="none" extrusionOk="0">
                <a:moveTo>
                  <a:pt x="0" y="0"/>
                </a:moveTo>
                <a:cubicBezTo>
                  <a:pt x="193895" y="-29143"/>
                  <a:pt x="266484" y="42378"/>
                  <a:pt x="473351" y="0"/>
                </a:cubicBezTo>
                <a:cubicBezTo>
                  <a:pt x="680218" y="-42378"/>
                  <a:pt x="830301" y="22441"/>
                  <a:pt x="1081944" y="0"/>
                </a:cubicBezTo>
                <a:cubicBezTo>
                  <a:pt x="1333587" y="-22441"/>
                  <a:pt x="1430378" y="49915"/>
                  <a:pt x="1600376" y="0"/>
                </a:cubicBezTo>
                <a:cubicBezTo>
                  <a:pt x="1770374" y="-49915"/>
                  <a:pt x="1913038" y="21609"/>
                  <a:pt x="2073726" y="0"/>
                </a:cubicBezTo>
                <a:cubicBezTo>
                  <a:pt x="2234414" y="-21609"/>
                  <a:pt x="2457588" y="21667"/>
                  <a:pt x="2682320" y="0"/>
                </a:cubicBezTo>
                <a:cubicBezTo>
                  <a:pt x="2907052" y="-21667"/>
                  <a:pt x="3063960" y="48119"/>
                  <a:pt x="3245833" y="0"/>
                </a:cubicBezTo>
                <a:cubicBezTo>
                  <a:pt x="3427706" y="-48119"/>
                  <a:pt x="3591083" y="59180"/>
                  <a:pt x="3809345" y="0"/>
                </a:cubicBezTo>
                <a:cubicBezTo>
                  <a:pt x="4027607" y="-59180"/>
                  <a:pt x="4199023" y="53547"/>
                  <a:pt x="4508101" y="0"/>
                </a:cubicBezTo>
                <a:cubicBezTo>
                  <a:pt x="4509026" y="86519"/>
                  <a:pt x="4504842" y="155808"/>
                  <a:pt x="4508101" y="236773"/>
                </a:cubicBezTo>
                <a:cubicBezTo>
                  <a:pt x="4408815" y="257495"/>
                  <a:pt x="4137405" y="191849"/>
                  <a:pt x="4034750" y="236773"/>
                </a:cubicBezTo>
                <a:cubicBezTo>
                  <a:pt x="3932095" y="281697"/>
                  <a:pt x="3730997" y="190688"/>
                  <a:pt x="3606481" y="236773"/>
                </a:cubicBezTo>
                <a:cubicBezTo>
                  <a:pt x="3481965" y="282858"/>
                  <a:pt x="3272185" y="213409"/>
                  <a:pt x="2997887" y="236773"/>
                </a:cubicBezTo>
                <a:cubicBezTo>
                  <a:pt x="2723589" y="260137"/>
                  <a:pt x="2683923" y="199361"/>
                  <a:pt x="2524537" y="236773"/>
                </a:cubicBezTo>
                <a:cubicBezTo>
                  <a:pt x="2365151" y="274185"/>
                  <a:pt x="2096688" y="198173"/>
                  <a:pt x="1915943" y="236773"/>
                </a:cubicBezTo>
                <a:cubicBezTo>
                  <a:pt x="1735198" y="275373"/>
                  <a:pt x="1492750" y="171104"/>
                  <a:pt x="1262268" y="236773"/>
                </a:cubicBezTo>
                <a:cubicBezTo>
                  <a:pt x="1031786" y="302442"/>
                  <a:pt x="986040" y="221818"/>
                  <a:pt x="743837" y="236773"/>
                </a:cubicBezTo>
                <a:cubicBezTo>
                  <a:pt x="501634" y="251728"/>
                  <a:pt x="161148" y="234163"/>
                  <a:pt x="0" y="236773"/>
                </a:cubicBezTo>
                <a:cubicBezTo>
                  <a:pt x="-487" y="152722"/>
                  <a:pt x="4562" y="79910"/>
                  <a:pt x="0" y="0"/>
                </a:cubicBezTo>
                <a:close/>
              </a:path>
              <a:path w="4508101" h="236773" stroke="0" extrusionOk="0">
                <a:moveTo>
                  <a:pt x="0" y="0"/>
                </a:moveTo>
                <a:cubicBezTo>
                  <a:pt x="185858" y="-30673"/>
                  <a:pt x="309335" y="38562"/>
                  <a:pt x="518432" y="0"/>
                </a:cubicBezTo>
                <a:cubicBezTo>
                  <a:pt x="727529" y="-38562"/>
                  <a:pt x="859999" y="37184"/>
                  <a:pt x="946701" y="0"/>
                </a:cubicBezTo>
                <a:cubicBezTo>
                  <a:pt x="1033403" y="-37184"/>
                  <a:pt x="1401121" y="33941"/>
                  <a:pt x="1600376" y="0"/>
                </a:cubicBezTo>
                <a:cubicBezTo>
                  <a:pt x="1799631" y="-33941"/>
                  <a:pt x="1997924" y="51609"/>
                  <a:pt x="2118807" y="0"/>
                </a:cubicBezTo>
                <a:cubicBezTo>
                  <a:pt x="2239690" y="-51609"/>
                  <a:pt x="2386093" y="54821"/>
                  <a:pt x="2637239" y="0"/>
                </a:cubicBezTo>
                <a:cubicBezTo>
                  <a:pt x="2888385" y="-54821"/>
                  <a:pt x="2988774" y="58630"/>
                  <a:pt x="3290914" y="0"/>
                </a:cubicBezTo>
                <a:cubicBezTo>
                  <a:pt x="3593054" y="-58630"/>
                  <a:pt x="3580804" y="32145"/>
                  <a:pt x="3764264" y="0"/>
                </a:cubicBezTo>
                <a:cubicBezTo>
                  <a:pt x="3947724" y="-32145"/>
                  <a:pt x="4256929" y="56628"/>
                  <a:pt x="4508101" y="0"/>
                </a:cubicBezTo>
                <a:cubicBezTo>
                  <a:pt x="4534847" y="63592"/>
                  <a:pt x="4498726" y="186175"/>
                  <a:pt x="4508101" y="236773"/>
                </a:cubicBezTo>
                <a:cubicBezTo>
                  <a:pt x="4337276" y="290430"/>
                  <a:pt x="4220179" y="225376"/>
                  <a:pt x="4034750" y="236773"/>
                </a:cubicBezTo>
                <a:cubicBezTo>
                  <a:pt x="3849321" y="248170"/>
                  <a:pt x="3700076" y="174362"/>
                  <a:pt x="3471238" y="236773"/>
                </a:cubicBezTo>
                <a:cubicBezTo>
                  <a:pt x="3242400" y="299184"/>
                  <a:pt x="3208128" y="188185"/>
                  <a:pt x="2952806" y="236773"/>
                </a:cubicBezTo>
                <a:cubicBezTo>
                  <a:pt x="2697484" y="285361"/>
                  <a:pt x="2526262" y="211198"/>
                  <a:pt x="2299132" y="236773"/>
                </a:cubicBezTo>
                <a:cubicBezTo>
                  <a:pt x="2072002" y="262348"/>
                  <a:pt x="1846726" y="210083"/>
                  <a:pt x="1645457" y="236773"/>
                </a:cubicBezTo>
                <a:cubicBezTo>
                  <a:pt x="1444189" y="263463"/>
                  <a:pt x="1330922" y="186523"/>
                  <a:pt x="1172106" y="236773"/>
                </a:cubicBezTo>
                <a:cubicBezTo>
                  <a:pt x="1013290" y="287023"/>
                  <a:pt x="721749" y="176914"/>
                  <a:pt x="608594" y="236773"/>
                </a:cubicBezTo>
                <a:cubicBezTo>
                  <a:pt x="495439" y="296632"/>
                  <a:pt x="173157" y="208007"/>
                  <a:pt x="0" y="236773"/>
                </a:cubicBezTo>
                <a:cubicBezTo>
                  <a:pt x="-16320" y="161493"/>
                  <a:pt x="14559" y="56111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92B9207F-981A-41DD-8F2D-392F6FD2FFB1}"/>
              </a:ext>
            </a:extLst>
          </p:cNvPr>
          <p:cNvSpPr/>
          <p:nvPr/>
        </p:nvSpPr>
        <p:spPr>
          <a:xfrm>
            <a:off x="5557702" y="15936043"/>
            <a:ext cx="6310448" cy="236773"/>
          </a:xfrm>
          <a:custGeom>
            <a:avLst/>
            <a:gdLst>
              <a:gd name="connsiteX0" fmla="*/ 0 w 6310448"/>
              <a:gd name="connsiteY0" fmla="*/ 0 h 236773"/>
              <a:gd name="connsiteX1" fmla="*/ 384364 w 6310448"/>
              <a:gd name="connsiteY1" fmla="*/ 0 h 236773"/>
              <a:gd name="connsiteX2" fmla="*/ 1084250 w 6310448"/>
              <a:gd name="connsiteY2" fmla="*/ 0 h 236773"/>
              <a:gd name="connsiteX3" fmla="*/ 1721031 w 6310448"/>
              <a:gd name="connsiteY3" fmla="*/ 0 h 236773"/>
              <a:gd name="connsiteX4" fmla="*/ 2105395 w 6310448"/>
              <a:gd name="connsiteY4" fmla="*/ 0 h 236773"/>
              <a:gd name="connsiteX5" fmla="*/ 2615968 w 6310448"/>
              <a:gd name="connsiteY5" fmla="*/ 0 h 236773"/>
              <a:gd name="connsiteX6" fmla="*/ 3315854 w 6310448"/>
              <a:gd name="connsiteY6" fmla="*/ 0 h 236773"/>
              <a:gd name="connsiteX7" fmla="*/ 3889531 w 6310448"/>
              <a:gd name="connsiteY7" fmla="*/ 0 h 236773"/>
              <a:gd name="connsiteX8" fmla="*/ 4526312 w 6310448"/>
              <a:gd name="connsiteY8" fmla="*/ 0 h 236773"/>
              <a:gd name="connsiteX9" fmla="*/ 5036885 w 6310448"/>
              <a:gd name="connsiteY9" fmla="*/ 0 h 236773"/>
              <a:gd name="connsiteX10" fmla="*/ 5610562 w 6310448"/>
              <a:gd name="connsiteY10" fmla="*/ 0 h 236773"/>
              <a:gd name="connsiteX11" fmla="*/ 6310448 w 6310448"/>
              <a:gd name="connsiteY11" fmla="*/ 0 h 236773"/>
              <a:gd name="connsiteX12" fmla="*/ 6310448 w 6310448"/>
              <a:gd name="connsiteY12" fmla="*/ 236773 h 236773"/>
              <a:gd name="connsiteX13" fmla="*/ 5926084 w 6310448"/>
              <a:gd name="connsiteY13" fmla="*/ 236773 h 236773"/>
              <a:gd name="connsiteX14" fmla="*/ 5541721 w 6310448"/>
              <a:gd name="connsiteY14" fmla="*/ 236773 h 236773"/>
              <a:gd name="connsiteX15" fmla="*/ 4904939 w 6310448"/>
              <a:gd name="connsiteY15" fmla="*/ 236773 h 236773"/>
              <a:gd name="connsiteX16" fmla="*/ 4520575 w 6310448"/>
              <a:gd name="connsiteY16" fmla="*/ 236773 h 236773"/>
              <a:gd name="connsiteX17" fmla="*/ 3946898 w 6310448"/>
              <a:gd name="connsiteY17" fmla="*/ 236773 h 236773"/>
              <a:gd name="connsiteX18" fmla="*/ 3499430 w 6310448"/>
              <a:gd name="connsiteY18" fmla="*/ 236773 h 236773"/>
              <a:gd name="connsiteX19" fmla="*/ 2925753 w 6310448"/>
              <a:gd name="connsiteY19" fmla="*/ 236773 h 236773"/>
              <a:gd name="connsiteX20" fmla="*/ 2352076 w 6310448"/>
              <a:gd name="connsiteY20" fmla="*/ 236773 h 236773"/>
              <a:gd name="connsiteX21" fmla="*/ 1778399 w 6310448"/>
              <a:gd name="connsiteY21" fmla="*/ 236773 h 236773"/>
              <a:gd name="connsiteX22" fmla="*/ 1204722 w 6310448"/>
              <a:gd name="connsiteY22" fmla="*/ 236773 h 236773"/>
              <a:gd name="connsiteX23" fmla="*/ 694149 w 6310448"/>
              <a:gd name="connsiteY23" fmla="*/ 236773 h 236773"/>
              <a:gd name="connsiteX24" fmla="*/ 0 w 6310448"/>
              <a:gd name="connsiteY24" fmla="*/ 236773 h 236773"/>
              <a:gd name="connsiteX25" fmla="*/ 0 w 6310448"/>
              <a:gd name="connsiteY25" fmla="*/ 0 h 23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10448" h="236773" fill="none" extrusionOk="0">
                <a:moveTo>
                  <a:pt x="0" y="0"/>
                </a:moveTo>
                <a:cubicBezTo>
                  <a:pt x="172743" y="-23878"/>
                  <a:pt x="291898" y="26229"/>
                  <a:pt x="384364" y="0"/>
                </a:cubicBezTo>
                <a:cubicBezTo>
                  <a:pt x="476830" y="-26229"/>
                  <a:pt x="819634" y="57441"/>
                  <a:pt x="1084250" y="0"/>
                </a:cubicBezTo>
                <a:cubicBezTo>
                  <a:pt x="1348866" y="-57441"/>
                  <a:pt x="1472284" y="13082"/>
                  <a:pt x="1721031" y="0"/>
                </a:cubicBezTo>
                <a:cubicBezTo>
                  <a:pt x="1969778" y="-13082"/>
                  <a:pt x="1916122" y="19498"/>
                  <a:pt x="2105395" y="0"/>
                </a:cubicBezTo>
                <a:cubicBezTo>
                  <a:pt x="2294668" y="-19498"/>
                  <a:pt x="2417404" y="44428"/>
                  <a:pt x="2615968" y="0"/>
                </a:cubicBezTo>
                <a:cubicBezTo>
                  <a:pt x="2814532" y="-44428"/>
                  <a:pt x="3107958" y="19609"/>
                  <a:pt x="3315854" y="0"/>
                </a:cubicBezTo>
                <a:cubicBezTo>
                  <a:pt x="3523750" y="-19609"/>
                  <a:pt x="3754031" y="33760"/>
                  <a:pt x="3889531" y="0"/>
                </a:cubicBezTo>
                <a:cubicBezTo>
                  <a:pt x="4025031" y="-33760"/>
                  <a:pt x="4394425" y="58763"/>
                  <a:pt x="4526312" y="0"/>
                </a:cubicBezTo>
                <a:cubicBezTo>
                  <a:pt x="4658199" y="-58763"/>
                  <a:pt x="4879279" y="40373"/>
                  <a:pt x="5036885" y="0"/>
                </a:cubicBezTo>
                <a:cubicBezTo>
                  <a:pt x="5194491" y="-40373"/>
                  <a:pt x="5343483" y="22861"/>
                  <a:pt x="5610562" y="0"/>
                </a:cubicBezTo>
                <a:cubicBezTo>
                  <a:pt x="5877641" y="-22861"/>
                  <a:pt x="6157272" y="12378"/>
                  <a:pt x="6310448" y="0"/>
                </a:cubicBezTo>
                <a:cubicBezTo>
                  <a:pt x="6317946" y="99797"/>
                  <a:pt x="6284893" y="181403"/>
                  <a:pt x="6310448" y="236773"/>
                </a:cubicBezTo>
                <a:cubicBezTo>
                  <a:pt x="6225997" y="239379"/>
                  <a:pt x="6102538" y="194945"/>
                  <a:pt x="5926084" y="236773"/>
                </a:cubicBezTo>
                <a:cubicBezTo>
                  <a:pt x="5749630" y="278601"/>
                  <a:pt x="5685631" y="224631"/>
                  <a:pt x="5541721" y="236773"/>
                </a:cubicBezTo>
                <a:cubicBezTo>
                  <a:pt x="5397811" y="248915"/>
                  <a:pt x="5061304" y="170443"/>
                  <a:pt x="4904939" y="236773"/>
                </a:cubicBezTo>
                <a:cubicBezTo>
                  <a:pt x="4748574" y="303103"/>
                  <a:pt x="4700240" y="212762"/>
                  <a:pt x="4520575" y="236773"/>
                </a:cubicBezTo>
                <a:cubicBezTo>
                  <a:pt x="4340910" y="260784"/>
                  <a:pt x="4229834" y="209168"/>
                  <a:pt x="3946898" y="236773"/>
                </a:cubicBezTo>
                <a:cubicBezTo>
                  <a:pt x="3663962" y="264378"/>
                  <a:pt x="3630256" y="209333"/>
                  <a:pt x="3499430" y="236773"/>
                </a:cubicBezTo>
                <a:cubicBezTo>
                  <a:pt x="3368604" y="264213"/>
                  <a:pt x="3120828" y="207141"/>
                  <a:pt x="2925753" y="236773"/>
                </a:cubicBezTo>
                <a:cubicBezTo>
                  <a:pt x="2730678" y="266405"/>
                  <a:pt x="2485153" y="222551"/>
                  <a:pt x="2352076" y="236773"/>
                </a:cubicBezTo>
                <a:cubicBezTo>
                  <a:pt x="2218999" y="250995"/>
                  <a:pt x="1965502" y="234379"/>
                  <a:pt x="1778399" y="236773"/>
                </a:cubicBezTo>
                <a:cubicBezTo>
                  <a:pt x="1591296" y="239167"/>
                  <a:pt x="1390377" y="192412"/>
                  <a:pt x="1204722" y="236773"/>
                </a:cubicBezTo>
                <a:cubicBezTo>
                  <a:pt x="1019067" y="281134"/>
                  <a:pt x="838683" y="209036"/>
                  <a:pt x="694149" y="236773"/>
                </a:cubicBezTo>
                <a:cubicBezTo>
                  <a:pt x="549615" y="264510"/>
                  <a:pt x="159530" y="233944"/>
                  <a:pt x="0" y="236773"/>
                </a:cubicBezTo>
                <a:cubicBezTo>
                  <a:pt x="-21977" y="187190"/>
                  <a:pt x="25386" y="83458"/>
                  <a:pt x="0" y="0"/>
                </a:cubicBezTo>
                <a:close/>
              </a:path>
              <a:path w="6310448" h="236773" stroke="0" extrusionOk="0">
                <a:moveTo>
                  <a:pt x="0" y="0"/>
                </a:moveTo>
                <a:cubicBezTo>
                  <a:pt x="104316" y="-36142"/>
                  <a:pt x="329610" y="28190"/>
                  <a:pt x="510573" y="0"/>
                </a:cubicBezTo>
                <a:cubicBezTo>
                  <a:pt x="691536" y="-28190"/>
                  <a:pt x="794093" y="4028"/>
                  <a:pt x="894936" y="0"/>
                </a:cubicBezTo>
                <a:cubicBezTo>
                  <a:pt x="995779" y="-4028"/>
                  <a:pt x="1302307" y="65394"/>
                  <a:pt x="1594822" y="0"/>
                </a:cubicBezTo>
                <a:cubicBezTo>
                  <a:pt x="1887337" y="-65394"/>
                  <a:pt x="1996691" y="29049"/>
                  <a:pt x="2105395" y="0"/>
                </a:cubicBezTo>
                <a:cubicBezTo>
                  <a:pt x="2214099" y="-29049"/>
                  <a:pt x="2381304" y="36779"/>
                  <a:pt x="2615968" y="0"/>
                </a:cubicBezTo>
                <a:cubicBezTo>
                  <a:pt x="2850632" y="-36779"/>
                  <a:pt x="3049497" y="44035"/>
                  <a:pt x="3315854" y="0"/>
                </a:cubicBezTo>
                <a:cubicBezTo>
                  <a:pt x="3582211" y="-44035"/>
                  <a:pt x="3632256" y="45491"/>
                  <a:pt x="3763322" y="0"/>
                </a:cubicBezTo>
                <a:cubicBezTo>
                  <a:pt x="3894388" y="-45491"/>
                  <a:pt x="4147001" y="72291"/>
                  <a:pt x="4463208" y="0"/>
                </a:cubicBezTo>
                <a:cubicBezTo>
                  <a:pt x="4779415" y="-72291"/>
                  <a:pt x="4916694" y="318"/>
                  <a:pt x="5163094" y="0"/>
                </a:cubicBezTo>
                <a:cubicBezTo>
                  <a:pt x="5409494" y="-318"/>
                  <a:pt x="5594120" y="12654"/>
                  <a:pt x="5736771" y="0"/>
                </a:cubicBezTo>
                <a:cubicBezTo>
                  <a:pt x="5879422" y="-12654"/>
                  <a:pt x="6081928" y="40434"/>
                  <a:pt x="6310448" y="0"/>
                </a:cubicBezTo>
                <a:cubicBezTo>
                  <a:pt x="6338652" y="95059"/>
                  <a:pt x="6299715" y="127855"/>
                  <a:pt x="6310448" y="236773"/>
                </a:cubicBezTo>
                <a:cubicBezTo>
                  <a:pt x="6206097" y="248855"/>
                  <a:pt x="6088747" y="192140"/>
                  <a:pt x="5926084" y="236773"/>
                </a:cubicBezTo>
                <a:cubicBezTo>
                  <a:pt x="5763421" y="281406"/>
                  <a:pt x="5455496" y="210219"/>
                  <a:pt x="5226198" y="236773"/>
                </a:cubicBezTo>
                <a:cubicBezTo>
                  <a:pt x="4996900" y="263327"/>
                  <a:pt x="4909381" y="234809"/>
                  <a:pt x="4778730" y="236773"/>
                </a:cubicBezTo>
                <a:cubicBezTo>
                  <a:pt x="4648079" y="238737"/>
                  <a:pt x="4376692" y="219329"/>
                  <a:pt x="4205053" y="236773"/>
                </a:cubicBezTo>
                <a:cubicBezTo>
                  <a:pt x="4033414" y="254217"/>
                  <a:pt x="3791911" y="202703"/>
                  <a:pt x="3505167" y="236773"/>
                </a:cubicBezTo>
                <a:cubicBezTo>
                  <a:pt x="3218423" y="270843"/>
                  <a:pt x="3144410" y="205587"/>
                  <a:pt x="2931490" y="236773"/>
                </a:cubicBezTo>
                <a:cubicBezTo>
                  <a:pt x="2718570" y="267959"/>
                  <a:pt x="2719354" y="236742"/>
                  <a:pt x="2547126" y="236773"/>
                </a:cubicBezTo>
                <a:cubicBezTo>
                  <a:pt x="2374898" y="236804"/>
                  <a:pt x="2304317" y="227337"/>
                  <a:pt x="2099658" y="236773"/>
                </a:cubicBezTo>
                <a:cubicBezTo>
                  <a:pt x="1894999" y="246209"/>
                  <a:pt x="1673107" y="187803"/>
                  <a:pt x="1399772" y="236773"/>
                </a:cubicBezTo>
                <a:cubicBezTo>
                  <a:pt x="1126437" y="285743"/>
                  <a:pt x="972470" y="220453"/>
                  <a:pt x="826095" y="236773"/>
                </a:cubicBezTo>
                <a:cubicBezTo>
                  <a:pt x="679720" y="253093"/>
                  <a:pt x="388719" y="209712"/>
                  <a:pt x="0" y="236773"/>
                </a:cubicBezTo>
                <a:cubicBezTo>
                  <a:pt x="-892" y="179862"/>
                  <a:pt x="16749" y="108446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8775531-F1FD-4810-BAB3-65B55672DFED}"/>
              </a:ext>
            </a:extLst>
          </p:cNvPr>
          <p:cNvSpPr/>
          <p:nvPr/>
        </p:nvSpPr>
        <p:spPr>
          <a:xfrm>
            <a:off x="5557702" y="16360354"/>
            <a:ext cx="5153818" cy="236773"/>
          </a:xfrm>
          <a:custGeom>
            <a:avLst/>
            <a:gdLst>
              <a:gd name="connsiteX0" fmla="*/ 0 w 5153818"/>
              <a:gd name="connsiteY0" fmla="*/ 0 h 236773"/>
              <a:gd name="connsiteX1" fmla="*/ 469570 w 5153818"/>
              <a:gd name="connsiteY1" fmla="*/ 0 h 236773"/>
              <a:gd name="connsiteX2" fmla="*/ 990678 w 5153818"/>
              <a:gd name="connsiteY2" fmla="*/ 0 h 236773"/>
              <a:gd name="connsiteX3" fmla="*/ 1460248 w 5153818"/>
              <a:gd name="connsiteY3" fmla="*/ 0 h 236773"/>
              <a:gd name="connsiteX4" fmla="*/ 2084433 w 5153818"/>
              <a:gd name="connsiteY4" fmla="*/ 0 h 236773"/>
              <a:gd name="connsiteX5" fmla="*/ 2657080 w 5153818"/>
              <a:gd name="connsiteY5" fmla="*/ 0 h 236773"/>
              <a:gd name="connsiteX6" fmla="*/ 3229726 w 5153818"/>
              <a:gd name="connsiteY6" fmla="*/ 0 h 236773"/>
              <a:gd name="connsiteX7" fmla="*/ 3905449 w 5153818"/>
              <a:gd name="connsiteY7" fmla="*/ 0 h 236773"/>
              <a:gd name="connsiteX8" fmla="*/ 4529633 w 5153818"/>
              <a:gd name="connsiteY8" fmla="*/ 0 h 236773"/>
              <a:gd name="connsiteX9" fmla="*/ 5153818 w 5153818"/>
              <a:gd name="connsiteY9" fmla="*/ 0 h 236773"/>
              <a:gd name="connsiteX10" fmla="*/ 5153818 w 5153818"/>
              <a:gd name="connsiteY10" fmla="*/ 236773 h 236773"/>
              <a:gd name="connsiteX11" fmla="*/ 4735786 w 5153818"/>
              <a:gd name="connsiteY11" fmla="*/ 236773 h 236773"/>
              <a:gd name="connsiteX12" fmla="*/ 4266216 w 5153818"/>
              <a:gd name="connsiteY12" fmla="*/ 236773 h 236773"/>
              <a:gd name="connsiteX13" fmla="*/ 3642031 w 5153818"/>
              <a:gd name="connsiteY13" fmla="*/ 236773 h 236773"/>
              <a:gd name="connsiteX14" fmla="*/ 2966309 w 5153818"/>
              <a:gd name="connsiteY14" fmla="*/ 236773 h 236773"/>
              <a:gd name="connsiteX15" fmla="*/ 2445200 w 5153818"/>
              <a:gd name="connsiteY15" fmla="*/ 236773 h 236773"/>
              <a:gd name="connsiteX16" fmla="*/ 1769478 w 5153818"/>
              <a:gd name="connsiteY16" fmla="*/ 236773 h 236773"/>
              <a:gd name="connsiteX17" fmla="*/ 1299907 w 5153818"/>
              <a:gd name="connsiteY17" fmla="*/ 236773 h 236773"/>
              <a:gd name="connsiteX18" fmla="*/ 881876 w 5153818"/>
              <a:gd name="connsiteY18" fmla="*/ 236773 h 236773"/>
              <a:gd name="connsiteX19" fmla="*/ 0 w 5153818"/>
              <a:gd name="connsiteY19" fmla="*/ 236773 h 236773"/>
              <a:gd name="connsiteX20" fmla="*/ 0 w 5153818"/>
              <a:gd name="connsiteY20" fmla="*/ 0 h 23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153818" h="236773" fill="none" extrusionOk="0">
                <a:moveTo>
                  <a:pt x="0" y="0"/>
                </a:moveTo>
                <a:cubicBezTo>
                  <a:pt x="193175" y="-53204"/>
                  <a:pt x="352169" y="7882"/>
                  <a:pt x="469570" y="0"/>
                </a:cubicBezTo>
                <a:cubicBezTo>
                  <a:pt x="586971" y="-7882"/>
                  <a:pt x="868548" y="59039"/>
                  <a:pt x="990678" y="0"/>
                </a:cubicBezTo>
                <a:cubicBezTo>
                  <a:pt x="1112808" y="-59039"/>
                  <a:pt x="1296416" y="34078"/>
                  <a:pt x="1460248" y="0"/>
                </a:cubicBezTo>
                <a:cubicBezTo>
                  <a:pt x="1624080" y="-34078"/>
                  <a:pt x="1880600" y="63780"/>
                  <a:pt x="2084433" y="0"/>
                </a:cubicBezTo>
                <a:cubicBezTo>
                  <a:pt x="2288266" y="-63780"/>
                  <a:pt x="2489369" y="3719"/>
                  <a:pt x="2657080" y="0"/>
                </a:cubicBezTo>
                <a:cubicBezTo>
                  <a:pt x="2824791" y="-3719"/>
                  <a:pt x="3057438" y="38277"/>
                  <a:pt x="3229726" y="0"/>
                </a:cubicBezTo>
                <a:cubicBezTo>
                  <a:pt x="3402014" y="-38277"/>
                  <a:pt x="3593552" y="23766"/>
                  <a:pt x="3905449" y="0"/>
                </a:cubicBezTo>
                <a:cubicBezTo>
                  <a:pt x="4217346" y="-23766"/>
                  <a:pt x="4304864" y="56613"/>
                  <a:pt x="4529633" y="0"/>
                </a:cubicBezTo>
                <a:cubicBezTo>
                  <a:pt x="4754402" y="-56613"/>
                  <a:pt x="4955606" y="68607"/>
                  <a:pt x="5153818" y="0"/>
                </a:cubicBezTo>
                <a:cubicBezTo>
                  <a:pt x="5162062" y="91898"/>
                  <a:pt x="5137995" y="134740"/>
                  <a:pt x="5153818" y="236773"/>
                </a:cubicBezTo>
                <a:cubicBezTo>
                  <a:pt x="5027229" y="264456"/>
                  <a:pt x="4896793" y="222669"/>
                  <a:pt x="4735786" y="236773"/>
                </a:cubicBezTo>
                <a:cubicBezTo>
                  <a:pt x="4574779" y="250877"/>
                  <a:pt x="4375154" y="193594"/>
                  <a:pt x="4266216" y="236773"/>
                </a:cubicBezTo>
                <a:cubicBezTo>
                  <a:pt x="4157278" y="279952"/>
                  <a:pt x="3935414" y="212676"/>
                  <a:pt x="3642031" y="236773"/>
                </a:cubicBezTo>
                <a:cubicBezTo>
                  <a:pt x="3348649" y="260870"/>
                  <a:pt x="3272935" y="205619"/>
                  <a:pt x="2966309" y="236773"/>
                </a:cubicBezTo>
                <a:cubicBezTo>
                  <a:pt x="2659683" y="267927"/>
                  <a:pt x="2662260" y="202740"/>
                  <a:pt x="2445200" y="236773"/>
                </a:cubicBezTo>
                <a:cubicBezTo>
                  <a:pt x="2228140" y="270806"/>
                  <a:pt x="2043615" y="228480"/>
                  <a:pt x="1769478" y="236773"/>
                </a:cubicBezTo>
                <a:cubicBezTo>
                  <a:pt x="1495341" y="245066"/>
                  <a:pt x="1496900" y="207163"/>
                  <a:pt x="1299907" y="236773"/>
                </a:cubicBezTo>
                <a:cubicBezTo>
                  <a:pt x="1102914" y="266383"/>
                  <a:pt x="1087695" y="221270"/>
                  <a:pt x="881876" y="236773"/>
                </a:cubicBezTo>
                <a:cubicBezTo>
                  <a:pt x="676057" y="252276"/>
                  <a:pt x="389298" y="176035"/>
                  <a:pt x="0" y="236773"/>
                </a:cubicBezTo>
                <a:cubicBezTo>
                  <a:pt x="-12022" y="157204"/>
                  <a:pt x="5853" y="58533"/>
                  <a:pt x="0" y="0"/>
                </a:cubicBezTo>
                <a:close/>
              </a:path>
              <a:path w="5153818" h="236773" stroke="0" extrusionOk="0">
                <a:moveTo>
                  <a:pt x="0" y="0"/>
                </a:moveTo>
                <a:cubicBezTo>
                  <a:pt x="156001" y="-35317"/>
                  <a:pt x="399543" y="30362"/>
                  <a:pt x="521108" y="0"/>
                </a:cubicBezTo>
                <a:cubicBezTo>
                  <a:pt x="642673" y="-30362"/>
                  <a:pt x="738923" y="23634"/>
                  <a:pt x="939140" y="0"/>
                </a:cubicBezTo>
                <a:cubicBezTo>
                  <a:pt x="1139357" y="-23634"/>
                  <a:pt x="1472257" y="19953"/>
                  <a:pt x="1614863" y="0"/>
                </a:cubicBezTo>
                <a:cubicBezTo>
                  <a:pt x="1757469" y="-19953"/>
                  <a:pt x="1948806" y="59210"/>
                  <a:pt x="2135971" y="0"/>
                </a:cubicBezTo>
                <a:cubicBezTo>
                  <a:pt x="2323136" y="-59210"/>
                  <a:pt x="2445983" y="2530"/>
                  <a:pt x="2657080" y="0"/>
                </a:cubicBezTo>
                <a:cubicBezTo>
                  <a:pt x="2868177" y="-2530"/>
                  <a:pt x="3051186" y="3140"/>
                  <a:pt x="3332802" y="0"/>
                </a:cubicBezTo>
                <a:cubicBezTo>
                  <a:pt x="3614418" y="-3140"/>
                  <a:pt x="3632916" y="8103"/>
                  <a:pt x="3802372" y="0"/>
                </a:cubicBezTo>
                <a:cubicBezTo>
                  <a:pt x="3971828" y="-8103"/>
                  <a:pt x="4316843" y="59408"/>
                  <a:pt x="4478095" y="0"/>
                </a:cubicBezTo>
                <a:cubicBezTo>
                  <a:pt x="4639347" y="-59408"/>
                  <a:pt x="4925048" y="44339"/>
                  <a:pt x="5153818" y="0"/>
                </a:cubicBezTo>
                <a:cubicBezTo>
                  <a:pt x="5176727" y="106679"/>
                  <a:pt x="5129042" y="138383"/>
                  <a:pt x="5153818" y="236773"/>
                </a:cubicBezTo>
                <a:cubicBezTo>
                  <a:pt x="4915086" y="300506"/>
                  <a:pt x="4845280" y="210125"/>
                  <a:pt x="4581172" y="236773"/>
                </a:cubicBezTo>
                <a:cubicBezTo>
                  <a:pt x="4317064" y="263421"/>
                  <a:pt x="4187330" y="200440"/>
                  <a:pt x="4060063" y="236773"/>
                </a:cubicBezTo>
                <a:cubicBezTo>
                  <a:pt x="3932796" y="273106"/>
                  <a:pt x="3712436" y="198665"/>
                  <a:pt x="3384340" y="236773"/>
                </a:cubicBezTo>
                <a:cubicBezTo>
                  <a:pt x="3056244" y="274881"/>
                  <a:pt x="2919375" y="222128"/>
                  <a:pt x="2708618" y="236773"/>
                </a:cubicBezTo>
                <a:cubicBezTo>
                  <a:pt x="2497861" y="251418"/>
                  <a:pt x="2418948" y="205100"/>
                  <a:pt x="2239048" y="236773"/>
                </a:cubicBezTo>
                <a:cubicBezTo>
                  <a:pt x="2059148" y="268446"/>
                  <a:pt x="1885691" y="235240"/>
                  <a:pt x="1666401" y="236773"/>
                </a:cubicBezTo>
                <a:cubicBezTo>
                  <a:pt x="1447111" y="238306"/>
                  <a:pt x="1149841" y="228156"/>
                  <a:pt x="990678" y="236773"/>
                </a:cubicBezTo>
                <a:cubicBezTo>
                  <a:pt x="831515" y="245390"/>
                  <a:pt x="256478" y="208732"/>
                  <a:pt x="0" y="236773"/>
                </a:cubicBezTo>
                <a:cubicBezTo>
                  <a:pt x="-1489" y="134123"/>
                  <a:pt x="17285" y="51718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8F996323-0856-40B7-B735-213BC4645DB5}"/>
              </a:ext>
            </a:extLst>
          </p:cNvPr>
          <p:cNvSpPr/>
          <p:nvPr/>
        </p:nvSpPr>
        <p:spPr>
          <a:xfrm>
            <a:off x="960046" y="15275589"/>
            <a:ext cx="2436902" cy="6241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img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.career__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itemImg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D93BD50A-4B31-4E1C-9256-A67F217CCAD8}"/>
              </a:ext>
            </a:extLst>
          </p:cNvPr>
          <p:cNvSpPr/>
          <p:nvPr/>
        </p:nvSpPr>
        <p:spPr>
          <a:xfrm>
            <a:off x="15360404" y="16900585"/>
            <a:ext cx="2470396" cy="6241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img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.career__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itemesc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6904508A-7AD2-4E83-A7EC-4CE94CABEDAD}"/>
              </a:ext>
            </a:extLst>
          </p:cNvPr>
          <p:cNvCxnSpPr>
            <a:cxnSpLocks/>
          </p:cNvCxnSpPr>
          <p:nvPr/>
        </p:nvCxnSpPr>
        <p:spPr>
          <a:xfrm>
            <a:off x="10480627" y="16500555"/>
            <a:ext cx="4764996" cy="85163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B05580B8-B86D-40F2-B314-52AA8D10D330}"/>
              </a:ext>
            </a:extLst>
          </p:cNvPr>
          <p:cNvCxnSpPr>
            <a:cxnSpLocks/>
          </p:cNvCxnSpPr>
          <p:nvPr/>
        </p:nvCxnSpPr>
        <p:spPr>
          <a:xfrm flipH="1" flipV="1">
            <a:off x="3480966" y="15623547"/>
            <a:ext cx="1630062" cy="4864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: Rounded Corners 247">
            <a:extLst>
              <a:ext uri="{FF2B5EF4-FFF2-40B4-BE49-F238E27FC236}">
                <a16:creationId xmlns:a16="http://schemas.microsoft.com/office/drawing/2014/main" id="{4D9033C7-F68C-4CC3-9B0F-DA743C3DBC1B}"/>
              </a:ext>
            </a:extLst>
          </p:cNvPr>
          <p:cNvSpPr/>
          <p:nvPr/>
        </p:nvSpPr>
        <p:spPr>
          <a:xfrm>
            <a:off x="1469021" y="17442809"/>
            <a:ext cx="1915827" cy="62412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h2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skills__title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9410867B-EF9D-460B-B39C-D39D0B416F13}"/>
              </a:ext>
            </a:extLst>
          </p:cNvPr>
          <p:cNvCxnSpPr>
            <a:cxnSpLocks/>
          </p:cNvCxnSpPr>
          <p:nvPr/>
        </p:nvCxnSpPr>
        <p:spPr>
          <a:xfrm flipH="1" flipV="1">
            <a:off x="3541486" y="17793226"/>
            <a:ext cx="4816462" cy="135532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2444A51E-A49C-4302-8122-00AFD33B8AFD}"/>
              </a:ext>
            </a:extLst>
          </p:cNvPr>
          <p:cNvCxnSpPr>
            <a:cxnSpLocks/>
          </p:cNvCxnSpPr>
          <p:nvPr/>
        </p:nvCxnSpPr>
        <p:spPr>
          <a:xfrm flipV="1">
            <a:off x="11430000" y="18189472"/>
            <a:ext cx="3815623" cy="29502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: Rounded Corners 257">
            <a:extLst>
              <a:ext uri="{FF2B5EF4-FFF2-40B4-BE49-F238E27FC236}">
                <a16:creationId xmlns:a16="http://schemas.microsoft.com/office/drawing/2014/main" id="{99D1C1FD-E6B2-43DE-81C8-C6D4DED704A3}"/>
              </a:ext>
            </a:extLst>
          </p:cNvPr>
          <p:cNvSpPr/>
          <p:nvPr/>
        </p:nvSpPr>
        <p:spPr>
          <a:xfrm>
            <a:off x="15341528" y="17890754"/>
            <a:ext cx="1984447" cy="62412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p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skills__desc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055CF677-7780-4A7A-B61E-FCB9A27A0458}"/>
              </a:ext>
            </a:extLst>
          </p:cNvPr>
          <p:cNvCxnSpPr>
            <a:cxnSpLocks/>
          </p:cNvCxnSpPr>
          <p:nvPr/>
        </p:nvCxnSpPr>
        <p:spPr>
          <a:xfrm flipH="1" flipV="1">
            <a:off x="3602503" y="18490530"/>
            <a:ext cx="1962521" cy="643701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E1BFB06D-9D95-4598-BBF1-8749EF11B443}"/>
              </a:ext>
            </a:extLst>
          </p:cNvPr>
          <p:cNvSpPr/>
          <p:nvPr/>
        </p:nvSpPr>
        <p:spPr>
          <a:xfrm>
            <a:off x="1535116" y="19367094"/>
            <a:ext cx="1648655" cy="43755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skills__left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D5BDFA74-D091-4531-9FBF-183C05EAF06E}"/>
              </a:ext>
            </a:extLst>
          </p:cNvPr>
          <p:cNvSpPr/>
          <p:nvPr/>
        </p:nvSpPr>
        <p:spPr>
          <a:xfrm>
            <a:off x="1250958" y="18300489"/>
            <a:ext cx="2230008" cy="43819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skills__skillset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72DD6F39-F6F7-4C1F-82A5-7C43B240B321}"/>
              </a:ext>
            </a:extLst>
          </p:cNvPr>
          <p:cNvCxnSpPr>
            <a:cxnSpLocks/>
          </p:cNvCxnSpPr>
          <p:nvPr/>
        </p:nvCxnSpPr>
        <p:spPr>
          <a:xfrm flipH="1">
            <a:off x="3343783" y="19475574"/>
            <a:ext cx="2452475" cy="9912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613EFCDE-A04A-42E2-8BB2-42442D71BF19}"/>
              </a:ext>
            </a:extLst>
          </p:cNvPr>
          <p:cNvSpPr/>
          <p:nvPr/>
        </p:nvSpPr>
        <p:spPr>
          <a:xfrm>
            <a:off x="15286426" y="19655111"/>
            <a:ext cx="2153849" cy="41900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skills__right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E7F2314D-4F33-4CF5-B192-9FB95F9696C7}"/>
              </a:ext>
            </a:extLst>
          </p:cNvPr>
          <p:cNvSpPr/>
          <p:nvPr/>
        </p:nvSpPr>
        <p:spPr>
          <a:xfrm>
            <a:off x="9345519" y="19231464"/>
            <a:ext cx="3081898" cy="1344621"/>
          </a:xfrm>
          <a:custGeom>
            <a:avLst/>
            <a:gdLst>
              <a:gd name="connsiteX0" fmla="*/ 0 w 3081898"/>
              <a:gd name="connsiteY0" fmla="*/ 0 h 1344621"/>
              <a:gd name="connsiteX1" fmla="*/ 678018 w 3081898"/>
              <a:gd name="connsiteY1" fmla="*/ 0 h 1344621"/>
              <a:gd name="connsiteX2" fmla="*/ 1325216 w 3081898"/>
              <a:gd name="connsiteY2" fmla="*/ 0 h 1344621"/>
              <a:gd name="connsiteX3" fmla="*/ 1972415 w 3081898"/>
              <a:gd name="connsiteY3" fmla="*/ 0 h 1344621"/>
              <a:gd name="connsiteX4" fmla="*/ 2496337 w 3081898"/>
              <a:gd name="connsiteY4" fmla="*/ 0 h 1344621"/>
              <a:gd name="connsiteX5" fmla="*/ 3081898 w 3081898"/>
              <a:gd name="connsiteY5" fmla="*/ 0 h 1344621"/>
              <a:gd name="connsiteX6" fmla="*/ 3081898 w 3081898"/>
              <a:gd name="connsiteY6" fmla="*/ 685757 h 1344621"/>
              <a:gd name="connsiteX7" fmla="*/ 3081898 w 3081898"/>
              <a:gd name="connsiteY7" fmla="*/ 1344621 h 1344621"/>
              <a:gd name="connsiteX8" fmla="*/ 2465518 w 3081898"/>
              <a:gd name="connsiteY8" fmla="*/ 1344621 h 1344621"/>
              <a:gd name="connsiteX9" fmla="*/ 1941596 w 3081898"/>
              <a:gd name="connsiteY9" fmla="*/ 1344621 h 1344621"/>
              <a:gd name="connsiteX10" fmla="*/ 1417673 w 3081898"/>
              <a:gd name="connsiteY10" fmla="*/ 1344621 h 1344621"/>
              <a:gd name="connsiteX11" fmla="*/ 770475 w 3081898"/>
              <a:gd name="connsiteY11" fmla="*/ 1344621 h 1344621"/>
              <a:gd name="connsiteX12" fmla="*/ 0 w 3081898"/>
              <a:gd name="connsiteY12" fmla="*/ 1344621 h 1344621"/>
              <a:gd name="connsiteX13" fmla="*/ 0 w 3081898"/>
              <a:gd name="connsiteY13" fmla="*/ 645418 h 1344621"/>
              <a:gd name="connsiteX14" fmla="*/ 0 w 3081898"/>
              <a:gd name="connsiteY14" fmla="*/ 0 h 134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81898" h="1344621" fill="none" extrusionOk="0">
                <a:moveTo>
                  <a:pt x="0" y="0"/>
                </a:moveTo>
                <a:cubicBezTo>
                  <a:pt x="234684" y="4700"/>
                  <a:pt x="364658" y="-5445"/>
                  <a:pt x="678018" y="0"/>
                </a:cubicBezTo>
                <a:cubicBezTo>
                  <a:pt x="991378" y="5445"/>
                  <a:pt x="1106887" y="-9186"/>
                  <a:pt x="1325216" y="0"/>
                </a:cubicBezTo>
                <a:cubicBezTo>
                  <a:pt x="1543545" y="9186"/>
                  <a:pt x="1792930" y="-20103"/>
                  <a:pt x="1972415" y="0"/>
                </a:cubicBezTo>
                <a:cubicBezTo>
                  <a:pt x="2151900" y="20103"/>
                  <a:pt x="2256049" y="14813"/>
                  <a:pt x="2496337" y="0"/>
                </a:cubicBezTo>
                <a:cubicBezTo>
                  <a:pt x="2736625" y="-14813"/>
                  <a:pt x="2812459" y="-14936"/>
                  <a:pt x="3081898" y="0"/>
                </a:cubicBezTo>
                <a:cubicBezTo>
                  <a:pt x="3072939" y="184509"/>
                  <a:pt x="3078025" y="363076"/>
                  <a:pt x="3081898" y="685757"/>
                </a:cubicBezTo>
                <a:cubicBezTo>
                  <a:pt x="3085771" y="1008438"/>
                  <a:pt x="3055621" y="1046265"/>
                  <a:pt x="3081898" y="1344621"/>
                </a:cubicBezTo>
                <a:cubicBezTo>
                  <a:pt x="2854188" y="1368412"/>
                  <a:pt x="2768952" y="1362189"/>
                  <a:pt x="2465518" y="1344621"/>
                </a:cubicBezTo>
                <a:cubicBezTo>
                  <a:pt x="2162084" y="1327053"/>
                  <a:pt x="2130239" y="1352948"/>
                  <a:pt x="1941596" y="1344621"/>
                </a:cubicBezTo>
                <a:cubicBezTo>
                  <a:pt x="1752953" y="1336294"/>
                  <a:pt x="1585466" y="1333069"/>
                  <a:pt x="1417673" y="1344621"/>
                </a:cubicBezTo>
                <a:cubicBezTo>
                  <a:pt x="1249880" y="1356173"/>
                  <a:pt x="1030685" y="1357234"/>
                  <a:pt x="770475" y="1344621"/>
                </a:cubicBezTo>
                <a:cubicBezTo>
                  <a:pt x="510265" y="1332008"/>
                  <a:pt x="172719" y="1356233"/>
                  <a:pt x="0" y="1344621"/>
                </a:cubicBezTo>
                <a:cubicBezTo>
                  <a:pt x="32564" y="1134277"/>
                  <a:pt x="32272" y="981489"/>
                  <a:pt x="0" y="645418"/>
                </a:cubicBezTo>
                <a:cubicBezTo>
                  <a:pt x="-32272" y="309347"/>
                  <a:pt x="7700" y="296817"/>
                  <a:pt x="0" y="0"/>
                </a:cubicBezTo>
                <a:close/>
              </a:path>
              <a:path w="3081898" h="1344621" stroke="0" extrusionOk="0">
                <a:moveTo>
                  <a:pt x="0" y="0"/>
                </a:moveTo>
                <a:cubicBezTo>
                  <a:pt x="262389" y="5603"/>
                  <a:pt x="373201" y="23767"/>
                  <a:pt x="585561" y="0"/>
                </a:cubicBezTo>
                <a:cubicBezTo>
                  <a:pt x="797921" y="-23767"/>
                  <a:pt x="946419" y="695"/>
                  <a:pt x="1109483" y="0"/>
                </a:cubicBezTo>
                <a:cubicBezTo>
                  <a:pt x="1272547" y="-695"/>
                  <a:pt x="1530732" y="22592"/>
                  <a:pt x="1787501" y="0"/>
                </a:cubicBezTo>
                <a:cubicBezTo>
                  <a:pt x="2044270" y="-22592"/>
                  <a:pt x="2196214" y="3343"/>
                  <a:pt x="2373061" y="0"/>
                </a:cubicBezTo>
                <a:cubicBezTo>
                  <a:pt x="2549908" y="-3343"/>
                  <a:pt x="2736963" y="-18224"/>
                  <a:pt x="3081898" y="0"/>
                </a:cubicBezTo>
                <a:cubicBezTo>
                  <a:pt x="3054708" y="307861"/>
                  <a:pt x="3092996" y="381887"/>
                  <a:pt x="3081898" y="699203"/>
                </a:cubicBezTo>
                <a:cubicBezTo>
                  <a:pt x="3070800" y="1016519"/>
                  <a:pt x="3091747" y="1073859"/>
                  <a:pt x="3081898" y="1344621"/>
                </a:cubicBezTo>
                <a:cubicBezTo>
                  <a:pt x="2827262" y="1369729"/>
                  <a:pt x="2697075" y="1320207"/>
                  <a:pt x="2465518" y="1344621"/>
                </a:cubicBezTo>
                <a:cubicBezTo>
                  <a:pt x="2233961" y="1369035"/>
                  <a:pt x="2055086" y="1330154"/>
                  <a:pt x="1941596" y="1344621"/>
                </a:cubicBezTo>
                <a:cubicBezTo>
                  <a:pt x="1828106" y="1359088"/>
                  <a:pt x="1560187" y="1374706"/>
                  <a:pt x="1325216" y="1344621"/>
                </a:cubicBezTo>
                <a:cubicBezTo>
                  <a:pt x="1090245" y="1314536"/>
                  <a:pt x="956078" y="1315940"/>
                  <a:pt x="708837" y="1344621"/>
                </a:cubicBezTo>
                <a:cubicBezTo>
                  <a:pt x="461596" y="1373302"/>
                  <a:pt x="334126" y="1330519"/>
                  <a:pt x="0" y="1344621"/>
                </a:cubicBezTo>
                <a:cubicBezTo>
                  <a:pt x="-18344" y="1046761"/>
                  <a:pt x="26414" y="866667"/>
                  <a:pt x="0" y="645418"/>
                </a:cubicBezTo>
                <a:cubicBezTo>
                  <a:pt x="-26414" y="424169"/>
                  <a:pt x="-25872" y="252006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2A903C6B-234C-4EEA-8E25-2420142FE2E9}"/>
              </a:ext>
            </a:extLst>
          </p:cNvPr>
          <p:cNvSpPr/>
          <p:nvPr/>
        </p:nvSpPr>
        <p:spPr>
          <a:xfrm>
            <a:off x="10337075" y="19264394"/>
            <a:ext cx="1107710" cy="245883"/>
          </a:xfrm>
          <a:custGeom>
            <a:avLst/>
            <a:gdLst>
              <a:gd name="connsiteX0" fmla="*/ 0 w 1107710"/>
              <a:gd name="connsiteY0" fmla="*/ 0 h 245883"/>
              <a:gd name="connsiteX1" fmla="*/ 576009 w 1107710"/>
              <a:gd name="connsiteY1" fmla="*/ 0 h 245883"/>
              <a:gd name="connsiteX2" fmla="*/ 1107710 w 1107710"/>
              <a:gd name="connsiteY2" fmla="*/ 0 h 245883"/>
              <a:gd name="connsiteX3" fmla="*/ 1107710 w 1107710"/>
              <a:gd name="connsiteY3" fmla="*/ 245883 h 245883"/>
              <a:gd name="connsiteX4" fmla="*/ 564932 w 1107710"/>
              <a:gd name="connsiteY4" fmla="*/ 245883 h 245883"/>
              <a:gd name="connsiteX5" fmla="*/ 0 w 1107710"/>
              <a:gd name="connsiteY5" fmla="*/ 245883 h 245883"/>
              <a:gd name="connsiteX6" fmla="*/ 0 w 1107710"/>
              <a:gd name="connsiteY6" fmla="*/ 0 h 245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7710" h="245883" fill="none" extrusionOk="0">
                <a:moveTo>
                  <a:pt x="0" y="0"/>
                </a:moveTo>
                <a:cubicBezTo>
                  <a:pt x="278982" y="-52092"/>
                  <a:pt x="331077" y="61455"/>
                  <a:pt x="576009" y="0"/>
                </a:cubicBezTo>
                <a:cubicBezTo>
                  <a:pt x="820941" y="-61455"/>
                  <a:pt x="975026" y="60561"/>
                  <a:pt x="1107710" y="0"/>
                </a:cubicBezTo>
                <a:cubicBezTo>
                  <a:pt x="1120592" y="121702"/>
                  <a:pt x="1095297" y="158654"/>
                  <a:pt x="1107710" y="245883"/>
                </a:cubicBezTo>
                <a:cubicBezTo>
                  <a:pt x="951892" y="280915"/>
                  <a:pt x="712802" y="222717"/>
                  <a:pt x="564932" y="245883"/>
                </a:cubicBezTo>
                <a:cubicBezTo>
                  <a:pt x="417062" y="269049"/>
                  <a:pt x="173856" y="192670"/>
                  <a:pt x="0" y="245883"/>
                </a:cubicBezTo>
                <a:cubicBezTo>
                  <a:pt x="-20604" y="165374"/>
                  <a:pt x="17017" y="110548"/>
                  <a:pt x="0" y="0"/>
                </a:cubicBezTo>
                <a:close/>
              </a:path>
              <a:path w="1107710" h="245883" stroke="0" extrusionOk="0">
                <a:moveTo>
                  <a:pt x="0" y="0"/>
                </a:moveTo>
                <a:cubicBezTo>
                  <a:pt x="220028" y="-48885"/>
                  <a:pt x="369134" y="53215"/>
                  <a:pt x="542778" y="0"/>
                </a:cubicBezTo>
                <a:cubicBezTo>
                  <a:pt x="716422" y="-53215"/>
                  <a:pt x="878175" y="32244"/>
                  <a:pt x="1107710" y="0"/>
                </a:cubicBezTo>
                <a:cubicBezTo>
                  <a:pt x="1132553" y="122152"/>
                  <a:pt x="1096205" y="165271"/>
                  <a:pt x="1107710" y="245883"/>
                </a:cubicBezTo>
                <a:cubicBezTo>
                  <a:pt x="931482" y="265600"/>
                  <a:pt x="825915" y="191853"/>
                  <a:pt x="553855" y="245883"/>
                </a:cubicBezTo>
                <a:cubicBezTo>
                  <a:pt x="281796" y="299913"/>
                  <a:pt x="250729" y="189921"/>
                  <a:pt x="0" y="245883"/>
                </a:cubicBezTo>
                <a:cubicBezTo>
                  <a:pt x="-18977" y="149017"/>
                  <a:pt x="12204" y="54548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93FC1430-5DE6-4719-A8BC-AB822DCEEF90}"/>
              </a:ext>
            </a:extLst>
          </p:cNvPr>
          <p:cNvSpPr/>
          <p:nvPr/>
        </p:nvSpPr>
        <p:spPr>
          <a:xfrm>
            <a:off x="5713708" y="19598207"/>
            <a:ext cx="3330818" cy="401616"/>
          </a:xfrm>
          <a:custGeom>
            <a:avLst/>
            <a:gdLst>
              <a:gd name="connsiteX0" fmla="*/ 0 w 3330818"/>
              <a:gd name="connsiteY0" fmla="*/ 0 h 401616"/>
              <a:gd name="connsiteX1" fmla="*/ 632855 w 3330818"/>
              <a:gd name="connsiteY1" fmla="*/ 0 h 401616"/>
              <a:gd name="connsiteX2" fmla="*/ 1299019 w 3330818"/>
              <a:gd name="connsiteY2" fmla="*/ 0 h 401616"/>
              <a:gd name="connsiteX3" fmla="*/ 1998491 w 3330818"/>
              <a:gd name="connsiteY3" fmla="*/ 0 h 401616"/>
              <a:gd name="connsiteX4" fmla="*/ 2697963 w 3330818"/>
              <a:gd name="connsiteY4" fmla="*/ 0 h 401616"/>
              <a:gd name="connsiteX5" fmla="*/ 3330818 w 3330818"/>
              <a:gd name="connsiteY5" fmla="*/ 0 h 401616"/>
              <a:gd name="connsiteX6" fmla="*/ 3330818 w 3330818"/>
              <a:gd name="connsiteY6" fmla="*/ 401616 h 401616"/>
              <a:gd name="connsiteX7" fmla="*/ 2598038 w 3330818"/>
              <a:gd name="connsiteY7" fmla="*/ 401616 h 401616"/>
              <a:gd name="connsiteX8" fmla="*/ 1865258 w 3330818"/>
              <a:gd name="connsiteY8" fmla="*/ 401616 h 401616"/>
              <a:gd name="connsiteX9" fmla="*/ 1199094 w 3330818"/>
              <a:gd name="connsiteY9" fmla="*/ 401616 h 401616"/>
              <a:gd name="connsiteX10" fmla="*/ 0 w 3330818"/>
              <a:gd name="connsiteY10" fmla="*/ 401616 h 401616"/>
              <a:gd name="connsiteX11" fmla="*/ 0 w 3330818"/>
              <a:gd name="connsiteY11" fmla="*/ 0 h 401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30818" h="401616" fill="none" extrusionOk="0">
                <a:moveTo>
                  <a:pt x="0" y="0"/>
                </a:moveTo>
                <a:cubicBezTo>
                  <a:pt x="210340" y="-18545"/>
                  <a:pt x="465601" y="-12844"/>
                  <a:pt x="632855" y="0"/>
                </a:cubicBezTo>
                <a:cubicBezTo>
                  <a:pt x="800109" y="12844"/>
                  <a:pt x="1089108" y="-31704"/>
                  <a:pt x="1299019" y="0"/>
                </a:cubicBezTo>
                <a:cubicBezTo>
                  <a:pt x="1508930" y="31704"/>
                  <a:pt x="1815059" y="17899"/>
                  <a:pt x="1998491" y="0"/>
                </a:cubicBezTo>
                <a:cubicBezTo>
                  <a:pt x="2181923" y="-17899"/>
                  <a:pt x="2469090" y="1555"/>
                  <a:pt x="2697963" y="0"/>
                </a:cubicBezTo>
                <a:cubicBezTo>
                  <a:pt x="2926836" y="-1555"/>
                  <a:pt x="3049336" y="-11873"/>
                  <a:pt x="3330818" y="0"/>
                </a:cubicBezTo>
                <a:cubicBezTo>
                  <a:pt x="3333839" y="184556"/>
                  <a:pt x="3326460" y="257005"/>
                  <a:pt x="3330818" y="401616"/>
                </a:cubicBezTo>
                <a:cubicBezTo>
                  <a:pt x="3135926" y="406411"/>
                  <a:pt x="2856821" y="374875"/>
                  <a:pt x="2598038" y="401616"/>
                </a:cubicBezTo>
                <a:cubicBezTo>
                  <a:pt x="2339255" y="428357"/>
                  <a:pt x="2129866" y="388586"/>
                  <a:pt x="1865258" y="401616"/>
                </a:cubicBezTo>
                <a:cubicBezTo>
                  <a:pt x="1600650" y="414646"/>
                  <a:pt x="1443402" y="416425"/>
                  <a:pt x="1199094" y="401616"/>
                </a:cubicBezTo>
                <a:cubicBezTo>
                  <a:pt x="954786" y="386807"/>
                  <a:pt x="478328" y="459027"/>
                  <a:pt x="0" y="401616"/>
                </a:cubicBezTo>
                <a:cubicBezTo>
                  <a:pt x="-12099" y="235893"/>
                  <a:pt x="-10759" y="116028"/>
                  <a:pt x="0" y="0"/>
                </a:cubicBezTo>
                <a:close/>
              </a:path>
              <a:path w="3330818" h="401616" stroke="0" extrusionOk="0">
                <a:moveTo>
                  <a:pt x="0" y="0"/>
                </a:moveTo>
                <a:cubicBezTo>
                  <a:pt x="131726" y="-18020"/>
                  <a:pt x="317110" y="-9106"/>
                  <a:pt x="632855" y="0"/>
                </a:cubicBezTo>
                <a:cubicBezTo>
                  <a:pt x="948601" y="9106"/>
                  <a:pt x="1038104" y="-15059"/>
                  <a:pt x="1199094" y="0"/>
                </a:cubicBezTo>
                <a:cubicBezTo>
                  <a:pt x="1360084" y="15059"/>
                  <a:pt x="1569779" y="27320"/>
                  <a:pt x="1931874" y="0"/>
                </a:cubicBezTo>
                <a:cubicBezTo>
                  <a:pt x="2293969" y="-27320"/>
                  <a:pt x="2416477" y="26189"/>
                  <a:pt x="2564730" y="0"/>
                </a:cubicBezTo>
                <a:cubicBezTo>
                  <a:pt x="2712983" y="-26189"/>
                  <a:pt x="2972328" y="-26139"/>
                  <a:pt x="3330818" y="0"/>
                </a:cubicBezTo>
                <a:cubicBezTo>
                  <a:pt x="3335378" y="91113"/>
                  <a:pt x="3343211" y="299237"/>
                  <a:pt x="3330818" y="401616"/>
                </a:cubicBezTo>
                <a:cubicBezTo>
                  <a:pt x="3160862" y="387326"/>
                  <a:pt x="2891642" y="373614"/>
                  <a:pt x="2664654" y="401616"/>
                </a:cubicBezTo>
                <a:cubicBezTo>
                  <a:pt x="2437666" y="429618"/>
                  <a:pt x="2262126" y="401562"/>
                  <a:pt x="1931874" y="401616"/>
                </a:cubicBezTo>
                <a:cubicBezTo>
                  <a:pt x="1601622" y="401670"/>
                  <a:pt x="1590687" y="409399"/>
                  <a:pt x="1365635" y="401616"/>
                </a:cubicBezTo>
                <a:cubicBezTo>
                  <a:pt x="1140583" y="393833"/>
                  <a:pt x="833916" y="413132"/>
                  <a:pt x="699472" y="401616"/>
                </a:cubicBezTo>
                <a:cubicBezTo>
                  <a:pt x="565028" y="390100"/>
                  <a:pt x="306006" y="396008"/>
                  <a:pt x="0" y="401616"/>
                </a:cubicBezTo>
                <a:cubicBezTo>
                  <a:pt x="-4672" y="213400"/>
                  <a:pt x="-9176" y="134739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EDE69240-42AA-4499-AB07-821AC4986C8D}"/>
              </a:ext>
            </a:extLst>
          </p:cNvPr>
          <p:cNvSpPr/>
          <p:nvPr/>
        </p:nvSpPr>
        <p:spPr>
          <a:xfrm>
            <a:off x="5750087" y="19645262"/>
            <a:ext cx="532976" cy="195787"/>
          </a:xfrm>
          <a:custGeom>
            <a:avLst/>
            <a:gdLst>
              <a:gd name="connsiteX0" fmla="*/ 0 w 532976"/>
              <a:gd name="connsiteY0" fmla="*/ 0 h 195787"/>
              <a:gd name="connsiteX1" fmla="*/ 532976 w 532976"/>
              <a:gd name="connsiteY1" fmla="*/ 0 h 195787"/>
              <a:gd name="connsiteX2" fmla="*/ 532976 w 532976"/>
              <a:gd name="connsiteY2" fmla="*/ 195787 h 195787"/>
              <a:gd name="connsiteX3" fmla="*/ 0 w 532976"/>
              <a:gd name="connsiteY3" fmla="*/ 195787 h 195787"/>
              <a:gd name="connsiteX4" fmla="*/ 0 w 532976"/>
              <a:gd name="connsiteY4" fmla="*/ 0 h 19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976" h="195787" fill="none" extrusionOk="0">
                <a:moveTo>
                  <a:pt x="0" y="0"/>
                </a:moveTo>
                <a:cubicBezTo>
                  <a:pt x="164478" y="-15648"/>
                  <a:pt x="371000" y="51839"/>
                  <a:pt x="532976" y="0"/>
                </a:cubicBezTo>
                <a:cubicBezTo>
                  <a:pt x="535104" y="76528"/>
                  <a:pt x="525464" y="98176"/>
                  <a:pt x="532976" y="195787"/>
                </a:cubicBezTo>
                <a:cubicBezTo>
                  <a:pt x="277670" y="235829"/>
                  <a:pt x="112901" y="171710"/>
                  <a:pt x="0" y="195787"/>
                </a:cubicBezTo>
                <a:cubicBezTo>
                  <a:pt x="-21145" y="128497"/>
                  <a:pt x="17304" y="41782"/>
                  <a:pt x="0" y="0"/>
                </a:cubicBezTo>
                <a:close/>
              </a:path>
              <a:path w="532976" h="195787" stroke="0" extrusionOk="0">
                <a:moveTo>
                  <a:pt x="0" y="0"/>
                </a:moveTo>
                <a:cubicBezTo>
                  <a:pt x="203919" y="-11299"/>
                  <a:pt x="327350" y="53474"/>
                  <a:pt x="532976" y="0"/>
                </a:cubicBezTo>
                <a:cubicBezTo>
                  <a:pt x="542199" y="83173"/>
                  <a:pt x="527331" y="139244"/>
                  <a:pt x="532976" y="195787"/>
                </a:cubicBezTo>
                <a:cubicBezTo>
                  <a:pt x="360957" y="222216"/>
                  <a:pt x="129666" y="158321"/>
                  <a:pt x="0" y="195787"/>
                </a:cubicBezTo>
                <a:cubicBezTo>
                  <a:pt x="-6014" y="98851"/>
                  <a:pt x="7000" y="91921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BE4F39C8-6249-43B2-AB7F-7E05D6F9A14E}"/>
              </a:ext>
            </a:extLst>
          </p:cNvPr>
          <p:cNvSpPr/>
          <p:nvPr/>
        </p:nvSpPr>
        <p:spPr>
          <a:xfrm>
            <a:off x="8648695" y="19645261"/>
            <a:ext cx="347995" cy="188267"/>
          </a:xfrm>
          <a:custGeom>
            <a:avLst/>
            <a:gdLst>
              <a:gd name="connsiteX0" fmla="*/ 0 w 347995"/>
              <a:gd name="connsiteY0" fmla="*/ 0 h 188267"/>
              <a:gd name="connsiteX1" fmla="*/ 347995 w 347995"/>
              <a:gd name="connsiteY1" fmla="*/ 0 h 188267"/>
              <a:gd name="connsiteX2" fmla="*/ 347995 w 347995"/>
              <a:gd name="connsiteY2" fmla="*/ 188267 h 188267"/>
              <a:gd name="connsiteX3" fmla="*/ 0 w 347995"/>
              <a:gd name="connsiteY3" fmla="*/ 188267 h 188267"/>
              <a:gd name="connsiteX4" fmla="*/ 0 w 347995"/>
              <a:gd name="connsiteY4" fmla="*/ 0 h 18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995" h="188267" fill="none" extrusionOk="0">
                <a:moveTo>
                  <a:pt x="0" y="0"/>
                </a:moveTo>
                <a:cubicBezTo>
                  <a:pt x="142771" y="-35441"/>
                  <a:pt x="221623" y="39813"/>
                  <a:pt x="347995" y="0"/>
                </a:cubicBezTo>
                <a:cubicBezTo>
                  <a:pt x="359531" y="62091"/>
                  <a:pt x="336541" y="143833"/>
                  <a:pt x="347995" y="188267"/>
                </a:cubicBezTo>
                <a:cubicBezTo>
                  <a:pt x="267592" y="227813"/>
                  <a:pt x="138294" y="153759"/>
                  <a:pt x="0" y="188267"/>
                </a:cubicBezTo>
                <a:cubicBezTo>
                  <a:pt x="-13036" y="117551"/>
                  <a:pt x="19979" y="43760"/>
                  <a:pt x="0" y="0"/>
                </a:cubicBezTo>
                <a:close/>
              </a:path>
              <a:path w="347995" h="188267" stroke="0" extrusionOk="0">
                <a:moveTo>
                  <a:pt x="0" y="0"/>
                </a:moveTo>
                <a:cubicBezTo>
                  <a:pt x="139820" y="-39964"/>
                  <a:pt x="223360" y="34704"/>
                  <a:pt x="347995" y="0"/>
                </a:cubicBezTo>
                <a:cubicBezTo>
                  <a:pt x="364827" y="60778"/>
                  <a:pt x="333673" y="97660"/>
                  <a:pt x="347995" y="188267"/>
                </a:cubicBezTo>
                <a:cubicBezTo>
                  <a:pt x="255654" y="193438"/>
                  <a:pt x="132934" y="160001"/>
                  <a:pt x="0" y="188267"/>
                </a:cubicBezTo>
                <a:cubicBezTo>
                  <a:pt x="-19747" y="139795"/>
                  <a:pt x="10872" y="63165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9F9F19DA-1E7C-483E-B0C5-5610A4A4539F}"/>
              </a:ext>
            </a:extLst>
          </p:cNvPr>
          <p:cNvSpPr/>
          <p:nvPr/>
        </p:nvSpPr>
        <p:spPr>
          <a:xfrm>
            <a:off x="5750086" y="19904301"/>
            <a:ext cx="3246603" cy="68053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46603"/>
                      <a:gd name="connsiteY0" fmla="*/ 0 h 68053"/>
                      <a:gd name="connsiteX1" fmla="*/ 616855 w 3246603"/>
                      <a:gd name="connsiteY1" fmla="*/ 0 h 68053"/>
                      <a:gd name="connsiteX2" fmla="*/ 1266175 w 3246603"/>
                      <a:gd name="connsiteY2" fmla="*/ 0 h 68053"/>
                      <a:gd name="connsiteX3" fmla="*/ 1947962 w 3246603"/>
                      <a:gd name="connsiteY3" fmla="*/ 0 h 68053"/>
                      <a:gd name="connsiteX4" fmla="*/ 2629748 w 3246603"/>
                      <a:gd name="connsiteY4" fmla="*/ 0 h 68053"/>
                      <a:gd name="connsiteX5" fmla="*/ 3246603 w 3246603"/>
                      <a:gd name="connsiteY5" fmla="*/ 0 h 68053"/>
                      <a:gd name="connsiteX6" fmla="*/ 3246603 w 3246603"/>
                      <a:gd name="connsiteY6" fmla="*/ 68053 h 68053"/>
                      <a:gd name="connsiteX7" fmla="*/ 2532350 w 3246603"/>
                      <a:gd name="connsiteY7" fmla="*/ 68053 h 68053"/>
                      <a:gd name="connsiteX8" fmla="*/ 1818098 w 3246603"/>
                      <a:gd name="connsiteY8" fmla="*/ 68053 h 68053"/>
                      <a:gd name="connsiteX9" fmla="*/ 1168777 w 3246603"/>
                      <a:gd name="connsiteY9" fmla="*/ 68053 h 68053"/>
                      <a:gd name="connsiteX10" fmla="*/ 0 w 3246603"/>
                      <a:gd name="connsiteY10" fmla="*/ 68053 h 68053"/>
                      <a:gd name="connsiteX11" fmla="*/ 0 w 3246603"/>
                      <a:gd name="connsiteY11" fmla="*/ 0 h 68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46603" h="68053" fill="none" extrusionOk="0">
                        <a:moveTo>
                          <a:pt x="0" y="0"/>
                        </a:moveTo>
                        <a:cubicBezTo>
                          <a:pt x="237448" y="-3730"/>
                          <a:pt x="492459" y="18407"/>
                          <a:pt x="616855" y="0"/>
                        </a:cubicBezTo>
                        <a:cubicBezTo>
                          <a:pt x="741252" y="-18407"/>
                          <a:pt x="1041642" y="17457"/>
                          <a:pt x="1266175" y="0"/>
                        </a:cubicBezTo>
                        <a:cubicBezTo>
                          <a:pt x="1490708" y="-17457"/>
                          <a:pt x="1661876" y="-603"/>
                          <a:pt x="1947962" y="0"/>
                        </a:cubicBezTo>
                        <a:cubicBezTo>
                          <a:pt x="2234048" y="603"/>
                          <a:pt x="2325393" y="-26757"/>
                          <a:pt x="2629748" y="0"/>
                        </a:cubicBezTo>
                        <a:cubicBezTo>
                          <a:pt x="2934103" y="26757"/>
                          <a:pt x="2999553" y="-15853"/>
                          <a:pt x="3246603" y="0"/>
                        </a:cubicBezTo>
                        <a:cubicBezTo>
                          <a:pt x="3249636" y="29996"/>
                          <a:pt x="3249722" y="54386"/>
                          <a:pt x="3246603" y="68053"/>
                        </a:cubicBezTo>
                        <a:cubicBezTo>
                          <a:pt x="3081609" y="87529"/>
                          <a:pt x="2740914" y="85533"/>
                          <a:pt x="2532350" y="68053"/>
                        </a:cubicBezTo>
                        <a:cubicBezTo>
                          <a:pt x="2323786" y="50573"/>
                          <a:pt x="2115138" y="42659"/>
                          <a:pt x="1818098" y="68053"/>
                        </a:cubicBezTo>
                        <a:cubicBezTo>
                          <a:pt x="1521058" y="93447"/>
                          <a:pt x="1400411" y="42644"/>
                          <a:pt x="1168777" y="68053"/>
                        </a:cubicBezTo>
                        <a:cubicBezTo>
                          <a:pt x="937143" y="93462"/>
                          <a:pt x="483067" y="17565"/>
                          <a:pt x="0" y="68053"/>
                        </a:cubicBezTo>
                        <a:cubicBezTo>
                          <a:pt x="-411" y="42141"/>
                          <a:pt x="774" y="18343"/>
                          <a:pt x="0" y="0"/>
                        </a:cubicBezTo>
                        <a:close/>
                      </a:path>
                      <a:path w="3246603" h="68053" stroke="0" extrusionOk="0">
                        <a:moveTo>
                          <a:pt x="0" y="0"/>
                        </a:moveTo>
                        <a:cubicBezTo>
                          <a:pt x="214351" y="-9833"/>
                          <a:pt x="326602" y="-6557"/>
                          <a:pt x="616855" y="0"/>
                        </a:cubicBezTo>
                        <a:cubicBezTo>
                          <a:pt x="907108" y="6557"/>
                          <a:pt x="975773" y="2546"/>
                          <a:pt x="1168777" y="0"/>
                        </a:cubicBezTo>
                        <a:cubicBezTo>
                          <a:pt x="1361781" y="-2546"/>
                          <a:pt x="1661407" y="8774"/>
                          <a:pt x="1883030" y="0"/>
                        </a:cubicBezTo>
                        <a:cubicBezTo>
                          <a:pt x="2104653" y="-8774"/>
                          <a:pt x="2200700" y="-12604"/>
                          <a:pt x="2499884" y="0"/>
                        </a:cubicBezTo>
                        <a:cubicBezTo>
                          <a:pt x="2799068" y="12604"/>
                          <a:pt x="2958628" y="-746"/>
                          <a:pt x="3246603" y="0"/>
                        </a:cubicBezTo>
                        <a:cubicBezTo>
                          <a:pt x="3246406" y="28778"/>
                          <a:pt x="3249354" y="40832"/>
                          <a:pt x="3246603" y="68053"/>
                        </a:cubicBezTo>
                        <a:cubicBezTo>
                          <a:pt x="3005520" y="76047"/>
                          <a:pt x="2849996" y="51414"/>
                          <a:pt x="2597282" y="68053"/>
                        </a:cubicBezTo>
                        <a:cubicBezTo>
                          <a:pt x="2344568" y="84692"/>
                          <a:pt x="2172640" y="101531"/>
                          <a:pt x="1883030" y="68053"/>
                        </a:cubicBezTo>
                        <a:cubicBezTo>
                          <a:pt x="1593420" y="34575"/>
                          <a:pt x="1465301" y="90575"/>
                          <a:pt x="1331107" y="68053"/>
                        </a:cubicBezTo>
                        <a:cubicBezTo>
                          <a:pt x="1196913" y="45531"/>
                          <a:pt x="847595" y="63785"/>
                          <a:pt x="681787" y="68053"/>
                        </a:cubicBezTo>
                        <a:cubicBezTo>
                          <a:pt x="515979" y="72321"/>
                          <a:pt x="159650" y="73987"/>
                          <a:pt x="0" y="68053"/>
                        </a:cubicBezTo>
                        <a:cubicBezTo>
                          <a:pt x="1640" y="40161"/>
                          <a:pt x="1492" y="185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E095FF9A-F185-4D5B-AD8F-9C12901FFEC9}"/>
              </a:ext>
            </a:extLst>
          </p:cNvPr>
          <p:cNvSpPr/>
          <p:nvPr/>
        </p:nvSpPr>
        <p:spPr>
          <a:xfrm>
            <a:off x="5762037" y="19915484"/>
            <a:ext cx="2586385" cy="4571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2700">
            <a:solidFill>
              <a:schemeClr val="tx1">
                <a:lumMod val="65000"/>
                <a:lumOff val="3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46603"/>
                      <a:gd name="connsiteY0" fmla="*/ 0 h 68053"/>
                      <a:gd name="connsiteX1" fmla="*/ 616855 w 3246603"/>
                      <a:gd name="connsiteY1" fmla="*/ 0 h 68053"/>
                      <a:gd name="connsiteX2" fmla="*/ 1266175 w 3246603"/>
                      <a:gd name="connsiteY2" fmla="*/ 0 h 68053"/>
                      <a:gd name="connsiteX3" fmla="*/ 1947962 w 3246603"/>
                      <a:gd name="connsiteY3" fmla="*/ 0 h 68053"/>
                      <a:gd name="connsiteX4" fmla="*/ 2629748 w 3246603"/>
                      <a:gd name="connsiteY4" fmla="*/ 0 h 68053"/>
                      <a:gd name="connsiteX5" fmla="*/ 3246603 w 3246603"/>
                      <a:gd name="connsiteY5" fmla="*/ 0 h 68053"/>
                      <a:gd name="connsiteX6" fmla="*/ 3246603 w 3246603"/>
                      <a:gd name="connsiteY6" fmla="*/ 68053 h 68053"/>
                      <a:gd name="connsiteX7" fmla="*/ 2532350 w 3246603"/>
                      <a:gd name="connsiteY7" fmla="*/ 68053 h 68053"/>
                      <a:gd name="connsiteX8" fmla="*/ 1818098 w 3246603"/>
                      <a:gd name="connsiteY8" fmla="*/ 68053 h 68053"/>
                      <a:gd name="connsiteX9" fmla="*/ 1168777 w 3246603"/>
                      <a:gd name="connsiteY9" fmla="*/ 68053 h 68053"/>
                      <a:gd name="connsiteX10" fmla="*/ 0 w 3246603"/>
                      <a:gd name="connsiteY10" fmla="*/ 68053 h 68053"/>
                      <a:gd name="connsiteX11" fmla="*/ 0 w 3246603"/>
                      <a:gd name="connsiteY11" fmla="*/ 0 h 68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46603" h="68053" fill="none" extrusionOk="0">
                        <a:moveTo>
                          <a:pt x="0" y="0"/>
                        </a:moveTo>
                        <a:cubicBezTo>
                          <a:pt x="237448" y="-3730"/>
                          <a:pt x="492459" y="18407"/>
                          <a:pt x="616855" y="0"/>
                        </a:cubicBezTo>
                        <a:cubicBezTo>
                          <a:pt x="741252" y="-18407"/>
                          <a:pt x="1041642" y="17457"/>
                          <a:pt x="1266175" y="0"/>
                        </a:cubicBezTo>
                        <a:cubicBezTo>
                          <a:pt x="1490708" y="-17457"/>
                          <a:pt x="1661876" y="-603"/>
                          <a:pt x="1947962" y="0"/>
                        </a:cubicBezTo>
                        <a:cubicBezTo>
                          <a:pt x="2234048" y="603"/>
                          <a:pt x="2325393" y="-26757"/>
                          <a:pt x="2629748" y="0"/>
                        </a:cubicBezTo>
                        <a:cubicBezTo>
                          <a:pt x="2934103" y="26757"/>
                          <a:pt x="2999553" y="-15853"/>
                          <a:pt x="3246603" y="0"/>
                        </a:cubicBezTo>
                        <a:cubicBezTo>
                          <a:pt x="3249636" y="29996"/>
                          <a:pt x="3249722" y="54386"/>
                          <a:pt x="3246603" y="68053"/>
                        </a:cubicBezTo>
                        <a:cubicBezTo>
                          <a:pt x="3081609" y="87529"/>
                          <a:pt x="2740914" y="85533"/>
                          <a:pt x="2532350" y="68053"/>
                        </a:cubicBezTo>
                        <a:cubicBezTo>
                          <a:pt x="2323786" y="50573"/>
                          <a:pt x="2115138" y="42659"/>
                          <a:pt x="1818098" y="68053"/>
                        </a:cubicBezTo>
                        <a:cubicBezTo>
                          <a:pt x="1521058" y="93447"/>
                          <a:pt x="1400411" y="42644"/>
                          <a:pt x="1168777" y="68053"/>
                        </a:cubicBezTo>
                        <a:cubicBezTo>
                          <a:pt x="937143" y="93462"/>
                          <a:pt x="483067" y="17565"/>
                          <a:pt x="0" y="68053"/>
                        </a:cubicBezTo>
                        <a:cubicBezTo>
                          <a:pt x="-411" y="42141"/>
                          <a:pt x="774" y="18343"/>
                          <a:pt x="0" y="0"/>
                        </a:cubicBezTo>
                        <a:close/>
                      </a:path>
                      <a:path w="3246603" h="68053" stroke="0" extrusionOk="0">
                        <a:moveTo>
                          <a:pt x="0" y="0"/>
                        </a:moveTo>
                        <a:cubicBezTo>
                          <a:pt x="214351" y="-9833"/>
                          <a:pt x="326602" y="-6557"/>
                          <a:pt x="616855" y="0"/>
                        </a:cubicBezTo>
                        <a:cubicBezTo>
                          <a:pt x="907108" y="6557"/>
                          <a:pt x="975773" y="2546"/>
                          <a:pt x="1168777" y="0"/>
                        </a:cubicBezTo>
                        <a:cubicBezTo>
                          <a:pt x="1361781" y="-2546"/>
                          <a:pt x="1661407" y="8774"/>
                          <a:pt x="1883030" y="0"/>
                        </a:cubicBezTo>
                        <a:cubicBezTo>
                          <a:pt x="2104653" y="-8774"/>
                          <a:pt x="2200700" y="-12604"/>
                          <a:pt x="2499884" y="0"/>
                        </a:cubicBezTo>
                        <a:cubicBezTo>
                          <a:pt x="2799068" y="12604"/>
                          <a:pt x="2958628" y="-746"/>
                          <a:pt x="3246603" y="0"/>
                        </a:cubicBezTo>
                        <a:cubicBezTo>
                          <a:pt x="3246406" y="28778"/>
                          <a:pt x="3249354" y="40832"/>
                          <a:pt x="3246603" y="68053"/>
                        </a:cubicBezTo>
                        <a:cubicBezTo>
                          <a:pt x="3005520" y="76047"/>
                          <a:pt x="2849996" y="51414"/>
                          <a:pt x="2597282" y="68053"/>
                        </a:cubicBezTo>
                        <a:cubicBezTo>
                          <a:pt x="2344568" y="84692"/>
                          <a:pt x="2172640" y="101531"/>
                          <a:pt x="1883030" y="68053"/>
                        </a:cubicBezTo>
                        <a:cubicBezTo>
                          <a:pt x="1593420" y="34575"/>
                          <a:pt x="1465301" y="90575"/>
                          <a:pt x="1331107" y="68053"/>
                        </a:cubicBezTo>
                        <a:cubicBezTo>
                          <a:pt x="1196913" y="45531"/>
                          <a:pt x="847595" y="63785"/>
                          <a:pt x="681787" y="68053"/>
                        </a:cubicBezTo>
                        <a:cubicBezTo>
                          <a:pt x="515979" y="72321"/>
                          <a:pt x="159650" y="73987"/>
                          <a:pt x="0" y="68053"/>
                        </a:cubicBezTo>
                        <a:cubicBezTo>
                          <a:pt x="1640" y="40161"/>
                          <a:pt x="1492" y="185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EDB4A377-EDC4-4E45-9094-E12D7DDF1AE6}"/>
              </a:ext>
            </a:extLst>
          </p:cNvPr>
          <p:cNvCxnSpPr>
            <a:cxnSpLocks/>
          </p:cNvCxnSpPr>
          <p:nvPr/>
        </p:nvCxnSpPr>
        <p:spPr>
          <a:xfrm>
            <a:off x="12557760" y="19552549"/>
            <a:ext cx="2687863" cy="28850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ctangle 292">
            <a:extLst>
              <a:ext uri="{FF2B5EF4-FFF2-40B4-BE49-F238E27FC236}">
                <a16:creationId xmlns:a16="http://schemas.microsoft.com/office/drawing/2014/main" id="{0D5FED07-E182-4493-B83C-CCF84E2CDBE4}"/>
              </a:ext>
            </a:extLst>
          </p:cNvPr>
          <p:cNvSpPr/>
          <p:nvPr/>
        </p:nvSpPr>
        <p:spPr>
          <a:xfrm>
            <a:off x="10575825" y="20769459"/>
            <a:ext cx="630210" cy="245883"/>
          </a:xfrm>
          <a:custGeom>
            <a:avLst/>
            <a:gdLst>
              <a:gd name="connsiteX0" fmla="*/ 0 w 630210"/>
              <a:gd name="connsiteY0" fmla="*/ 0 h 245883"/>
              <a:gd name="connsiteX1" fmla="*/ 327709 w 630210"/>
              <a:gd name="connsiteY1" fmla="*/ 0 h 245883"/>
              <a:gd name="connsiteX2" fmla="*/ 630210 w 630210"/>
              <a:gd name="connsiteY2" fmla="*/ 0 h 245883"/>
              <a:gd name="connsiteX3" fmla="*/ 630210 w 630210"/>
              <a:gd name="connsiteY3" fmla="*/ 245883 h 245883"/>
              <a:gd name="connsiteX4" fmla="*/ 321407 w 630210"/>
              <a:gd name="connsiteY4" fmla="*/ 245883 h 245883"/>
              <a:gd name="connsiteX5" fmla="*/ 0 w 630210"/>
              <a:gd name="connsiteY5" fmla="*/ 245883 h 245883"/>
              <a:gd name="connsiteX6" fmla="*/ 0 w 630210"/>
              <a:gd name="connsiteY6" fmla="*/ 0 h 245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210" h="245883" fill="none" extrusionOk="0">
                <a:moveTo>
                  <a:pt x="0" y="0"/>
                </a:moveTo>
                <a:cubicBezTo>
                  <a:pt x="75467" y="-30987"/>
                  <a:pt x="257333" y="9051"/>
                  <a:pt x="327709" y="0"/>
                </a:cubicBezTo>
                <a:cubicBezTo>
                  <a:pt x="398085" y="-9051"/>
                  <a:pt x="497103" y="25413"/>
                  <a:pt x="630210" y="0"/>
                </a:cubicBezTo>
                <a:cubicBezTo>
                  <a:pt x="643092" y="121702"/>
                  <a:pt x="617797" y="158654"/>
                  <a:pt x="630210" y="245883"/>
                </a:cubicBezTo>
                <a:cubicBezTo>
                  <a:pt x="499368" y="253792"/>
                  <a:pt x="415190" y="229158"/>
                  <a:pt x="321407" y="245883"/>
                </a:cubicBezTo>
                <a:cubicBezTo>
                  <a:pt x="227624" y="262608"/>
                  <a:pt x="105820" y="234650"/>
                  <a:pt x="0" y="245883"/>
                </a:cubicBezTo>
                <a:cubicBezTo>
                  <a:pt x="-20604" y="165374"/>
                  <a:pt x="17017" y="110548"/>
                  <a:pt x="0" y="0"/>
                </a:cubicBezTo>
                <a:close/>
              </a:path>
              <a:path w="630210" h="245883" stroke="0" extrusionOk="0">
                <a:moveTo>
                  <a:pt x="0" y="0"/>
                </a:moveTo>
                <a:cubicBezTo>
                  <a:pt x="109296" y="-13084"/>
                  <a:pt x="231704" y="1391"/>
                  <a:pt x="308803" y="0"/>
                </a:cubicBezTo>
                <a:cubicBezTo>
                  <a:pt x="385902" y="-1391"/>
                  <a:pt x="471822" y="18662"/>
                  <a:pt x="630210" y="0"/>
                </a:cubicBezTo>
                <a:cubicBezTo>
                  <a:pt x="655053" y="122152"/>
                  <a:pt x="618705" y="165271"/>
                  <a:pt x="630210" y="245883"/>
                </a:cubicBezTo>
                <a:cubicBezTo>
                  <a:pt x="518864" y="262314"/>
                  <a:pt x="379770" y="228629"/>
                  <a:pt x="315105" y="245883"/>
                </a:cubicBezTo>
                <a:cubicBezTo>
                  <a:pt x="250441" y="263137"/>
                  <a:pt x="84822" y="221603"/>
                  <a:pt x="0" y="245883"/>
                </a:cubicBezTo>
                <a:cubicBezTo>
                  <a:pt x="-18977" y="149017"/>
                  <a:pt x="12204" y="54548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F9BDD3BF-9954-4CBB-8E13-66FAEE40A326}"/>
              </a:ext>
            </a:extLst>
          </p:cNvPr>
          <p:cNvSpPr/>
          <p:nvPr/>
        </p:nvSpPr>
        <p:spPr>
          <a:xfrm>
            <a:off x="6663031" y="19264394"/>
            <a:ext cx="1424979" cy="245883"/>
          </a:xfrm>
          <a:custGeom>
            <a:avLst/>
            <a:gdLst>
              <a:gd name="connsiteX0" fmla="*/ 0 w 1424979"/>
              <a:gd name="connsiteY0" fmla="*/ 0 h 245883"/>
              <a:gd name="connsiteX1" fmla="*/ 503493 w 1424979"/>
              <a:gd name="connsiteY1" fmla="*/ 0 h 245883"/>
              <a:gd name="connsiteX2" fmla="*/ 992735 w 1424979"/>
              <a:gd name="connsiteY2" fmla="*/ 0 h 245883"/>
              <a:gd name="connsiteX3" fmla="*/ 1424979 w 1424979"/>
              <a:gd name="connsiteY3" fmla="*/ 0 h 245883"/>
              <a:gd name="connsiteX4" fmla="*/ 1424979 w 1424979"/>
              <a:gd name="connsiteY4" fmla="*/ 245883 h 245883"/>
              <a:gd name="connsiteX5" fmla="*/ 978486 w 1424979"/>
              <a:gd name="connsiteY5" fmla="*/ 245883 h 245883"/>
              <a:gd name="connsiteX6" fmla="*/ 503493 w 1424979"/>
              <a:gd name="connsiteY6" fmla="*/ 245883 h 245883"/>
              <a:gd name="connsiteX7" fmla="*/ 0 w 1424979"/>
              <a:gd name="connsiteY7" fmla="*/ 245883 h 245883"/>
              <a:gd name="connsiteX8" fmla="*/ 0 w 1424979"/>
              <a:gd name="connsiteY8" fmla="*/ 0 h 245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4979" h="245883" fill="none" extrusionOk="0">
                <a:moveTo>
                  <a:pt x="0" y="0"/>
                </a:moveTo>
                <a:cubicBezTo>
                  <a:pt x="184055" y="-43958"/>
                  <a:pt x="321634" y="33986"/>
                  <a:pt x="503493" y="0"/>
                </a:cubicBezTo>
                <a:cubicBezTo>
                  <a:pt x="685352" y="-33986"/>
                  <a:pt x="802676" y="18798"/>
                  <a:pt x="992735" y="0"/>
                </a:cubicBezTo>
                <a:cubicBezTo>
                  <a:pt x="1182794" y="-18798"/>
                  <a:pt x="1259775" y="1483"/>
                  <a:pt x="1424979" y="0"/>
                </a:cubicBezTo>
                <a:cubicBezTo>
                  <a:pt x="1425520" y="105570"/>
                  <a:pt x="1403466" y="155861"/>
                  <a:pt x="1424979" y="245883"/>
                </a:cubicBezTo>
                <a:cubicBezTo>
                  <a:pt x="1232462" y="283583"/>
                  <a:pt x="1073396" y="244637"/>
                  <a:pt x="978486" y="245883"/>
                </a:cubicBezTo>
                <a:cubicBezTo>
                  <a:pt x="883576" y="247129"/>
                  <a:pt x="660590" y="195547"/>
                  <a:pt x="503493" y="245883"/>
                </a:cubicBezTo>
                <a:cubicBezTo>
                  <a:pt x="346396" y="296219"/>
                  <a:pt x="139914" y="190871"/>
                  <a:pt x="0" y="245883"/>
                </a:cubicBezTo>
                <a:cubicBezTo>
                  <a:pt x="-27222" y="141416"/>
                  <a:pt x="13236" y="84625"/>
                  <a:pt x="0" y="0"/>
                </a:cubicBezTo>
                <a:close/>
              </a:path>
              <a:path w="1424979" h="245883" stroke="0" extrusionOk="0">
                <a:moveTo>
                  <a:pt x="0" y="0"/>
                </a:moveTo>
                <a:cubicBezTo>
                  <a:pt x="93648" y="-5265"/>
                  <a:pt x="250962" y="874"/>
                  <a:pt x="460743" y="0"/>
                </a:cubicBezTo>
                <a:cubicBezTo>
                  <a:pt x="670524" y="-874"/>
                  <a:pt x="792129" y="36768"/>
                  <a:pt x="892987" y="0"/>
                </a:cubicBezTo>
                <a:cubicBezTo>
                  <a:pt x="993845" y="-36768"/>
                  <a:pt x="1164210" y="274"/>
                  <a:pt x="1424979" y="0"/>
                </a:cubicBezTo>
                <a:cubicBezTo>
                  <a:pt x="1445829" y="100232"/>
                  <a:pt x="1396264" y="151133"/>
                  <a:pt x="1424979" y="245883"/>
                </a:cubicBezTo>
                <a:cubicBezTo>
                  <a:pt x="1220909" y="276408"/>
                  <a:pt x="1099751" y="230370"/>
                  <a:pt x="978486" y="245883"/>
                </a:cubicBezTo>
                <a:cubicBezTo>
                  <a:pt x="857221" y="261396"/>
                  <a:pt x="714000" y="195098"/>
                  <a:pt x="474993" y="245883"/>
                </a:cubicBezTo>
                <a:cubicBezTo>
                  <a:pt x="235986" y="296668"/>
                  <a:pt x="151478" y="207483"/>
                  <a:pt x="0" y="245883"/>
                </a:cubicBezTo>
                <a:cubicBezTo>
                  <a:pt x="-9267" y="179703"/>
                  <a:pt x="1911" y="93689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B3EB1404-5F78-4B6D-9DF8-2FE29CFF0523}"/>
              </a:ext>
            </a:extLst>
          </p:cNvPr>
          <p:cNvSpPr/>
          <p:nvPr/>
        </p:nvSpPr>
        <p:spPr>
          <a:xfrm>
            <a:off x="9990920" y="19610357"/>
            <a:ext cx="1866008" cy="872056"/>
          </a:xfrm>
          <a:custGeom>
            <a:avLst/>
            <a:gdLst>
              <a:gd name="connsiteX0" fmla="*/ 0 w 1866008"/>
              <a:gd name="connsiteY0" fmla="*/ 0 h 872056"/>
              <a:gd name="connsiteX1" fmla="*/ 603343 w 1866008"/>
              <a:gd name="connsiteY1" fmla="*/ 0 h 872056"/>
              <a:gd name="connsiteX2" fmla="*/ 1225345 w 1866008"/>
              <a:gd name="connsiteY2" fmla="*/ 0 h 872056"/>
              <a:gd name="connsiteX3" fmla="*/ 1866008 w 1866008"/>
              <a:gd name="connsiteY3" fmla="*/ 0 h 872056"/>
              <a:gd name="connsiteX4" fmla="*/ 1866008 w 1866008"/>
              <a:gd name="connsiteY4" fmla="*/ 436028 h 872056"/>
              <a:gd name="connsiteX5" fmla="*/ 1866008 w 1866008"/>
              <a:gd name="connsiteY5" fmla="*/ 872056 h 872056"/>
              <a:gd name="connsiteX6" fmla="*/ 1244005 w 1866008"/>
              <a:gd name="connsiteY6" fmla="*/ 872056 h 872056"/>
              <a:gd name="connsiteX7" fmla="*/ 659323 w 1866008"/>
              <a:gd name="connsiteY7" fmla="*/ 872056 h 872056"/>
              <a:gd name="connsiteX8" fmla="*/ 0 w 1866008"/>
              <a:gd name="connsiteY8" fmla="*/ 872056 h 872056"/>
              <a:gd name="connsiteX9" fmla="*/ 0 w 1866008"/>
              <a:gd name="connsiteY9" fmla="*/ 444749 h 872056"/>
              <a:gd name="connsiteX10" fmla="*/ 0 w 1866008"/>
              <a:gd name="connsiteY10" fmla="*/ 0 h 87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66008" h="872056" fill="none" extrusionOk="0">
                <a:moveTo>
                  <a:pt x="0" y="0"/>
                </a:moveTo>
                <a:cubicBezTo>
                  <a:pt x="245983" y="17275"/>
                  <a:pt x="344928" y="-11386"/>
                  <a:pt x="603343" y="0"/>
                </a:cubicBezTo>
                <a:cubicBezTo>
                  <a:pt x="861758" y="11386"/>
                  <a:pt x="1040262" y="-29444"/>
                  <a:pt x="1225345" y="0"/>
                </a:cubicBezTo>
                <a:cubicBezTo>
                  <a:pt x="1410428" y="29444"/>
                  <a:pt x="1654899" y="25226"/>
                  <a:pt x="1866008" y="0"/>
                </a:cubicBezTo>
                <a:cubicBezTo>
                  <a:pt x="1885378" y="157250"/>
                  <a:pt x="1871130" y="303538"/>
                  <a:pt x="1866008" y="436028"/>
                </a:cubicBezTo>
                <a:cubicBezTo>
                  <a:pt x="1860886" y="568518"/>
                  <a:pt x="1851871" y="743994"/>
                  <a:pt x="1866008" y="872056"/>
                </a:cubicBezTo>
                <a:cubicBezTo>
                  <a:pt x="1556379" y="865051"/>
                  <a:pt x="1475378" y="859013"/>
                  <a:pt x="1244005" y="872056"/>
                </a:cubicBezTo>
                <a:cubicBezTo>
                  <a:pt x="1012632" y="885099"/>
                  <a:pt x="941367" y="863766"/>
                  <a:pt x="659323" y="872056"/>
                </a:cubicBezTo>
                <a:cubicBezTo>
                  <a:pt x="377279" y="880346"/>
                  <a:pt x="197296" y="875862"/>
                  <a:pt x="0" y="872056"/>
                </a:cubicBezTo>
                <a:cubicBezTo>
                  <a:pt x="-16842" y="734843"/>
                  <a:pt x="4203" y="656621"/>
                  <a:pt x="0" y="444749"/>
                </a:cubicBezTo>
                <a:cubicBezTo>
                  <a:pt x="-4203" y="232877"/>
                  <a:pt x="-16635" y="115197"/>
                  <a:pt x="0" y="0"/>
                </a:cubicBezTo>
                <a:close/>
              </a:path>
              <a:path w="1866008" h="872056" stroke="0" extrusionOk="0">
                <a:moveTo>
                  <a:pt x="0" y="0"/>
                </a:moveTo>
                <a:cubicBezTo>
                  <a:pt x="209431" y="-15007"/>
                  <a:pt x="472818" y="6946"/>
                  <a:pt x="603343" y="0"/>
                </a:cubicBezTo>
                <a:cubicBezTo>
                  <a:pt x="733868" y="-6946"/>
                  <a:pt x="1046445" y="23198"/>
                  <a:pt x="1169365" y="0"/>
                </a:cubicBezTo>
                <a:cubicBezTo>
                  <a:pt x="1292285" y="-23198"/>
                  <a:pt x="1561763" y="-24743"/>
                  <a:pt x="1866008" y="0"/>
                </a:cubicBezTo>
                <a:cubicBezTo>
                  <a:pt x="1880235" y="133936"/>
                  <a:pt x="1859045" y="325771"/>
                  <a:pt x="1866008" y="427307"/>
                </a:cubicBezTo>
                <a:cubicBezTo>
                  <a:pt x="1872971" y="528843"/>
                  <a:pt x="1848663" y="777746"/>
                  <a:pt x="1866008" y="872056"/>
                </a:cubicBezTo>
                <a:cubicBezTo>
                  <a:pt x="1669223" y="885791"/>
                  <a:pt x="1478247" y="897127"/>
                  <a:pt x="1281325" y="872056"/>
                </a:cubicBezTo>
                <a:cubicBezTo>
                  <a:pt x="1084403" y="846985"/>
                  <a:pt x="896740" y="852719"/>
                  <a:pt x="696643" y="872056"/>
                </a:cubicBezTo>
                <a:cubicBezTo>
                  <a:pt x="496546" y="891393"/>
                  <a:pt x="257081" y="876174"/>
                  <a:pt x="0" y="872056"/>
                </a:cubicBezTo>
                <a:cubicBezTo>
                  <a:pt x="-6816" y="785155"/>
                  <a:pt x="11349" y="581550"/>
                  <a:pt x="0" y="462190"/>
                </a:cubicBezTo>
                <a:cubicBezTo>
                  <a:pt x="-11349" y="342830"/>
                  <a:pt x="17140" y="230210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05358C29-11AB-4414-96D1-F5F82B08C30F}"/>
              </a:ext>
            </a:extLst>
          </p:cNvPr>
          <p:cNvSpPr/>
          <p:nvPr/>
        </p:nvSpPr>
        <p:spPr>
          <a:xfrm>
            <a:off x="10154285" y="19672089"/>
            <a:ext cx="1504295" cy="160874"/>
          </a:xfrm>
          <a:custGeom>
            <a:avLst/>
            <a:gdLst>
              <a:gd name="connsiteX0" fmla="*/ 0 w 1504295"/>
              <a:gd name="connsiteY0" fmla="*/ 0 h 160874"/>
              <a:gd name="connsiteX1" fmla="*/ 531518 w 1504295"/>
              <a:gd name="connsiteY1" fmla="*/ 0 h 160874"/>
              <a:gd name="connsiteX2" fmla="*/ 1047992 w 1504295"/>
              <a:gd name="connsiteY2" fmla="*/ 0 h 160874"/>
              <a:gd name="connsiteX3" fmla="*/ 1504295 w 1504295"/>
              <a:gd name="connsiteY3" fmla="*/ 0 h 160874"/>
              <a:gd name="connsiteX4" fmla="*/ 1504295 w 1504295"/>
              <a:gd name="connsiteY4" fmla="*/ 160874 h 160874"/>
              <a:gd name="connsiteX5" fmla="*/ 1032949 w 1504295"/>
              <a:gd name="connsiteY5" fmla="*/ 160874 h 160874"/>
              <a:gd name="connsiteX6" fmla="*/ 531518 w 1504295"/>
              <a:gd name="connsiteY6" fmla="*/ 160874 h 160874"/>
              <a:gd name="connsiteX7" fmla="*/ 0 w 1504295"/>
              <a:gd name="connsiteY7" fmla="*/ 160874 h 160874"/>
              <a:gd name="connsiteX8" fmla="*/ 0 w 1504295"/>
              <a:gd name="connsiteY8" fmla="*/ 0 h 1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4295" h="160874" fill="none" extrusionOk="0">
                <a:moveTo>
                  <a:pt x="0" y="0"/>
                </a:moveTo>
                <a:cubicBezTo>
                  <a:pt x="109872" y="-769"/>
                  <a:pt x="351182" y="44774"/>
                  <a:pt x="531518" y="0"/>
                </a:cubicBezTo>
                <a:cubicBezTo>
                  <a:pt x="711854" y="-44774"/>
                  <a:pt x="837324" y="18739"/>
                  <a:pt x="1047992" y="0"/>
                </a:cubicBezTo>
                <a:cubicBezTo>
                  <a:pt x="1258660" y="-18739"/>
                  <a:pt x="1344730" y="49236"/>
                  <a:pt x="1504295" y="0"/>
                </a:cubicBezTo>
                <a:cubicBezTo>
                  <a:pt x="1509339" y="75455"/>
                  <a:pt x="1503635" y="85181"/>
                  <a:pt x="1504295" y="160874"/>
                </a:cubicBezTo>
                <a:cubicBezTo>
                  <a:pt x="1277901" y="170688"/>
                  <a:pt x="1196809" y="109959"/>
                  <a:pt x="1032949" y="160874"/>
                </a:cubicBezTo>
                <a:cubicBezTo>
                  <a:pt x="869089" y="211789"/>
                  <a:pt x="726089" y="134970"/>
                  <a:pt x="531518" y="160874"/>
                </a:cubicBezTo>
                <a:cubicBezTo>
                  <a:pt x="336947" y="186778"/>
                  <a:pt x="164178" y="127514"/>
                  <a:pt x="0" y="160874"/>
                </a:cubicBezTo>
                <a:cubicBezTo>
                  <a:pt x="-9374" y="102177"/>
                  <a:pt x="17375" y="53773"/>
                  <a:pt x="0" y="0"/>
                </a:cubicBezTo>
                <a:close/>
              </a:path>
              <a:path w="1504295" h="160874" stroke="0" extrusionOk="0">
                <a:moveTo>
                  <a:pt x="0" y="0"/>
                </a:moveTo>
                <a:cubicBezTo>
                  <a:pt x="103670" y="-25751"/>
                  <a:pt x="361913" y="41531"/>
                  <a:pt x="486389" y="0"/>
                </a:cubicBezTo>
                <a:cubicBezTo>
                  <a:pt x="610865" y="-41531"/>
                  <a:pt x="771678" y="35511"/>
                  <a:pt x="942692" y="0"/>
                </a:cubicBezTo>
                <a:cubicBezTo>
                  <a:pt x="1113706" y="-35511"/>
                  <a:pt x="1280832" y="2894"/>
                  <a:pt x="1504295" y="0"/>
                </a:cubicBezTo>
                <a:cubicBezTo>
                  <a:pt x="1509386" y="78029"/>
                  <a:pt x="1490061" y="127982"/>
                  <a:pt x="1504295" y="160874"/>
                </a:cubicBezTo>
                <a:cubicBezTo>
                  <a:pt x="1383783" y="205921"/>
                  <a:pt x="1217005" y="140724"/>
                  <a:pt x="1032949" y="160874"/>
                </a:cubicBezTo>
                <a:cubicBezTo>
                  <a:pt x="848893" y="181024"/>
                  <a:pt x="627413" y="148249"/>
                  <a:pt x="501432" y="160874"/>
                </a:cubicBezTo>
                <a:cubicBezTo>
                  <a:pt x="375451" y="173499"/>
                  <a:pt x="128843" y="157838"/>
                  <a:pt x="0" y="160874"/>
                </a:cubicBezTo>
                <a:cubicBezTo>
                  <a:pt x="-4623" y="84152"/>
                  <a:pt x="7729" y="57955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56847FAC-1D31-4B10-8A3A-817DD19CDAB3}"/>
              </a:ext>
            </a:extLst>
          </p:cNvPr>
          <p:cNvSpPr/>
          <p:nvPr/>
        </p:nvSpPr>
        <p:spPr>
          <a:xfrm>
            <a:off x="10606831" y="19940799"/>
            <a:ext cx="599204" cy="160874"/>
          </a:xfrm>
          <a:custGeom>
            <a:avLst/>
            <a:gdLst>
              <a:gd name="connsiteX0" fmla="*/ 0 w 599204"/>
              <a:gd name="connsiteY0" fmla="*/ 0 h 160874"/>
              <a:gd name="connsiteX1" fmla="*/ 599204 w 599204"/>
              <a:gd name="connsiteY1" fmla="*/ 0 h 160874"/>
              <a:gd name="connsiteX2" fmla="*/ 599204 w 599204"/>
              <a:gd name="connsiteY2" fmla="*/ 160874 h 160874"/>
              <a:gd name="connsiteX3" fmla="*/ 0 w 599204"/>
              <a:gd name="connsiteY3" fmla="*/ 160874 h 160874"/>
              <a:gd name="connsiteX4" fmla="*/ 0 w 599204"/>
              <a:gd name="connsiteY4" fmla="*/ 0 h 1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204" h="160874" fill="none" extrusionOk="0">
                <a:moveTo>
                  <a:pt x="0" y="0"/>
                </a:moveTo>
                <a:cubicBezTo>
                  <a:pt x="264354" y="-64890"/>
                  <a:pt x="449573" y="44776"/>
                  <a:pt x="599204" y="0"/>
                </a:cubicBezTo>
                <a:cubicBezTo>
                  <a:pt x="604011" y="60051"/>
                  <a:pt x="584522" y="124984"/>
                  <a:pt x="599204" y="160874"/>
                </a:cubicBezTo>
                <a:cubicBezTo>
                  <a:pt x="373980" y="178937"/>
                  <a:pt x="194350" y="95859"/>
                  <a:pt x="0" y="160874"/>
                </a:cubicBezTo>
                <a:cubicBezTo>
                  <a:pt x="-2237" y="107146"/>
                  <a:pt x="2176" y="73688"/>
                  <a:pt x="0" y="0"/>
                </a:cubicBezTo>
                <a:close/>
              </a:path>
              <a:path w="599204" h="160874" stroke="0" extrusionOk="0">
                <a:moveTo>
                  <a:pt x="0" y="0"/>
                </a:moveTo>
                <a:cubicBezTo>
                  <a:pt x="139056" y="-62158"/>
                  <a:pt x="426290" y="8248"/>
                  <a:pt x="599204" y="0"/>
                </a:cubicBezTo>
                <a:cubicBezTo>
                  <a:pt x="613571" y="80294"/>
                  <a:pt x="587044" y="82287"/>
                  <a:pt x="599204" y="160874"/>
                </a:cubicBezTo>
                <a:cubicBezTo>
                  <a:pt x="421176" y="194625"/>
                  <a:pt x="215759" y="117725"/>
                  <a:pt x="0" y="160874"/>
                </a:cubicBezTo>
                <a:cubicBezTo>
                  <a:pt x="-12546" y="92281"/>
                  <a:pt x="8749" y="47606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7EBCE3E6-1C7B-4623-BA65-36EB6BA9D5AF}"/>
              </a:ext>
            </a:extLst>
          </p:cNvPr>
          <p:cNvSpPr/>
          <p:nvPr/>
        </p:nvSpPr>
        <p:spPr>
          <a:xfrm>
            <a:off x="10382865" y="20207810"/>
            <a:ext cx="1047136" cy="160874"/>
          </a:xfrm>
          <a:custGeom>
            <a:avLst/>
            <a:gdLst>
              <a:gd name="connsiteX0" fmla="*/ 0 w 1047136"/>
              <a:gd name="connsiteY0" fmla="*/ 0 h 160874"/>
              <a:gd name="connsiteX1" fmla="*/ 544511 w 1047136"/>
              <a:gd name="connsiteY1" fmla="*/ 0 h 160874"/>
              <a:gd name="connsiteX2" fmla="*/ 1047136 w 1047136"/>
              <a:gd name="connsiteY2" fmla="*/ 0 h 160874"/>
              <a:gd name="connsiteX3" fmla="*/ 1047136 w 1047136"/>
              <a:gd name="connsiteY3" fmla="*/ 160874 h 160874"/>
              <a:gd name="connsiteX4" fmla="*/ 534039 w 1047136"/>
              <a:gd name="connsiteY4" fmla="*/ 160874 h 160874"/>
              <a:gd name="connsiteX5" fmla="*/ 0 w 1047136"/>
              <a:gd name="connsiteY5" fmla="*/ 160874 h 160874"/>
              <a:gd name="connsiteX6" fmla="*/ 0 w 1047136"/>
              <a:gd name="connsiteY6" fmla="*/ 0 h 1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7136" h="160874" fill="none" extrusionOk="0">
                <a:moveTo>
                  <a:pt x="0" y="0"/>
                </a:moveTo>
                <a:cubicBezTo>
                  <a:pt x="162269" y="-47760"/>
                  <a:pt x="417747" y="44582"/>
                  <a:pt x="544511" y="0"/>
                </a:cubicBezTo>
                <a:cubicBezTo>
                  <a:pt x="671275" y="-44582"/>
                  <a:pt x="928396" y="34473"/>
                  <a:pt x="1047136" y="0"/>
                </a:cubicBezTo>
                <a:cubicBezTo>
                  <a:pt x="1056529" y="36694"/>
                  <a:pt x="1045483" y="95478"/>
                  <a:pt x="1047136" y="160874"/>
                </a:cubicBezTo>
                <a:cubicBezTo>
                  <a:pt x="837494" y="186078"/>
                  <a:pt x="780280" y="145403"/>
                  <a:pt x="534039" y="160874"/>
                </a:cubicBezTo>
                <a:cubicBezTo>
                  <a:pt x="287798" y="176345"/>
                  <a:pt x="262580" y="149376"/>
                  <a:pt x="0" y="160874"/>
                </a:cubicBezTo>
                <a:cubicBezTo>
                  <a:pt x="-2217" y="110939"/>
                  <a:pt x="2438" y="69215"/>
                  <a:pt x="0" y="0"/>
                </a:cubicBezTo>
                <a:close/>
              </a:path>
              <a:path w="1047136" h="160874" stroke="0" extrusionOk="0">
                <a:moveTo>
                  <a:pt x="0" y="0"/>
                </a:moveTo>
                <a:cubicBezTo>
                  <a:pt x="247804" y="-20034"/>
                  <a:pt x="335419" y="21064"/>
                  <a:pt x="513097" y="0"/>
                </a:cubicBezTo>
                <a:cubicBezTo>
                  <a:pt x="690775" y="-21064"/>
                  <a:pt x="914339" y="17065"/>
                  <a:pt x="1047136" y="0"/>
                </a:cubicBezTo>
                <a:cubicBezTo>
                  <a:pt x="1062217" y="80187"/>
                  <a:pt x="1029451" y="82821"/>
                  <a:pt x="1047136" y="160874"/>
                </a:cubicBezTo>
                <a:cubicBezTo>
                  <a:pt x="831027" y="180751"/>
                  <a:pt x="677020" y="143112"/>
                  <a:pt x="523568" y="160874"/>
                </a:cubicBezTo>
                <a:cubicBezTo>
                  <a:pt x="370116" y="178636"/>
                  <a:pt x="203346" y="115069"/>
                  <a:pt x="0" y="160874"/>
                </a:cubicBezTo>
                <a:cubicBezTo>
                  <a:pt x="-17010" y="100699"/>
                  <a:pt x="508" y="57814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538BCBA5-062C-4159-BFBD-4198BF96615B}"/>
              </a:ext>
            </a:extLst>
          </p:cNvPr>
          <p:cNvSpPr/>
          <p:nvPr/>
        </p:nvSpPr>
        <p:spPr>
          <a:xfrm>
            <a:off x="9982170" y="21095937"/>
            <a:ext cx="1866008" cy="803535"/>
          </a:xfrm>
          <a:custGeom>
            <a:avLst/>
            <a:gdLst>
              <a:gd name="connsiteX0" fmla="*/ 0 w 1866008"/>
              <a:gd name="connsiteY0" fmla="*/ 0 h 803535"/>
              <a:gd name="connsiteX1" fmla="*/ 603343 w 1866008"/>
              <a:gd name="connsiteY1" fmla="*/ 0 h 803535"/>
              <a:gd name="connsiteX2" fmla="*/ 1225345 w 1866008"/>
              <a:gd name="connsiteY2" fmla="*/ 0 h 803535"/>
              <a:gd name="connsiteX3" fmla="*/ 1866008 w 1866008"/>
              <a:gd name="connsiteY3" fmla="*/ 0 h 803535"/>
              <a:gd name="connsiteX4" fmla="*/ 1866008 w 1866008"/>
              <a:gd name="connsiteY4" fmla="*/ 401768 h 803535"/>
              <a:gd name="connsiteX5" fmla="*/ 1866008 w 1866008"/>
              <a:gd name="connsiteY5" fmla="*/ 803535 h 803535"/>
              <a:gd name="connsiteX6" fmla="*/ 1244005 w 1866008"/>
              <a:gd name="connsiteY6" fmla="*/ 803535 h 803535"/>
              <a:gd name="connsiteX7" fmla="*/ 659323 w 1866008"/>
              <a:gd name="connsiteY7" fmla="*/ 803535 h 803535"/>
              <a:gd name="connsiteX8" fmla="*/ 0 w 1866008"/>
              <a:gd name="connsiteY8" fmla="*/ 803535 h 803535"/>
              <a:gd name="connsiteX9" fmla="*/ 0 w 1866008"/>
              <a:gd name="connsiteY9" fmla="*/ 409803 h 803535"/>
              <a:gd name="connsiteX10" fmla="*/ 0 w 1866008"/>
              <a:gd name="connsiteY10" fmla="*/ 0 h 80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66008" h="803535" fill="none" extrusionOk="0">
                <a:moveTo>
                  <a:pt x="0" y="0"/>
                </a:moveTo>
                <a:cubicBezTo>
                  <a:pt x="245983" y="17275"/>
                  <a:pt x="344928" y="-11386"/>
                  <a:pt x="603343" y="0"/>
                </a:cubicBezTo>
                <a:cubicBezTo>
                  <a:pt x="861758" y="11386"/>
                  <a:pt x="1040262" y="-29444"/>
                  <a:pt x="1225345" y="0"/>
                </a:cubicBezTo>
                <a:cubicBezTo>
                  <a:pt x="1410428" y="29444"/>
                  <a:pt x="1654899" y="25226"/>
                  <a:pt x="1866008" y="0"/>
                </a:cubicBezTo>
                <a:cubicBezTo>
                  <a:pt x="1858582" y="101271"/>
                  <a:pt x="1851523" y="306871"/>
                  <a:pt x="1866008" y="401768"/>
                </a:cubicBezTo>
                <a:cubicBezTo>
                  <a:pt x="1880493" y="496665"/>
                  <a:pt x="1876611" y="660253"/>
                  <a:pt x="1866008" y="803535"/>
                </a:cubicBezTo>
                <a:cubicBezTo>
                  <a:pt x="1556379" y="796530"/>
                  <a:pt x="1475378" y="790492"/>
                  <a:pt x="1244005" y="803535"/>
                </a:cubicBezTo>
                <a:cubicBezTo>
                  <a:pt x="1012632" y="816578"/>
                  <a:pt x="941367" y="795245"/>
                  <a:pt x="659323" y="803535"/>
                </a:cubicBezTo>
                <a:cubicBezTo>
                  <a:pt x="377279" y="811825"/>
                  <a:pt x="197296" y="807341"/>
                  <a:pt x="0" y="803535"/>
                </a:cubicBezTo>
                <a:cubicBezTo>
                  <a:pt x="-10670" y="666770"/>
                  <a:pt x="14686" y="513587"/>
                  <a:pt x="0" y="409803"/>
                </a:cubicBezTo>
                <a:cubicBezTo>
                  <a:pt x="-14686" y="306019"/>
                  <a:pt x="15133" y="135265"/>
                  <a:pt x="0" y="0"/>
                </a:cubicBezTo>
                <a:close/>
              </a:path>
              <a:path w="1866008" h="803535" stroke="0" extrusionOk="0">
                <a:moveTo>
                  <a:pt x="0" y="0"/>
                </a:moveTo>
                <a:cubicBezTo>
                  <a:pt x="209431" y="-15007"/>
                  <a:pt x="472818" y="6946"/>
                  <a:pt x="603343" y="0"/>
                </a:cubicBezTo>
                <a:cubicBezTo>
                  <a:pt x="733868" y="-6946"/>
                  <a:pt x="1046445" y="23198"/>
                  <a:pt x="1169365" y="0"/>
                </a:cubicBezTo>
                <a:cubicBezTo>
                  <a:pt x="1292285" y="-23198"/>
                  <a:pt x="1561763" y="-24743"/>
                  <a:pt x="1866008" y="0"/>
                </a:cubicBezTo>
                <a:cubicBezTo>
                  <a:pt x="1866019" y="123975"/>
                  <a:pt x="1848983" y="293978"/>
                  <a:pt x="1866008" y="393732"/>
                </a:cubicBezTo>
                <a:cubicBezTo>
                  <a:pt x="1883033" y="493486"/>
                  <a:pt x="1885827" y="700294"/>
                  <a:pt x="1866008" y="803535"/>
                </a:cubicBezTo>
                <a:cubicBezTo>
                  <a:pt x="1669223" y="817270"/>
                  <a:pt x="1478247" y="828606"/>
                  <a:pt x="1281325" y="803535"/>
                </a:cubicBezTo>
                <a:cubicBezTo>
                  <a:pt x="1084403" y="778464"/>
                  <a:pt x="896740" y="784198"/>
                  <a:pt x="696643" y="803535"/>
                </a:cubicBezTo>
                <a:cubicBezTo>
                  <a:pt x="496546" y="822872"/>
                  <a:pt x="257081" y="807653"/>
                  <a:pt x="0" y="803535"/>
                </a:cubicBezTo>
                <a:cubicBezTo>
                  <a:pt x="17054" y="721281"/>
                  <a:pt x="-7576" y="515434"/>
                  <a:pt x="0" y="425874"/>
                </a:cubicBezTo>
                <a:cubicBezTo>
                  <a:pt x="7576" y="336314"/>
                  <a:pt x="15421" y="153124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A9298AEA-4EF2-49FB-8959-7D35CC2990FE}"/>
              </a:ext>
            </a:extLst>
          </p:cNvPr>
          <p:cNvSpPr/>
          <p:nvPr/>
        </p:nvSpPr>
        <p:spPr>
          <a:xfrm>
            <a:off x="10304209" y="21191438"/>
            <a:ext cx="1181352" cy="160874"/>
          </a:xfrm>
          <a:custGeom>
            <a:avLst/>
            <a:gdLst>
              <a:gd name="connsiteX0" fmla="*/ 0 w 1181352"/>
              <a:gd name="connsiteY0" fmla="*/ 0 h 160874"/>
              <a:gd name="connsiteX1" fmla="*/ 614303 w 1181352"/>
              <a:gd name="connsiteY1" fmla="*/ 0 h 160874"/>
              <a:gd name="connsiteX2" fmla="*/ 1181352 w 1181352"/>
              <a:gd name="connsiteY2" fmla="*/ 0 h 160874"/>
              <a:gd name="connsiteX3" fmla="*/ 1181352 w 1181352"/>
              <a:gd name="connsiteY3" fmla="*/ 160874 h 160874"/>
              <a:gd name="connsiteX4" fmla="*/ 602490 w 1181352"/>
              <a:gd name="connsiteY4" fmla="*/ 160874 h 160874"/>
              <a:gd name="connsiteX5" fmla="*/ 0 w 1181352"/>
              <a:gd name="connsiteY5" fmla="*/ 160874 h 160874"/>
              <a:gd name="connsiteX6" fmla="*/ 0 w 1181352"/>
              <a:gd name="connsiteY6" fmla="*/ 0 h 1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1352" h="160874" fill="none" extrusionOk="0">
                <a:moveTo>
                  <a:pt x="0" y="0"/>
                </a:moveTo>
                <a:cubicBezTo>
                  <a:pt x="192823" y="-19812"/>
                  <a:pt x="317548" y="17195"/>
                  <a:pt x="614303" y="0"/>
                </a:cubicBezTo>
                <a:cubicBezTo>
                  <a:pt x="911058" y="-17195"/>
                  <a:pt x="925830" y="44108"/>
                  <a:pt x="1181352" y="0"/>
                </a:cubicBezTo>
                <a:cubicBezTo>
                  <a:pt x="1190745" y="36694"/>
                  <a:pt x="1179699" y="95478"/>
                  <a:pt x="1181352" y="160874"/>
                </a:cubicBezTo>
                <a:cubicBezTo>
                  <a:pt x="921074" y="205437"/>
                  <a:pt x="781237" y="109461"/>
                  <a:pt x="602490" y="160874"/>
                </a:cubicBezTo>
                <a:cubicBezTo>
                  <a:pt x="423743" y="212287"/>
                  <a:pt x="214586" y="126437"/>
                  <a:pt x="0" y="160874"/>
                </a:cubicBezTo>
                <a:cubicBezTo>
                  <a:pt x="-2217" y="110939"/>
                  <a:pt x="2438" y="69215"/>
                  <a:pt x="0" y="0"/>
                </a:cubicBezTo>
                <a:close/>
              </a:path>
              <a:path w="1181352" h="160874" stroke="0" extrusionOk="0">
                <a:moveTo>
                  <a:pt x="0" y="0"/>
                </a:moveTo>
                <a:cubicBezTo>
                  <a:pt x="120191" y="-7451"/>
                  <a:pt x="301631" y="33119"/>
                  <a:pt x="578862" y="0"/>
                </a:cubicBezTo>
                <a:cubicBezTo>
                  <a:pt x="856093" y="-33119"/>
                  <a:pt x="1058066" y="14783"/>
                  <a:pt x="1181352" y="0"/>
                </a:cubicBezTo>
                <a:cubicBezTo>
                  <a:pt x="1196433" y="80187"/>
                  <a:pt x="1163667" y="82821"/>
                  <a:pt x="1181352" y="160874"/>
                </a:cubicBezTo>
                <a:cubicBezTo>
                  <a:pt x="1061869" y="180293"/>
                  <a:pt x="751850" y="142215"/>
                  <a:pt x="590676" y="160874"/>
                </a:cubicBezTo>
                <a:cubicBezTo>
                  <a:pt x="429502" y="179533"/>
                  <a:pt x="146923" y="110401"/>
                  <a:pt x="0" y="160874"/>
                </a:cubicBezTo>
                <a:cubicBezTo>
                  <a:pt x="-17010" y="100699"/>
                  <a:pt x="508" y="57814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86B1AF68-877A-4B29-ADAE-BE9C1B772A16}"/>
              </a:ext>
            </a:extLst>
          </p:cNvPr>
          <p:cNvSpPr/>
          <p:nvPr/>
        </p:nvSpPr>
        <p:spPr>
          <a:xfrm>
            <a:off x="10428179" y="21460148"/>
            <a:ext cx="933412" cy="160874"/>
          </a:xfrm>
          <a:custGeom>
            <a:avLst/>
            <a:gdLst>
              <a:gd name="connsiteX0" fmla="*/ 0 w 933412"/>
              <a:gd name="connsiteY0" fmla="*/ 0 h 160874"/>
              <a:gd name="connsiteX1" fmla="*/ 485374 w 933412"/>
              <a:gd name="connsiteY1" fmla="*/ 0 h 160874"/>
              <a:gd name="connsiteX2" fmla="*/ 933412 w 933412"/>
              <a:gd name="connsiteY2" fmla="*/ 0 h 160874"/>
              <a:gd name="connsiteX3" fmla="*/ 933412 w 933412"/>
              <a:gd name="connsiteY3" fmla="*/ 160874 h 160874"/>
              <a:gd name="connsiteX4" fmla="*/ 476040 w 933412"/>
              <a:gd name="connsiteY4" fmla="*/ 160874 h 160874"/>
              <a:gd name="connsiteX5" fmla="*/ 0 w 933412"/>
              <a:gd name="connsiteY5" fmla="*/ 160874 h 160874"/>
              <a:gd name="connsiteX6" fmla="*/ 0 w 933412"/>
              <a:gd name="connsiteY6" fmla="*/ 0 h 1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3412" h="160874" fill="none" extrusionOk="0">
                <a:moveTo>
                  <a:pt x="0" y="0"/>
                </a:moveTo>
                <a:cubicBezTo>
                  <a:pt x="172971" y="-31411"/>
                  <a:pt x="386240" y="41644"/>
                  <a:pt x="485374" y="0"/>
                </a:cubicBezTo>
                <a:cubicBezTo>
                  <a:pt x="584508" y="-41644"/>
                  <a:pt x="726930" y="34772"/>
                  <a:pt x="933412" y="0"/>
                </a:cubicBezTo>
                <a:cubicBezTo>
                  <a:pt x="942805" y="36694"/>
                  <a:pt x="931759" y="95478"/>
                  <a:pt x="933412" y="160874"/>
                </a:cubicBezTo>
                <a:cubicBezTo>
                  <a:pt x="728379" y="204502"/>
                  <a:pt x="663575" y="132798"/>
                  <a:pt x="476040" y="160874"/>
                </a:cubicBezTo>
                <a:cubicBezTo>
                  <a:pt x="288505" y="188950"/>
                  <a:pt x="95960" y="116433"/>
                  <a:pt x="0" y="160874"/>
                </a:cubicBezTo>
                <a:cubicBezTo>
                  <a:pt x="-2217" y="110939"/>
                  <a:pt x="2438" y="69215"/>
                  <a:pt x="0" y="0"/>
                </a:cubicBezTo>
                <a:close/>
              </a:path>
              <a:path w="933412" h="160874" stroke="0" extrusionOk="0">
                <a:moveTo>
                  <a:pt x="0" y="0"/>
                </a:moveTo>
                <a:cubicBezTo>
                  <a:pt x="165948" y="-52322"/>
                  <a:pt x="289294" y="28849"/>
                  <a:pt x="457372" y="0"/>
                </a:cubicBezTo>
                <a:cubicBezTo>
                  <a:pt x="625450" y="-28849"/>
                  <a:pt x="833979" y="12223"/>
                  <a:pt x="933412" y="0"/>
                </a:cubicBezTo>
                <a:cubicBezTo>
                  <a:pt x="948493" y="80187"/>
                  <a:pt x="915727" y="82821"/>
                  <a:pt x="933412" y="160874"/>
                </a:cubicBezTo>
                <a:cubicBezTo>
                  <a:pt x="839719" y="197437"/>
                  <a:pt x="645344" y="112825"/>
                  <a:pt x="466706" y="160874"/>
                </a:cubicBezTo>
                <a:cubicBezTo>
                  <a:pt x="288068" y="208923"/>
                  <a:pt x="205797" y="141801"/>
                  <a:pt x="0" y="160874"/>
                </a:cubicBezTo>
                <a:cubicBezTo>
                  <a:pt x="-17010" y="100699"/>
                  <a:pt x="508" y="57814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502E77E6-60AF-47C8-A665-7D364103FAC1}"/>
              </a:ext>
            </a:extLst>
          </p:cNvPr>
          <p:cNvCxnSpPr>
            <a:cxnSpLocks/>
            <a:stCxn id="310" idx="1"/>
          </p:cNvCxnSpPr>
          <p:nvPr/>
        </p:nvCxnSpPr>
        <p:spPr>
          <a:xfrm flipH="1">
            <a:off x="3143032" y="20297423"/>
            <a:ext cx="2570676" cy="2101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tangle 309">
            <a:extLst>
              <a:ext uri="{FF2B5EF4-FFF2-40B4-BE49-F238E27FC236}">
                <a16:creationId xmlns:a16="http://schemas.microsoft.com/office/drawing/2014/main" id="{D71FDF7C-32C9-4F6E-AD85-61154920A4FA}"/>
              </a:ext>
            </a:extLst>
          </p:cNvPr>
          <p:cNvSpPr/>
          <p:nvPr/>
        </p:nvSpPr>
        <p:spPr>
          <a:xfrm>
            <a:off x="5713708" y="20096615"/>
            <a:ext cx="3330818" cy="401616"/>
          </a:xfrm>
          <a:custGeom>
            <a:avLst/>
            <a:gdLst>
              <a:gd name="connsiteX0" fmla="*/ 0 w 3330818"/>
              <a:gd name="connsiteY0" fmla="*/ 0 h 401616"/>
              <a:gd name="connsiteX1" fmla="*/ 632855 w 3330818"/>
              <a:gd name="connsiteY1" fmla="*/ 0 h 401616"/>
              <a:gd name="connsiteX2" fmla="*/ 1299019 w 3330818"/>
              <a:gd name="connsiteY2" fmla="*/ 0 h 401616"/>
              <a:gd name="connsiteX3" fmla="*/ 1998491 w 3330818"/>
              <a:gd name="connsiteY3" fmla="*/ 0 h 401616"/>
              <a:gd name="connsiteX4" fmla="*/ 2697963 w 3330818"/>
              <a:gd name="connsiteY4" fmla="*/ 0 h 401616"/>
              <a:gd name="connsiteX5" fmla="*/ 3330818 w 3330818"/>
              <a:gd name="connsiteY5" fmla="*/ 0 h 401616"/>
              <a:gd name="connsiteX6" fmla="*/ 3330818 w 3330818"/>
              <a:gd name="connsiteY6" fmla="*/ 401616 h 401616"/>
              <a:gd name="connsiteX7" fmla="*/ 2598038 w 3330818"/>
              <a:gd name="connsiteY7" fmla="*/ 401616 h 401616"/>
              <a:gd name="connsiteX8" fmla="*/ 1865258 w 3330818"/>
              <a:gd name="connsiteY8" fmla="*/ 401616 h 401616"/>
              <a:gd name="connsiteX9" fmla="*/ 1199094 w 3330818"/>
              <a:gd name="connsiteY9" fmla="*/ 401616 h 401616"/>
              <a:gd name="connsiteX10" fmla="*/ 0 w 3330818"/>
              <a:gd name="connsiteY10" fmla="*/ 401616 h 401616"/>
              <a:gd name="connsiteX11" fmla="*/ 0 w 3330818"/>
              <a:gd name="connsiteY11" fmla="*/ 0 h 401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30818" h="401616" fill="none" extrusionOk="0">
                <a:moveTo>
                  <a:pt x="0" y="0"/>
                </a:moveTo>
                <a:cubicBezTo>
                  <a:pt x="210340" y="-18545"/>
                  <a:pt x="465601" y="-12844"/>
                  <a:pt x="632855" y="0"/>
                </a:cubicBezTo>
                <a:cubicBezTo>
                  <a:pt x="800109" y="12844"/>
                  <a:pt x="1089108" y="-31704"/>
                  <a:pt x="1299019" y="0"/>
                </a:cubicBezTo>
                <a:cubicBezTo>
                  <a:pt x="1508930" y="31704"/>
                  <a:pt x="1815059" y="17899"/>
                  <a:pt x="1998491" y="0"/>
                </a:cubicBezTo>
                <a:cubicBezTo>
                  <a:pt x="2181923" y="-17899"/>
                  <a:pt x="2469090" y="1555"/>
                  <a:pt x="2697963" y="0"/>
                </a:cubicBezTo>
                <a:cubicBezTo>
                  <a:pt x="2926836" y="-1555"/>
                  <a:pt x="3049336" y="-11873"/>
                  <a:pt x="3330818" y="0"/>
                </a:cubicBezTo>
                <a:cubicBezTo>
                  <a:pt x="3333839" y="184556"/>
                  <a:pt x="3326460" y="257005"/>
                  <a:pt x="3330818" y="401616"/>
                </a:cubicBezTo>
                <a:cubicBezTo>
                  <a:pt x="3135926" y="406411"/>
                  <a:pt x="2856821" y="374875"/>
                  <a:pt x="2598038" y="401616"/>
                </a:cubicBezTo>
                <a:cubicBezTo>
                  <a:pt x="2339255" y="428357"/>
                  <a:pt x="2129866" y="388586"/>
                  <a:pt x="1865258" y="401616"/>
                </a:cubicBezTo>
                <a:cubicBezTo>
                  <a:pt x="1600650" y="414646"/>
                  <a:pt x="1443402" y="416425"/>
                  <a:pt x="1199094" y="401616"/>
                </a:cubicBezTo>
                <a:cubicBezTo>
                  <a:pt x="954786" y="386807"/>
                  <a:pt x="478328" y="459027"/>
                  <a:pt x="0" y="401616"/>
                </a:cubicBezTo>
                <a:cubicBezTo>
                  <a:pt x="-12099" y="235893"/>
                  <a:pt x="-10759" y="116028"/>
                  <a:pt x="0" y="0"/>
                </a:cubicBezTo>
                <a:close/>
              </a:path>
              <a:path w="3330818" h="401616" stroke="0" extrusionOk="0">
                <a:moveTo>
                  <a:pt x="0" y="0"/>
                </a:moveTo>
                <a:cubicBezTo>
                  <a:pt x="131726" y="-18020"/>
                  <a:pt x="317110" y="-9106"/>
                  <a:pt x="632855" y="0"/>
                </a:cubicBezTo>
                <a:cubicBezTo>
                  <a:pt x="948601" y="9106"/>
                  <a:pt x="1038104" y="-15059"/>
                  <a:pt x="1199094" y="0"/>
                </a:cubicBezTo>
                <a:cubicBezTo>
                  <a:pt x="1360084" y="15059"/>
                  <a:pt x="1569779" y="27320"/>
                  <a:pt x="1931874" y="0"/>
                </a:cubicBezTo>
                <a:cubicBezTo>
                  <a:pt x="2293969" y="-27320"/>
                  <a:pt x="2416477" y="26189"/>
                  <a:pt x="2564730" y="0"/>
                </a:cubicBezTo>
                <a:cubicBezTo>
                  <a:pt x="2712983" y="-26189"/>
                  <a:pt x="2972328" y="-26139"/>
                  <a:pt x="3330818" y="0"/>
                </a:cubicBezTo>
                <a:cubicBezTo>
                  <a:pt x="3335378" y="91113"/>
                  <a:pt x="3343211" y="299237"/>
                  <a:pt x="3330818" y="401616"/>
                </a:cubicBezTo>
                <a:cubicBezTo>
                  <a:pt x="3160862" y="387326"/>
                  <a:pt x="2891642" y="373614"/>
                  <a:pt x="2664654" y="401616"/>
                </a:cubicBezTo>
                <a:cubicBezTo>
                  <a:pt x="2437666" y="429618"/>
                  <a:pt x="2262126" y="401562"/>
                  <a:pt x="1931874" y="401616"/>
                </a:cubicBezTo>
                <a:cubicBezTo>
                  <a:pt x="1601622" y="401670"/>
                  <a:pt x="1590687" y="409399"/>
                  <a:pt x="1365635" y="401616"/>
                </a:cubicBezTo>
                <a:cubicBezTo>
                  <a:pt x="1140583" y="393833"/>
                  <a:pt x="833916" y="413132"/>
                  <a:pt x="699472" y="401616"/>
                </a:cubicBezTo>
                <a:cubicBezTo>
                  <a:pt x="565028" y="390100"/>
                  <a:pt x="306006" y="396008"/>
                  <a:pt x="0" y="401616"/>
                </a:cubicBezTo>
                <a:cubicBezTo>
                  <a:pt x="-4672" y="213400"/>
                  <a:pt x="-9176" y="134739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83A68243-2579-41EB-AD4F-CDDB2E9E85EA}"/>
              </a:ext>
            </a:extLst>
          </p:cNvPr>
          <p:cNvSpPr/>
          <p:nvPr/>
        </p:nvSpPr>
        <p:spPr>
          <a:xfrm>
            <a:off x="5750087" y="20143670"/>
            <a:ext cx="397986" cy="195787"/>
          </a:xfrm>
          <a:custGeom>
            <a:avLst/>
            <a:gdLst>
              <a:gd name="connsiteX0" fmla="*/ 0 w 397986"/>
              <a:gd name="connsiteY0" fmla="*/ 0 h 195787"/>
              <a:gd name="connsiteX1" fmla="*/ 397986 w 397986"/>
              <a:gd name="connsiteY1" fmla="*/ 0 h 195787"/>
              <a:gd name="connsiteX2" fmla="*/ 397986 w 397986"/>
              <a:gd name="connsiteY2" fmla="*/ 195787 h 195787"/>
              <a:gd name="connsiteX3" fmla="*/ 0 w 397986"/>
              <a:gd name="connsiteY3" fmla="*/ 195787 h 195787"/>
              <a:gd name="connsiteX4" fmla="*/ 0 w 397986"/>
              <a:gd name="connsiteY4" fmla="*/ 0 h 19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986" h="195787" fill="none" extrusionOk="0">
                <a:moveTo>
                  <a:pt x="0" y="0"/>
                </a:moveTo>
                <a:cubicBezTo>
                  <a:pt x="150550" y="-41408"/>
                  <a:pt x="264237" y="14794"/>
                  <a:pt x="397986" y="0"/>
                </a:cubicBezTo>
                <a:cubicBezTo>
                  <a:pt x="400114" y="76528"/>
                  <a:pt x="390474" y="98176"/>
                  <a:pt x="397986" y="195787"/>
                </a:cubicBezTo>
                <a:cubicBezTo>
                  <a:pt x="269437" y="197864"/>
                  <a:pt x="175755" y="193910"/>
                  <a:pt x="0" y="195787"/>
                </a:cubicBezTo>
                <a:cubicBezTo>
                  <a:pt x="-21145" y="128497"/>
                  <a:pt x="17304" y="41782"/>
                  <a:pt x="0" y="0"/>
                </a:cubicBezTo>
                <a:close/>
              </a:path>
              <a:path w="397986" h="195787" stroke="0" extrusionOk="0">
                <a:moveTo>
                  <a:pt x="0" y="0"/>
                </a:moveTo>
                <a:cubicBezTo>
                  <a:pt x="131682" y="-14950"/>
                  <a:pt x="240778" y="1160"/>
                  <a:pt x="397986" y="0"/>
                </a:cubicBezTo>
                <a:cubicBezTo>
                  <a:pt x="407209" y="83173"/>
                  <a:pt x="392341" y="139244"/>
                  <a:pt x="397986" y="195787"/>
                </a:cubicBezTo>
                <a:cubicBezTo>
                  <a:pt x="224633" y="223402"/>
                  <a:pt x="135495" y="166291"/>
                  <a:pt x="0" y="195787"/>
                </a:cubicBezTo>
                <a:cubicBezTo>
                  <a:pt x="-6014" y="98851"/>
                  <a:pt x="7000" y="91921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29ADEE11-F057-4E63-AA68-8AB445947730}"/>
              </a:ext>
            </a:extLst>
          </p:cNvPr>
          <p:cNvSpPr/>
          <p:nvPr/>
        </p:nvSpPr>
        <p:spPr>
          <a:xfrm>
            <a:off x="8648695" y="20143669"/>
            <a:ext cx="347995" cy="188267"/>
          </a:xfrm>
          <a:custGeom>
            <a:avLst/>
            <a:gdLst>
              <a:gd name="connsiteX0" fmla="*/ 0 w 347995"/>
              <a:gd name="connsiteY0" fmla="*/ 0 h 188267"/>
              <a:gd name="connsiteX1" fmla="*/ 347995 w 347995"/>
              <a:gd name="connsiteY1" fmla="*/ 0 h 188267"/>
              <a:gd name="connsiteX2" fmla="*/ 347995 w 347995"/>
              <a:gd name="connsiteY2" fmla="*/ 188267 h 188267"/>
              <a:gd name="connsiteX3" fmla="*/ 0 w 347995"/>
              <a:gd name="connsiteY3" fmla="*/ 188267 h 188267"/>
              <a:gd name="connsiteX4" fmla="*/ 0 w 347995"/>
              <a:gd name="connsiteY4" fmla="*/ 0 h 18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995" h="188267" fill="none" extrusionOk="0">
                <a:moveTo>
                  <a:pt x="0" y="0"/>
                </a:moveTo>
                <a:cubicBezTo>
                  <a:pt x="142771" y="-35441"/>
                  <a:pt x="221623" y="39813"/>
                  <a:pt x="347995" y="0"/>
                </a:cubicBezTo>
                <a:cubicBezTo>
                  <a:pt x="359531" y="62091"/>
                  <a:pt x="336541" y="143833"/>
                  <a:pt x="347995" y="188267"/>
                </a:cubicBezTo>
                <a:cubicBezTo>
                  <a:pt x="267592" y="227813"/>
                  <a:pt x="138294" y="153759"/>
                  <a:pt x="0" y="188267"/>
                </a:cubicBezTo>
                <a:cubicBezTo>
                  <a:pt x="-13036" y="117551"/>
                  <a:pt x="19979" y="43760"/>
                  <a:pt x="0" y="0"/>
                </a:cubicBezTo>
                <a:close/>
              </a:path>
              <a:path w="347995" h="188267" stroke="0" extrusionOk="0">
                <a:moveTo>
                  <a:pt x="0" y="0"/>
                </a:moveTo>
                <a:cubicBezTo>
                  <a:pt x="139820" y="-39964"/>
                  <a:pt x="223360" y="34704"/>
                  <a:pt x="347995" y="0"/>
                </a:cubicBezTo>
                <a:cubicBezTo>
                  <a:pt x="364827" y="60778"/>
                  <a:pt x="333673" y="97660"/>
                  <a:pt x="347995" y="188267"/>
                </a:cubicBezTo>
                <a:cubicBezTo>
                  <a:pt x="255654" y="193438"/>
                  <a:pt x="132934" y="160001"/>
                  <a:pt x="0" y="188267"/>
                </a:cubicBezTo>
                <a:cubicBezTo>
                  <a:pt x="-19747" y="139795"/>
                  <a:pt x="10872" y="63165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F02F91A9-3C3F-4112-9E4F-CCCD79083420}"/>
              </a:ext>
            </a:extLst>
          </p:cNvPr>
          <p:cNvSpPr/>
          <p:nvPr/>
        </p:nvSpPr>
        <p:spPr>
          <a:xfrm>
            <a:off x="5750086" y="20402709"/>
            <a:ext cx="3246603" cy="68053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46603"/>
                      <a:gd name="connsiteY0" fmla="*/ 0 h 68053"/>
                      <a:gd name="connsiteX1" fmla="*/ 616855 w 3246603"/>
                      <a:gd name="connsiteY1" fmla="*/ 0 h 68053"/>
                      <a:gd name="connsiteX2" fmla="*/ 1266175 w 3246603"/>
                      <a:gd name="connsiteY2" fmla="*/ 0 h 68053"/>
                      <a:gd name="connsiteX3" fmla="*/ 1947962 w 3246603"/>
                      <a:gd name="connsiteY3" fmla="*/ 0 h 68053"/>
                      <a:gd name="connsiteX4" fmla="*/ 2629748 w 3246603"/>
                      <a:gd name="connsiteY4" fmla="*/ 0 h 68053"/>
                      <a:gd name="connsiteX5" fmla="*/ 3246603 w 3246603"/>
                      <a:gd name="connsiteY5" fmla="*/ 0 h 68053"/>
                      <a:gd name="connsiteX6" fmla="*/ 3246603 w 3246603"/>
                      <a:gd name="connsiteY6" fmla="*/ 68053 h 68053"/>
                      <a:gd name="connsiteX7" fmla="*/ 2532350 w 3246603"/>
                      <a:gd name="connsiteY7" fmla="*/ 68053 h 68053"/>
                      <a:gd name="connsiteX8" fmla="*/ 1818098 w 3246603"/>
                      <a:gd name="connsiteY8" fmla="*/ 68053 h 68053"/>
                      <a:gd name="connsiteX9" fmla="*/ 1168777 w 3246603"/>
                      <a:gd name="connsiteY9" fmla="*/ 68053 h 68053"/>
                      <a:gd name="connsiteX10" fmla="*/ 0 w 3246603"/>
                      <a:gd name="connsiteY10" fmla="*/ 68053 h 68053"/>
                      <a:gd name="connsiteX11" fmla="*/ 0 w 3246603"/>
                      <a:gd name="connsiteY11" fmla="*/ 0 h 68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46603" h="68053" fill="none" extrusionOk="0">
                        <a:moveTo>
                          <a:pt x="0" y="0"/>
                        </a:moveTo>
                        <a:cubicBezTo>
                          <a:pt x="237448" y="-3730"/>
                          <a:pt x="492459" y="18407"/>
                          <a:pt x="616855" y="0"/>
                        </a:cubicBezTo>
                        <a:cubicBezTo>
                          <a:pt x="741252" y="-18407"/>
                          <a:pt x="1041642" y="17457"/>
                          <a:pt x="1266175" y="0"/>
                        </a:cubicBezTo>
                        <a:cubicBezTo>
                          <a:pt x="1490708" y="-17457"/>
                          <a:pt x="1661876" y="-603"/>
                          <a:pt x="1947962" y="0"/>
                        </a:cubicBezTo>
                        <a:cubicBezTo>
                          <a:pt x="2234048" y="603"/>
                          <a:pt x="2325393" y="-26757"/>
                          <a:pt x="2629748" y="0"/>
                        </a:cubicBezTo>
                        <a:cubicBezTo>
                          <a:pt x="2934103" y="26757"/>
                          <a:pt x="2999553" y="-15853"/>
                          <a:pt x="3246603" y="0"/>
                        </a:cubicBezTo>
                        <a:cubicBezTo>
                          <a:pt x="3249636" y="29996"/>
                          <a:pt x="3249722" y="54386"/>
                          <a:pt x="3246603" y="68053"/>
                        </a:cubicBezTo>
                        <a:cubicBezTo>
                          <a:pt x="3081609" y="87529"/>
                          <a:pt x="2740914" y="85533"/>
                          <a:pt x="2532350" y="68053"/>
                        </a:cubicBezTo>
                        <a:cubicBezTo>
                          <a:pt x="2323786" y="50573"/>
                          <a:pt x="2115138" y="42659"/>
                          <a:pt x="1818098" y="68053"/>
                        </a:cubicBezTo>
                        <a:cubicBezTo>
                          <a:pt x="1521058" y="93447"/>
                          <a:pt x="1400411" y="42644"/>
                          <a:pt x="1168777" y="68053"/>
                        </a:cubicBezTo>
                        <a:cubicBezTo>
                          <a:pt x="937143" y="93462"/>
                          <a:pt x="483067" y="17565"/>
                          <a:pt x="0" y="68053"/>
                        </a:cubicBezTo>
                        <a:cubicBezTo>
                          <a:pt x="-411" y="42141"/>
                          <a:pt x="774" y="18343"/>
                          <a:pt x="0" y="0"/>
                        </a:cubicBezTo>
                        <a:close/>
                      </a:path>
                      <a:path w="3246603" h="68053" stroke="0" extrusionOk="0">
                        <a:moveTo>
                          <a:pt x="0" y="0"/>
                        </a:moveTo>
                        <a:cubicBezTo>
                          <a:pt x="214351" y="-9833"/>
                          <a:pt x="326602" y="-6557"/>
                          <a:pt x="616855" y="0"/>
                        </a:cubicBezTo>
                        <a:cubicBezTo>
                          <a:pt x="907108" y="6557"/>
                          <a:pt x="975773" y="2546"/>
                          <a:pt x="1168777" y="0"/>
                        </a:cubicBezTo>
                        <a:cubicBezTo>
                          <a:pt x="1361781" y="-2546"/>
                          <a:pt x="1661407" y="8774"/>
                          <a:pt x="1883030" y="0"/>
                        </a:cubicBezTo>
                        <a:cubicBezTo>
                          <a:pt x="2104653" y="-8774"/>
                          <a:pt x="2200700" y="-12604"/>
                          <a:pt x="2499884" y="0"/>
                        </a:cubicBezTo>
                        <a:cubicBezTo>
                          <a:pt x="2799068" y="12604"/>
                          <a:pt x="2958628" y="-746"/>
                          <a:pt x="3246603" y="0"/>
                        </a:cubicBezTo>
                        <a:cubicBezTo>
                          <a:pt x="3246406" y="28778"/>
                          <a:pt x="3249354" y="40832"/>
                          <a:pt x="3246603" y="68053"/>
                        </a:cubicBezTo>
                        <a:cubicBezTo>
                          <a:pt x="3005520" y="76047"/>
                          <a:pt x="2849996" y="51414"/>
                          <a:pt x="2597282" y="68053"/>
                        </a:cubicBezTo>
                        <a:cubicBezTo>
                          <a:pt x="2344568" y="84692"/>
                          <a:pt x="2172640" y="101531"/>
                          <a:pt x="1883030" y="68053"/>
                        </a:cubicBezTo>
                        <a:cubicBezTo>
                          <a:pt x="1593420" y="34575"/>
                          <a:pt x="1465301" y="90575"/>
                          <a:pt x="1331107" y="68053"/>
                        </a:cubicBezTo>
                        <a:cubicBezTo>
                          <a:pt x="1196913" y="45531"/>
                          <a:pt x="847595" y="63785"/>
                          <a:pt x="681787" y="68053"/>
                        </a:cubicBezTo>
                        <a:cubicBezTo>
                          <a:pt x="515979" y="72321"/>
                          <a:pt x="159650" y="73987"/>
                          <a:pt x="0" y="68053"/>
                        </a:cubicBezTo>
                        <a:cubicBezTo>
                          <a:pt x="1640" y="40161"/>
                          <a:pt x="1492" y="185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B6C086A6-6AF8-4C13-A98F-7E0E03C76C27}"/>
              </a:ext>
            </a:extLst>
          </p:cNvPr>
          <p:cNvSpPr/>
          <p:nvPr/>
        </p:nvSpPr>
        <p:spPr>
          <a:xfrm>
            <a:off x="5762037" y="20413892"/>
            <a:ext cx="1968099" cy="4571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2700">
            <a:solidFill>
              <a:schemeClr val="tx1">
                <a:lumMod val="65000"/>
                <a:lumOff val="3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46603"/>
                      <a:gd name="connsiteY0" fmla="*/ 0 h 68053"/>
                      <a:gd name="connsiteX1" fmla="*/ 616855 w 3246603"/>
                      <a:gd name="connsiteY1" fmla="*/ 0 h 68053"/>
                      <a:gd name="connsiteX2" fmla="*/ 1266175 w 3246603"/>
                      <a:gd name="connsiteY2" fmla="*/ 0 h 68053"/>
                      <a:gd name="connsiteX3" fmla="*/ 1947962 w 3246603"/>
                      <a:gd name="connsiteY3" fmla="*/ 0 h 68053"/>
                      <a:gd name="connsiteX4" fmla="*/ 2629748 w 3246603"/>
                      <a:gd name="connsiteY4" fmla="*/ 0 h 68053"/>
                      <a:gd name="connsiteX5" fmla="*/ 3246603 w 3246603"/>
                      <a:gd name="connsiteY5" fmla="*/ 0 h 68053"/>
                      <a:gd name="connsiteX6" fmla="*/ 3246603 w 3246603"/>
                      <a:gd name="connsiteY6" fmla="*/ 68053 h 68053"/>
                      <a:gd name="connsiteX7" fmla="*/ 2532350 w 3246603"/>
                      <a:gd name="connsiteY7" fmla="*/ 68053 h 68053"/>
                      <a:gd name="connsiteX8" fmla="*/ 1818098 w 3246603"/>
                      <a:gd name="connsiteY8" fmla="*/ 68053 h 68053"/>
                      <a:gd name="connsiteX9" fmla="*/ 1168777 w 3246603"/>
                      <a:gd name="connsiteY9" fmla="*/ 68053 h 68053"/>
                      <a:gd name="connsiteX10" fmla="*/ 0 w 3246603"/>
                      <a:gd name="connsiteY10" fmla="*/ 68053 h 68053"/>
                      <a:gd name="connsiteX11" fmla="*/ 0 w 3246603"/>
                      <a:gd name="connsiteY11" fmla="*/ 0 h 68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46603" h="68053" fill="none" extrusionOk="0">
                        <a:moveTo>
                          <a:pt x="0" y="0"/>
                        </a:moveTo>
                        <a:cubicBezTo>
                          <a:pt x="237448" y="-3730"/>
                          <a:pt x="492459" y="18407"/>
                          <a:pt x="616855" y="0"/>
                        </a:cubicBezTo>
                        <a:cubicBezTo>
                          <a:pt x="741252" y="-18407"/>
                          <a:pt x="1041642" y="17457"/>
                          <a:pt x="1266175" y="0"/>
                        </a:cubicBezTo>
                        <a:cubicBezTo>
                          <a:pt x="1490708" y="-17457"/>
                          <a:pt x="1661876" y="-603"/>
                          <a:pt x="1947962" y="0"/>
                        </a:cubicBezTo>
                        <a:cubicBezTo>
                          <a:pt x="2234048" y="603"/>
                          <a:pt x="2325393" y="-26757"/>
                          <a:pt x="2629748" y="0"/>
                        </a:cubicBezTo>
                        <a:cubicBezTo>
                          <a:pt x="2934103" y="26757"/>
                          <a:pt x="2999553" y="-15853"/>
                          <a:pt x="3246603" y="0"/>
                        </a:cubicBezTo>
                        <a:cubicBezTo>
                          <a:pt x="3249636" y="29996"/>
                          <a:pt x="3249722" y="54386"/>
                          <a:pt x="3246603" y="68053"/>
                        </a:cubicBezTo>
                        <a:cubicBezTo>
                          <a:pt x="3081609" y="87529"/>
                          <a:pt x="2740914" y="85533"/>
                          <a:pt x="2532350" y="68053"/>
                        </a:cubicBezTo>
                        <a:cubicBezTo>
                          <a:pt x="2323786" y="50573"/>
                          <a:pt x="2115138" y="42659"/>
                          <a:pt x="1818098" y="68053"/>
                        </a:cubicBezTo>
                        <a:cubicBezTo>
                          <a:pt x="1521058" y="93447"/>
                          <a:pt x="1400411" y="42644"/>
                          <a:pt x="1168777" y="68053"/>
                        </a:cubicBezTo>
                        <a:cubicBezTo>
                          <a:pt x="937143" y="93462"/>
                          <a:pt x="483067" y="17565"/>
                          <a:pt x="0" y="68053"/>
                        </a:cubicBezTo>
                        <a:cubicBezTo>
                          <a:pt x="-411" y="42141"/>
                          <a:pt x="774" y="18343"/>
                          <a:pt x="0" y="0"/>
                        </a:cubicBezTo>
                        <a:close/>
                      </a:path>
                      <a:path w="3246603" h="68053" stroke="0" extrusionOk="0">
                        <a:moveTo>
                          <a:pt x="0" y="0"/>
                        </a:moveTo>
                        <a:cubicBezTo>
                          <a:pt x="214351" y="-9833"/>
                          <a:pt x="326602" y="-6557"/>
                          <a:pt x="616855" y="0"/>
                        </a:cubicBezTo>
                        <a:cubicBezTo>
                          <a:pt x="907108" y="6557"/>
                          <a:pt x="975773" y="2546"/>
                          <a:pt x="1168777" y="0"/>
                        </a:cubicBezTo>
                        <a:cubicBezTo>
                          <a:pt x="1361781" y="-2546"/>
                          <a:pt x="1661407" y="8774"/>
                          <a:pt x="1883030" y="0"/>
                        </a:cubicBezTo>
                        <a:cubicBezTo>
                          <a:pt x="2104653" y="-8774"/>
                          <a:pt x="2200700" y="-12604"/>
                          <a:pt x="2499884" y="0"/>
                        </a:cubicBezTo>
                        <a:cubicBezTo>
                          <a:pt x="2799068" y="12604"/>
                          <a:pt x="2958628" y="-746"/>
                          <a:pt x="3246603" y="0"/>
                        </a:cubicBezTo>
                        <a:cubicBezTo>
                          <a:pt x="3246406" y="28778"/>
                          <a:pt x="3249354" y="40832"/>
                          <a:pt x="3246603" y="68053"/>
                        </a:cubicBezTo>
                        <a:cubicBezTo>
                          <a:pt x="3005520" y="76047"/>
                          <a:pt x="2849996" y="51414"/>
                          <a:pt x="2597282" y="68053"/>
                        </a:cubicBezTo>
                        <a:cubicBezTo>
                          <a:pt x="2344568" y="84692"/>
                          <a:pt x="2172640" y="101531"/>
                          <a:pt x="1883030" y="68053"/>
                        </a:cubicBezTo>
                        <a:cubicBezTo>
                          <a:pt x="1593420" y="34575"/>
                          <a:pt x="1465301" y="90575"/>
                          <a:pt x="1331107" y="68053"/>
                        </a:cubicBezTo>
                        <a:cubicBezTo>
                          <a:pt x="1196913" y="45531"/>
                          <a:pt x="847595" y="63785"/>
                          <a:pt x="681787" y="68053"/>
                        </a:cubicBezTo>
                        <a:cubicBezTo>
                          <a:pt x="515979" y="72321"/>
                          <a:pt x="159650" y="73987"/>
                          <a:pt x="0" y="68053"/>
                        </a:cubicBezTo>
                        <a:cubicBezTo>
                          <a:pt x="1640" y="40161"/>
                          <a:pt x="1492" y="185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F9821AD0-81EB-4499-8A4E-52BA37C47538}"/>
              </a:ext>
            </a:extLst>
          </p:cNvPr>
          <p:cNvSpPr/>
          <p:nvPr/>
        </p:nvSpPr>
        <p:spPr>
          <a:xfrm>
            <a:off x="5713708" y="20604270"/>
            <a:ext cx="3330818" cy="401616"/>
          </a:xfrm>
          <a:custGeom>
            <a:avLst/>
            <a:gdLst>
              <a:gd name="connsiteX0" fmla="*/ 0 w 3330818"/>
              <a:gd name="connsiteY0" fmla="*/ 0 h 401616"/>
              <a:gd name="connsiteX1" fmla="*/ 632855 w 3330818"/>
              <a:gd name="connsiteY1" fmla="*/ 0 h 401616"/>
              <a:gd name="connsiteX2" fmla="*/ 1299019 w 3330818"/>
              <a:gd name="connsiteY2" fmla="*/ 0 h 401616"/>
              <a:gd name="connsiteX3" fmla="*/ 1998491 w 3330818"/>
              <a:gd name="connsiteY3" fmla="*/ 0 h 401616"/>
              <a:gd name="connsiteX4" fmla="*/ 2697963 w 3330818"/>
              <a:gd name="connsiteY4" fmla="*/ 0 h 401616"/>
              <a:gd name="connsiteX5" fmla="*/ 3330818 w 3330818"/>
              <a:gd name="connsiteY5" fmla="*/ 0 h 401616"/>
              <a:gd name="connsiteX6" fmla="*/ 3330818 w 3330818"/>
              <a:gd name="connsiteY6" fmla="*/ 401616 h 401616"/>
              <a:gd name="connsiteX7" fmla="*/ 2598038 w 3330818"/>
              <a:gd name="connsiteY7" fmla="*/ 401616 h 401616"/>
              <a:gd name="connsiteX8" fmla="*/ 1865258 w 3330818"/>
              <a:gd name="connsiteY8" fmla="*/ 401616 h 401616"/>
              <a:gd name="connsiteX9" fmla="*/ 1199094 w 3330818"/>
              <a:gd name="connsiteY9" fmla="*/ 401616 h 401616"/>
              <a:gd name="connsiteX10" fmla="*/ 0 w 3330818"/>
              <a:gd name="connsiteY10" fmla="*/ 401616 h 401616"/>
              <a:gd name="connsiteX11" fmla="*/ 0 w 3330818"/>
              <a:gd name="connsiteY11" fmla="*/ 0 h 401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30818" h="401616" fill="none" extrusionOk="0">
                <a:moveTo>
                  <a:pt x="0" y="0"/>
                </a:moveTo>
                <a:cubicBezTo>
                  <a:pt x="210340" y="-18545"/>
                  <a:pt x="465601" y="-12844"/>
                  <a:pt x="632855" y="0"/>
                </a:cubicBezTo>
                <a:cubicBezTo>
                  <a:pt x="800109" y="12844"/>
                  <a:pt x="1089108" y="-31704"/>
                  <a:pt x="1299019" y="0"/>
                </a:cubicBezTo>
                <a:cubicBezTo>
                  <a:pt x="1508930" y="31704"/>
                  <a:pt x="1815059" y="17899"/>
                  <a:pt x="1998491" y="0"/>
                </a:cubicBezTo>
                <a:cubicBezTo>
                  <a:pt x="2181923" y="-17899"/>
                  <a:pt x="2469090" y="1555"/>
                  <a:pt x="2697963" y="0"/>
                </a:cubicBezTo>
                <a:cubicBezTo>
                  <a:pt x="2926836" y="-1555"/>
                  <a:pt x="3049336" y="-11873"/>
                  <a:pt x="3330818" y="0"/>
                </a:cubicBezTo>
                <a:cubicBezTo>
                  <a:pt x="3333839" y="184556"/>
                  <a:pt x="3326460" y="257005"/>
                  <a:pt x="3330818" y="401616"/>
                </a:cubicBezTo>
                <a:cubicBezTo>
                  <a:pt x="3135926" y="406411"/>
                  <a:pt x="2856821" y="374875"/>
                  <a:pt x="2598038" y="401616"/>
                </a:cubicBezTo>
                <a:cubicBezTo>
                  <a:pt x="2339255" y="428357"/>
                  <a:pt x="2129866" y="388586"/>
                  <a:pt x="1865258" y="401616"/>
                </a:cubicBezTo>
                <a:cubicBezTo>
                  <a:pt x="1600650" y="414646"/>
                  <a:pt x="1443402" y="416425"/>
                  <a:pt x="1199094" y="401616"/>
                </a:cubicBezTo>
                <a:cubicBezTo>
                  <a:pt x="954786" y="386807"/>
                  <a:pt x="478328" y="459027"/>
                  <a:pt x="0" y="401616"/>
                </a:cubicBezTo>
                <a:cubicBezTo>
                  <a:pt x="-12099" y="235893"/>
                  <a:pt x="-10759" y="116028"/>
                  <a:pt x="0" y="0"/>
                </a:cubicBezTo>
                <a:close/>
              </a:path>
              <a:path w="3330818" h="401616" stroke="0" extrusionOk="0">
                <a:moveTo>
                  <a:pt x="0" y="0"/>
                </a:moveTo>
                <a:cubicBezTo>
                  <a:pt x="131726" y="-18020"/>
                  <a:pt x="317110" y="-9106"/>
                  <a:pt x="632855" y="0"/>
                </a:cubicBezTo>
                <a:cubicBezTo>
                  <a:pt x="948601" y="9106"/>
                  <a:pt x="1038104" y="-15059"/>
                  <a:pt x="1199094" y="0"/>
                </a:cubicBezTo>
                <a:cubicBezTo>
                  <a:pt x="1360084" y="15059"/>
                  <a:pt x="1569779" y="27320"/>
                  <a:pt x="1931874" y="0"/>
                </a:cubicBezTo>
                <a:cubicBezTo>
                  <a:pt x="2293969" y="-27320"/>
                  <a:pt x="2416477" y="26189"/>
                  <a:pt x="2564730" y="0"/>
                </a:cubicBezTo>
                <a:cubicBezTo>
                  <a:pt x="2712983" y="-26189"/>
                  <a:pt x="2972328" y="-26139"/>
                  <a:pt x="3330818" y="0"/>
                </a:cubicBezTo>
                <a:cubicBezTo>
                  <a:pt x="3335378" y="91113"/>
                  <a:pt x="3343211" y="299237"/>
                  <a:pt x="3330818" y="401616"/>
                </a:cubicBezTo>
                <a:cubicBezTo>
                  <a:pt x="3160862" y="387326"/>
                  <a:pt x="2891642" y="373614"/>
                  <a:pt x="2664654" y="401616"/>
                </a:cubicBezTo>
                <a:cubicBezTo>
                  <a:pt x="2437666" y="429618"/>
                  <a:pt x="2262126" y="401562"/>
                  <a:pt x="1931874" y="401616"/>
                </a:cubicBezTo>
                <a:cubicBezTo>
                  <a:pt x="1601622" y="401670"/>
                  <a:pt x="1590687" y="409399"/>
                  <a:pt x="1365635" y="401616"/>
                </a:cubicBezTo>
                <a:cubicBezTo>
                  <a:pt x="1140583" y="393833"/>
                  <a:pt x="833916" y="413132"/>
                  <a:pt x="699472" y="401616"/>
                </a:cubicBezTo>
                <a:cubicBezTo>
                  <a:pt x="565028" y="390100"/>
                  <a:pt x="306006" y="396008"/>
                  <a:pt x="0" y="401616"/>
                </a:cubicBezTo>
                <a:cubicBezTo>
                  <a:pt x="-4672" y="213400"/>
                  <a:pt x="-9176" y="134739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A24ED132-2B29-46C1-935C-1778DB857141}"/>
              </a:ext>
            </a:extLst>
          </p:cNvPr>
          <p:cNvSpPr/>
          <p:nvPr/>
        </p:nvSpPr>
        <p:spPr>
          <a:xfrm>
            <a:off x="5750087" y="20651325"/>
            <a:ext cx="679238" cy="195787"/>
          </a:xfrm>
          <a:custGeom>
            <a:avLst/>
            <a:gdLst>
              <a:gd name="connsiteX0" fmla="*/ 0 w 679238"/>
              <a:gd name="connsiteY0" fmla="*/ 0 h 195787"/>
              <a:gd name="connsiteX1" fmla="*/ 353204 w 679238"/>
              <a:gd name="connsiteY1" fmla="*/ 0 h 195787"/>
              <a:gd name="connsiteX2" fmla="*/ 679238 w 679238"/>
              <a:gd name="connsiteY2" fmla="*/ 0 h 195787"/>
              <a:gd name="connsiteX3" fmla="*/ 679238 w 679238"/>
              <a:gd name="connsiteY3" fmla="*/ 195787 h 195787"/>
              <a:gd name="connsiteX4" fmla="*/ 346411 w 679238"/>
              <a:gd name="connsiteY4" fmla="*/ 195787 h 195787"/>
              <a:gd name="connsiteX5" fmla="*/ 0 w 679238"/>
              <a:gd name="connsiteY5" fmla="*/ 195787 h 195787"/>
              <a:gd name="connsiteX6" fmla="*/ 0 w 679238"/>
              <a:gd name="connsiteY6" fmla="*/ 0 h 19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9238" h="195787" fill="none" extrusionOk="0">
                <a:moveTo>
                  <a:pt x="0" y="0"/>
                </a:moveTo>
                <a:cubicBezTo>
                  <a:pt x="95473" y="-311"/>
                  <a:pt x="187653" y="7768"/>
                  <a:pt x="353204" y="0"/>
                </a:cubicBezTo>
                <a:cubicBezTo>
                  <a:pt x="518755" y="-7768"/>
                  <a:pt x="550914" y="28447"/>
                  <a:pt x="679238" y="0"/>
                </a:cubicBezTo>
                <a:cubicBezTo>
                  <a:pt x="687683" y="40635"/>
                  <a:pt x="677820" y="137636"/>
                  <a:pt x="679238" y="195787"/>
                </a:cubicBezTo>
                <a:cubicBezTo>
                  <a:pt x="585728" y="217772"/>
                  <a:pt x="415961" y="158447"/>
                  <a:pt x="346411" y="195787"/>
                </a:cubicBezTo>
                <a:cubicBezTo>
                  <a:pt x="276861" y="233127"/>
                  <a:pt x="160369" y="163066"/>
                  <a:pt x="0" y="195787"/>
                </a:cubicBezTo>
                <a:cubicBezTo>
                  <a:pt x="-12543" y="121764"/>
                  <a:pt x="1527" y="97762"/>
                  <a:pt x="0" y="0"/>
                </a:cubicBezTo>
                <a:close/>
              </a:path>
              <a:path w="679238" h="195787" stroke="0" extrusionOk="0">
                <a:moveTo>
                  <a:pt x="0" y="0"/>
                </a:moveTo>
                <a:cubicBezTo>
                  <a:pt x="100857" y="-992"/>
                  <a:pt x="258062" y="10634"/>
                  <a:pt x="332827" y="0"/>
                </a:cubicBezTo>
                <a:cubicBezTo>
                  <a:pt x="407592" y="-10634"/>
                  <a:pt x="605060" y="37026"/>
                  <a:pt x="679238" y="0"/>
                </a:cubicBezTo>
                <a:cubicBezTo>
                  <a:pt x="688891" y="65731"/>
                  <a:pt x="670982" y="114001"/>
                  <a:pt x="679238" y="195787"/>
                </a:cubicBezTo>
                <a:cubicBezTo>
                  <a:pt x="527278" y="202032"/>
                  <a:pt x="467389" y="191486"/>
                  <a:pt x="339619" y="195787"/>
                </a:cubicBezTo>
                <a:cubicBezTo>
                  <a:pt x="211849" y="200088"/>
                  <a:pt x="125170" y="170269"/>
                  <a:pt x="0" y="195787"/>
                </a:cubicBezTo>
                <a:cubicBezTo>
                  <a:pt x="-15790" y="118815"/>
                  <a:pt x="16049" y="81085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EE6EB2D4-5A54-4A6A-A136-5CD4375A8CD3}"/>
              </a:ext>
            </a:extLst>
          </p:cNvPr>
          <p:cNvSpPr/>
          <p:nvPr/>
        </p:nvSpPr>
        <p:spPr>
          <a:xfrm>
            <a:off x="8648695" y="20651324"/>
            <a:ext cx="347995" cy="188267"/>
          </a:xfrm>
          <a:custGeom>
            <a:avLst/>
            <a:gdLst>
              <a:gd name="connsiteX0" fmla="*/ 0 w 347995"/>
              <a:gd name="connsiteY0" fmla="*/ 0 h 188267"/>
              <a:gd name="connsiteX1" fmla="*/ 347995 w 347995"/>
              <a:gd name="connsiteY1" fmla="*/ 0 h 188267"/>
              <a:gd name="connsiteX2" fmla="*/ 347995 w 347995"/>
              <a:gd name="connsiteY2" fmla="*/ 188267 h 188267"/>
              <a:gd name="connsiteX3" fmla="*/ 0 w 347995"/>
              <a:gd name="connsiteY3" fmla="*/ 188267 h 188267"/>
              <a:gd name="connsiteX4" fmla="*/ 0 w 347995"/>
              <a:gd name="connsiteY4" fmla="*/ 0 h 18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995" h="188267" fill="none" extrusionOk="0">
                <a:moveTo>
                  <a:pt x="0" y="0"/>
                </a:moveTo>
                <a:cubicBezTo>
                  <a:pt x="142771" y="-35441"/>
                  <a:pt x="221623" y="39813"/>
                  <a:pt x="347995" y="0"/>
                </a:cubicBezTo>
                <a:cubicBezTo>
                  <a:pt x="359531" y="62091"/>
                  <a:pt x="336541" y="143833"/>
                  <a:pt x="347995" y="188267"/>
                </a:cubicBezTo>
                <a:cubicBezTo>
                  <a:pt x="267592" y="227813"/>
                  <a:pt x="138294" y="153759"/>
                  <a:pt x="0" y="188267"/>
                </a:cubicBezTo>
                <a:cubicBezTo>
                  <a:pt x="-13036" y="117551"/>
                  <a:pt x="19979" y="43760"/>
                  <a:pt x="0" y="0"/>
                </a:cubicBezTo>
                <a:close/>
              </a:path>
              <a:path w="347995" h="188267" stroke="0" extrusionOk="0">
                <a:moveTo>
                  <a:pt x="0" y="0"/>
                </a:moveTo>
                <a:cubicBezTo>
                  <a:pt x="139820" y="-39964"/>
                  <a:pt x="223360" y="34704"/>
                  <a:pt x="347995" y="0"/>
                </a:cubicBezTo>
                <a:cubicBezTo>
                  <a:pt x="364827" y="60778"/>
                  <a:pt x="333673" y="97660"/>
                  <a:pt x="347995" y="188267"/>
                </a:cubicBezTo>
                <a:cubicBezTo>
                  <a:pt x="255654" y="193438"/>
                  <a:pt x="132934" y="160001"/>
                  <a:pt x="0" y="188267"/>
                </a:cubicBezTo>
                <a:cubicBezTo>
                  <a:pt x="-19747" y="139795"/>
                  <a:pt x="10872" y="63165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53E9C50C-9725-4C5D-B270-2826A746234A}"/>
              </a:ext>
            </a:extLst>
          </p:cNvPr>
          <p:cNvSpPr/>
          <p:nvPr/>
        </p:nvSpPr>
        <p:spPr>
          <a:xfrm>
            <a:off x="5750086" y="20910364"/>
            <a:ext cx="3246603" cy="68053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46603"/>
                      <a:gd name="connsiteY0" fmla="*/ 0 h 68053"/>
                      <a:gd name="connsiteX1" fmla="*/ 616855 w 3246603"/>
                      <a:gd name="connsiteY1" fmla="*/ 0 h 68053"/>
                      <a:gd name="connsiteX2" fmla="*/ 1266175 w 3246603"/>
                      <a:gd name="connsiteY2" fmla="*/ 0 h 68053"/>
                      <a:gd name="connsiteX3" fmla="*/ 1947962 w 3246603"/>
                      <a:gd name="connsiteY3" fmla="*/ 0 h 68053"/>
                      <a:gd name="connsiteX4" fmla="*/ 2629748 w 3246603"/>
                      <a:gd name="connsiteY4" fmla="*/ 0 h 68053"/>
                      <a:gd name="connsiteX5" fmla="*/ 3246603 w 3246603"/>
                      <a:gd name="connsiteY5" fmla="*/ 0 h 68053"/>
                      <a:gd name="connsiteX6" fmla="*/ 3246603 w 3246603"/>
                      <a:gd name="connsiteY6" fmla="*/ 68053 h 68053"/>
                      <a:gd name="connsiteX7" fmla="*/ 2532350 w 3246603"/>
                      <a:gd name="connsiteY7" fmla="*/ 68053 h 68053"/>
                      <a:gd name="connsiteX8" fmla="*/ 1818098 w 3246603"/>
                      <a:gd name="connsiteY8" fmla="*/ 68053 h 68053"/>
                      <a:gd name="connsiteX9" fmla="*/ 1168777 w 3246603"/>
                      <a:gd name="connsiteY9" fmla="*/ 68053 h 68053"/>
                      <a:gd name="connsiteX10" fmla="*/ 0 w 3246603"/>
                      <a:gd name="connsiteY10" fmla="*/ 68053 h 68053"/>
                      <a:gd name="connsiteX11" fmla="*/ 0 w 3246603"/>
                      <a:gd name="connsiteY11" fmla="*/ 0 h 68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46603" h="68053" fill="none" extrusionOk="0">
                        <a:moveTo>
                          <a:pt x="0" y="0"/>
                        </a:moveTo>
                        <a:cubicBezTo>
                          <a:pt x="237448" y="-3730"/>
                          <a:pt x="492459" y="18407"/>
                          <a:pt x="616855" y="0"/>
                        </a:cubicBezTo>
                        <a:cubicBezTo>
                          <a:pt x="741252" y="-18407"/>
                          <a:pt x="1041642" y="17457"/>
                          <a:pt x="1266175" y="0"/>
                        </a:cubicBezTo>
                        <a:cubicBezTo>
                          <a:pt x="1490708" y="-17457"/>
                          <a:pt x="1661876" y="-603"/>
                          <a:pt x="1947962" y="0"/>
                        </a:cubicBezTo>
                        <a:cubicBezTo>
                          <a:pt x="2234048" y="603"/>
                          <a:pt x="2325393" y="-26757"/>
                          <a:pt x="2629748" y="0"/>
                        </a:cubicBezTo>
                        <a:cubicBezTo>
                          <a:pt x="2934103" y="26757"/>
                          <a:pt x="2999553" y="-15853"/>
                          <a:pt x="3246603" y="0"/>
                        </a:cubicBezTo>
                        <a:cubicBezTo>
                          <a:pt x="3249636" y="29996"/>
                          <a:pt x="3249722" y="54386"/>
                          <a:pt x="3246603" y="68053"/>
                        </a:cubicBezTo>
                        <a:cubicBezTo>
                          <a:pt x="3081609" y="87529"/>
                          <a:pt x="2740914" y="85533"/>
                          <a:pt x="2532350" y="68053"/>
                        </a:cubicBezTo>
                        <a:cubicBezTo>
                          <a:pt x="2323786" y="50573"/>
                          <a:pt x="2115138" y="42659"/>
                          <a:pt x="1818098" y="68053"/>
                        </a:cubicBezTo>
                        <a:cubicBezTo>
                          <a:pt x="1521058" y="93447"/>
                          <a:pt x="1400411" y="42644"/>
                          <a:pt x="1168777" y="68053"/>
                        </a:cubicBezTo>
                        <a:cubicBezTo>
                          <a:pt x="937143" y="93462"/>
                          <a:pt x="483067" y="17565"/>
                          <a:pt x="0" y="68053"/>
                        </a:cubicBezTo>
                        <a:cubicBezTo>
                          <a:pt x="-411" y="42141"/>
                          <a:pt x="774" y="18343"/>
                          <a:pt x="0" y="0"/>
                        </a:cubicBezTo>
                        <a:close/>
                      </a:path>
                      <a:path w="3246603" h="68053" stroke="0" extrusionOk="0">
                        <a:moveTo>
                          <a:pt x="0" y="0"/>
                        </a:moveTo>
                        <a:cubicBezTo>
                          <a:pt x="214351" y="-9833"/>
                          <a:pt x="326602" y="-6557"/>
                          <a:pt x="616855" y="0"/>
                        </a:cubicBezTo>
                        <a:cubicBezTo>
                          <a:pt x="907108" y="6557"/>
                          <a:pt x="975773" y="2546"/>
                          <a:pt x="1168777" y="0"/>
                        </a:cubicBezTo>
                        <a:cubicBezTo>
                          <a:pt x="1361781" y="-2546"/>
                          <a:pt x="1661407" y="8774"/>
                          <a:pt x="1883030" y="0"/>
                        </a:cubicBezTo>
                        <a:cubicBezTo>
                          <a:pt x="2104653" y="-8774"/>
                          <a:pt x="2200700" y="-12604"/>
                          <a:pt x="2499884" y="0"/>
                        </a:cubicBezTo>
                        <a:cubicBezTo>
                          <a:pt x="2799068" y="12604"/>
                          <a:pt x="2958628" y="-746"/>
                          <a:pt x="3246603" y="0"/>
                        </a:cubicBezTo>
                        <a:cubicBezTo>
                          <a:pt x="3246406" y="28778"/>
                          <a:pt x="3249354" y="40832"/>
                          <a:pt x="3246603" y="68053"/>
                        </a:cubicBezTo>
                        <a:cubicBezTo>
                          <a:pt x="3005520" y="76047"/>
                          <a:pt x="2849996" y="51414"/>
                          <a:pt x="2597282" y="68053"/>
                        </a:cubicBezTo>
                        <a:cubicBezTo>
                          <a:pt x="2344568" y="84692"/>
                          <a:pt x="2172640" y="101531"/>
                          <a:pt x="1883030" y="68053"/>
                        </a:cubicBezTo>
                        <a:cubicBezTo>
                          <a:pt x="1593420" y="34575"/>
                          <a:pt x="1465301" y="90575"/>
                          <a:pt x="1331107" y="68053"/>
                        </a:cubicBezTo>
                        <a:cubicBezTo>
                          <a:pt x="1196913" y="45531"/>
                          <a:pt x="847595" y="63785"/>
                          <a:pt x="681787" y="68053"/>
                        </a:cubicBezTo>
                        <a:cubicBezTo>
                          <a:pt x="515979" y="72321"/>
                          <a:pt x="159650" y="73987"/>
                          <a:pt x="0" y="68053"/>
                        </a:cubicBezTo>
                        <a:cubicBezTo>
                          <a:pt x="1640" y="40161"/>
                          <a:pt x="1492" y="185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06DD36D0-2D9B-48E8-B877-35AA4C0F56A4}"/>
              </a:ext>
            </a:extLst>
          </p:cNvPr>
          <p:cNvSpPr/>
          <p:nvPr/>
        </p:nvSpPr>
        <p:spPr>
          <a:xfrm>
            <a:off x="5762037" y="20921547"/>
            <a:ext cx="2131443" cy="4571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2700">
            <a:solidFill>
              <a:schemeClr val="tx1">
                <a:lumMod val="65000"/>
                <a:lumOff val="3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46603"/>
                      <a:gd name="connsiteY0" fmla="*/ 0 h 68053"/>
                      <a:gd name="connsiteX1" fmla="*/ 616855 w 3246603"/>
                      <a:gd name="connsiteY1" fmla="*/ 0 h 68053"/>
                      <a:gd name="connsiteX2" fmla="*/ 1266175 w 3246603"/>
                      <a:gd name="connsiteY2" fmla="*/ 0 h 68053"/>
                      <a:gd name="connsiteX3" fmla="*/ 1947962 w 3246603"/>
                      <a:gd name="connsiteY3" fmla="*/ 0 h 68053"/>
                      <a:gd name="connsiteX4" fmla="*/ 2629748 w 3246603"/>
                      <a:gd name="connsiteY4" fmla="*/ 0 h 68053"/>
                      <a:gd name="connsiteX5" fmla="*/ 3246603 w 3246603"/>
                      <a:gd name="connsiteY5" fmla="*/ 0 h 68053"/>
                      <a:gd name="connsiteX6" fmla="*/ 3246603 w 3246603"/>
                      <a:gd name="connsiteY6" fmla="*/ 68053 h 68053"/>
                      <a:gd name="connsiteX7" fmla="*/ 2532350 w 3246603"/>
                      <a:gd name="connsiteY7" fmla="*/ 68053 h 68053"/>
                      <a:gd name="connsiteX8" fmla="*/ 1818098 w 3246603"/>
                      <a:gd name="connsiteY8" fmla="*/ 68053 h 68053"/>
                      <a:gd name="connsiteX9" fmla="*/ 1168777 w 3246603"/>
                      <a:gd name="connsiteY9" fmla="*/ 68053 h 68053"/>
                      <a:gd name="connsiteX10" fmla="*/ 0 w 3246603"/>
                      <a:gd name="connsiteY10" fmla="*/ 68053 h 68053"/>
                      <a:gd name="connsiteX11" fmla="*/ 0 w 3246603"/>
                      <a:gd name="connsiteY11" fmla="*/ 0 h 68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46603" h="68053" fill="none" extrusionOk="0">
                        <a:moveTo>
                          <a:pt x="0" y="0"/>
                        </a:moveTo>
                        <a:cubicBezTo>
                          <a:pt x="237448" y="-3730"/>
                          <a:pt x="492459" y="18407"/>
                          <a:pt x="616855" y="0"/>
                        </a:cubicBezTo>
                        <a:cubicBezTo>
                          <a:pt x="741252" y="-18407"/>
                          <a:pt x="1041642" y="17457"/>
                          <a:pt x="1266175" y="0"/>
                        </a:cubicBezTo>
                        <a:cubicBezTo>
                          <a:pt x="1490708" y="-17457"/>
                          <a:pt x="1661876" y="-603"/>
                          <a:pt x="1947962" y="0"/>
                        </a:cubicBezTo>
                        <a:cubicBezTo>
                          <a:pt x="2234048" y="603"/>
                          <a:pt x="2325393" y="-26757"/>
                          <a:pt x="2629748" y="0"/>
                        </a:cubicBezTo>
                        <a:cubicBezTo>
                          <a:pt x="2934103" y="26757"/>
                          <a:pt x="2999553" y="-15853"/>
                          <a:pt x="3246603" y="0"/>
                        </a:cubicBezTo>
                        <a:cubicBezTo>
                          <a:pt x="3249636" y="29996"/>
                          <a:pt x="3249722" y="54386"/>
                          <a:pt x="3246603" y="68053"/>
                        </a:cubicBezTo>
                        <a:cubicBezTo>
                          <a:pt x="3081609" y="87529"/>
                          <a:pt x="2740914" y="85533"/>
                          <a:pt x="2532350" y="68053"/>
                        </a:cubicBezTo>
                        <a:cubicBezTo>
                          <a:pt x="2323786" y="50573"/>
                          <a:pt x="2115138" y="42659"/>
                          <a:pt x="1818098" y="68053"/>
                        </a:cubicBezTo>
                        <a:cubicBezTo>
                          <a:pt x="1521058" y="93447"/>
                          <a:pt x="1400411" y="42644"/>
                          <a:pt x="1168777" y="68053"/>
                        </a:cubicBezTo>
                        <a:cubicBezTo>
                          <a:pt x="937143" y="93462"/>
                          <a:pt x="483067" y="17565"/>
                          <a:pt x="0" y="68053"/>
                        </a:cubicBezTo>
                        <a:cubicBezTo>
                          <a:pt x="-411" y="42141"/>
                          <a:pt x="774" y="18343"/>
                          <a:pt x="0" y="0"/>
                        </a:cubicBezTo>
                        <a:close/>
                      </a:path>
                      <a:path w="3246603" h="68053" stroke="0" extrusionOk="0">
                        <a:moveTo>
                          <a:pt x="0" y="0"/>
                        </a:moveTo>
                        <a:cubicBezTo>
                          <a:pt x="214351" y="-9833"/>
                          <a:pt x="326602" y="-6557"/>
                          <a:pt x="616855" y="0"/>
                        </a:cubicBezTo>
                        <a:cubicBezTo>
                          <a:pt x="907108" y="6557"/>
                          <a:pt x="975773" y="2546"/>
                          <a:pt x="1168777" y="0"/>
                        </a:cubicBezTo>
                        <a:cubicBezTo>
                          <a:pt x="1361781" y="-2546"/>
                          <a:pt x="1661407" y="8774"/>
                          <a:pt x="1883030" y="0"/>
                        </a:cubicBezTo>
                        <a:cubicBezTo>
                          <a:pt x="2104653" y="-8774"/>
                          <a:pt x="2200700" y="-12604"/>
                          <a:pt x="2499884" y="0"/>
                        </a:cubicBezTo>
                        <a:cubicBezTo>
                          <a:pt x="2799068" y="12604"/>
                          <a:pt x="2958628" y="-746"/>
                          <a:pt x="3246603" y="0"/>
                        </a:cubicBezTo>
                        <a:cubicBezTo>
                          <a:pt x="3246406" y="28778"/>
                          <a:pt x="3249354" y="40832"/>
                          <a:pt x="3246603" y="68053"/>
                        </a:cubicBezTo>
                        <a:cubicBezTo>
                          <a:pt x="3005520" y="76047"/>
                          <a:pt x="2849996" y="51414"/>
                          <a:pt x="2597282" y="68053"/>
                        </a:cubicBezTo>
                        <a:cubicBezTo>
                          <a:pt x="2344568" y="84692"/>
                          <a:pt x="2172640" y="101531"/>
                          <a:pt x="1883030" y="68053"/>
                        </a:cubicBezTo>
                        <a:cubicBezTo>
                          <a:pt x="1593420" y="34575"/>
                          <a:pt x="1465301" y="90575"/>
                          <a:pt x="1331107" y="68053"/>
                        </a:cubicBezTo>
                        <a:cubicBezTo>
                          <a:pt x="1196913" y="45531"/>
                          <a:pt x="847595" y="63785"/>
                          <a:pt x="681787" y="68053"/>
                        </a:cubicBezTo>
                        <a:cubicBezTo>
                          <a:pt x="515979" y="72321"/>
                          <a:pt x="159650" y="73987"/>
                          <a:pt x="0" y="68053"/>
                        </a:cubicBezTo>
                        <a:cubicBezTo>
                          <a:pt x="1640" y="40161"/>
                          <a:pt x="1492" y="185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B3846078-FCDC-4A8F-81D8-044C47C2F242}"/>
              </a:ext>
            </a:extLst>
          </p:cNvPr>
          <p:cNvSpPr/>
          <p:nvPr/>
        </p:nvSpPr>
        <p:spPr>
          <a:xfrm>
            <a:off x="5713708" y="21099387"/>
            <a:ext cx="3330818" cy="401616"/>
          </a:xfrm>
          <a:custGeom>
            <a:avLst/>
            <a:gdLst>
              <a:gd name="connsiteX0" fmla="*/ 0 w 3330818"/>
              <a:gd name="connsiteY0" fmla="*/ 0 h 401616"/>
              <a:gd name="connsiteX1" fmla="*/ 632855 w 3330818"/>
              <a:gd name="connsiteY1" fmla="*/ 0 h 401616"/>
              <a:gd name="connsiteX2" fmla="*/ 1299019 w 3330818"/>
              <a:gd name="connsiteY2" fmla="*/ 0 h 401616"/>
              <a:gd name="connsiteX3" fmla="*/ 1998491 w 3330818"/>
              <a:gd name="connsiteY3" fmla="*/ 0 h 401616"/>
              <a:gd name="connsiteX4" fmla="*/ 2697963 w 3330818"/>
              <a:gd name="connsiteY4" fmla="*/ 0 h 401616"/>
              <a:gd name="connsiteX5" fmla="*/ 3330818 w 3330818"/>
              <a:gd name="connsiteY5" fmla="*/ 0 h 401616"/>
              <a:gd name="connsiteX6" fmla="*/ 3330818 w 3330818"/>
              <a:gd name="connsiteY6" fmla="*/ 401616 h 401616"/>
              <a:gd name="connsiteX7" fmla="*/ 2598038 w 3330818"/>
              <a:gd name="connsiteY7" fmla="*/ 401616 h 401616"/>
              <a:gd name="connsiteX8" fmla="*/ 1865258 w 3330818"/>
              <a:gd name="connsiteY8" fmla="*/ 401616 h 401616"/>
              <a:gd name="connsiteX9" fmla="*/ 1199094 w 3330818"/>
              <a:gd name="connsiteY9" fmla="*/ 401616 h 401616"/>
              <a:gd name="connsiteX10" fmla="*/ 0 w 3330818"/>
              <a:gd name="connsiteY10" fmla="*/ 401616 h 401616"/>
              <a:gd name="connsiteX11" fmla="*/ 0 w 3330818"/>
              <a:gd name="connsiteY11" fmla="*/ 0 h 401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30818" h="401616" fill="none" extrusionOk="0">
                <a:moveTo>
                  <a:pt x="0" y="0"/>
                </a:moveTo>
                <a:cubicBezTo>
                  <a:pt x="210340" y="-18545"/>
                  <a:pt x="465601" y="-12844"/>
                  <a:pt x="632855" y="0"/>
                </a:cubicBezTo>
                <a:cubicBezTo>
                  <a:pt x="800109" y="12844"/>
                  <a:pt x="1089108" y="-31704"/>
                  <a:pt x="1299019" y="0"/>
                </a:cubicBezTo>
                <a:cubicBezTo>
                  <a:pt x="1508930" y="31704"/>
                  <a:pt x="1815059" y="17899"/>
                  <a:pt x="1998491" y="0"/>
                </a:cubicBezTo>
                <a:cubicBezTo>
                  <a:pt x="2181923" y="-17899"/>
                  <a:pt x="2469090" y="1555"/>
                  <a:pt x="2697963" y="0"/>
                </a:cubicBezTo>
                <a:cubicBezTo>
                  <a:pt x="2926836" y="-1555"/>
                  <a:pt x="3049336" y="-11873"/>
                  <a:pt x="3330818" y="0"/>
                </a:cubicBezTo>
                <a:cubicBezTo>
                  <a:pt x="3333839" y="184556"/>
                  <a:pt x="3326460" y="257005"/>
                  <a:pt x="3330818" y="401616"/>
                </a:cubicBezTo>
                <a:cubicBezTo>
                  <a:pt x="3135926" y="406411"/>
                  <a:pt x="2856821" y="374875"/>
                  <a:pt x="2598038" y="401616"/>
                </a:cubicBezTo>
                <a:cubicBezTo>
                  <a:pt x="2339255" y="428357"/>
                  <a:pt x="2129866" y="388586"/>
                  <a:pt x="1865258" y="401616"/>
                </a:cubicBezTo>
                <a:cubicBezTo>
                  <a:pt x="1600650" y="414646"/>
                  <a:pt x="1443402" y="416425"/>
                  <a:pt x="1199094" y="401616"/>
                </a:cubicBezTo>
                <a:cubicBezTo>
                  <a:pt x="954786" y="386807"/>
                  <a:pt x="478328" y="459027"/>
                  <a:pt x="0" y="401616"/>
                </a:cubicBezTo>
                <a:cubicBezTo>
                  <a:pt x="-12099" y="235893"/>
                  <a:pt x="-10759" y="116028"/>
                  <a:pt x="0" y="0"/>
                </a:cubicBezTo>
                <a:close/>
              </a:path>
              <a:path w="3330818" h="401616" stroke="0" extrusionOk="0">
                <a:moveTo>
                  <a:pt x="0" y="0"/>
                </a:moveTo>
                <a:cubicBezTo>
                  <a:pt x="131726" y="-18020"/>
                  <a:pt x="317110" y="-9106"/>
                  <a:pt x="632855" y="0"/>
                </a:cubicBezTo>
                <a:cubicBezTo>
                  <a:pt x="948601" y="9106"/>
                  <a:pt x="1038104" y="-15059"/>
                  <a:pt x="1199094" y="0"/>
                </a:cubicBezTo>
                <a:cubicBezTo>
                  <a:pt x="1360084" y="15059"/>
                  <a:pt x="1569779" y="27320"/>
                  <a:pt x="1931874" y="0"/>
                </a:cubicBezTo>
                <a:cubicBezTo>
                  <a:pt x="2293969" y="-27320"/>
                  <a:pt x="2416477" y="26189"/>
                  <a:pt x="2564730" y="0"/>
                </a:cubicBezTo>
                <a:cubicBezTo>
                  <a:pt x="2712983" y="-26189"/>
                  <a:pt x="2972328" y="-26139"/>
                  <a:pt x="3330818" y="0"/>
                </a:cubicBezTo>
                <a:cubicBezTo>
                  <a:pt x="3335378" y="91113"/>
                  <a:pt x="3343211" y="299237"/>
                  <a:pt x="3330818" y="401616"/>
                </a:cubicBezTo>
                <a:cubicBezTo>
                  <a:pt x="3160862" y="387326"/>
                  <a:pt x="2891642" y="373614"/>
                  <a:pt x="2664654" y="401616"/>
                </a:cubicBezTo>
                <a:cubicBezTo>
                  <a:pt x="2437666" y="429618"/>
                  <a:pt x="2262126" y="401562"/>
                  <a:pt x="1931874" y="401616"/>
                </a:cubicBezTo>
                <a:cubicBezTo>
                  <a:pt x="1601622" y="401670"/>
                  <a:pt x="1590687" y="409399"/>
                  <a:pt x="1365635" y="401616"/>
                </a:cubicBezTo>
                <a:cubicBezTo>
                  <a:pt x="1140583" y="393833"/>
                  <a:pt x="833916" y="413132"/>
                  <a:pt x="699472" y="401616"/>
                </a:cubicBezTo>
                <a:cubicBezTo>
                  <a:pt x="565028" y="390100"/>
                  <a:pt x="306006" y="396008"/>
                  <a:pt x="0" y="401616"/>
                </a:cubicBezTo>
                <a:cubicBezTo>
                  <a:pt x="-4672" y="213400"/>
                  <a:pt x="-9176" y="134739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B155F02D-3060-4E1B-A4DE-DC65E6369BF4}"/>
              </a:ext>
            </a:extLst>
          </p:cNvPr>
          <p:cNvSpPr/>
          <p:nvPr/>
        </p:nvSpPr>
        <p:spPr>
          <a:xfrm>
            <a:off x="5750087" y="21146442"/>
            <a:ext cx="467833" cy="195787"/>
          </a:xfrm>
          <a:custGeom>
            <a:avLst/>
            <a:gdLst>
              <a:gd name="connsiteX0" fmla="*/ 0 w 467833"/>
              <a:gd name="connsiteY0" fmla="*/ 0 h 195787"/>
              <a:gd name="connsiteX1" fmla="*/ 467833 w 467833"/>
              <a:gd name="connsiteY1" fmla="*/ 0 h 195787"/>
              <a:gd name="connsiteX2" fmla="*/ 467833 w 467833"/>
              <a:gd name="connsiteY2" fmla="*/ 195787 h 195787"/>
              <a:gd name="connsiteX3" fmla="*/ 0 w 467833"/>
              <a:gd name="connsiteY3" fmla="*/ 195787 h 195787"/>
              <a:gd name="connsiteX4" fmla="*/ 0 w 467833"/>
              <a:gd name="connsiteY4" fmla="*/ 0 h 19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833" h="195787" fill="none" extrusionOk="0">
                <a:moveTo>
                  <a:pt x="0" y="0"/>
                </a:moveTo>
                <a:cubicBezTo>
                  <a:pt x="142687" y="-26785"/>
                  <a:pt x="371905" y="37408"/>
                  <a:pt x="467833" y="0"/>
                </a:cubicBezTo>
                <a:cubicBezTo>
                  <a:pt x="469961" y="76528"/>
                  <a:pt x="460321" y="98176"/>
                  <a:pt x="467833" y="195787"/>
                </a:cubicBezTo>
                <a:cubicBezTo>
                  <a:pt x="350951" y="205700"/>
                  <a:pt x="147233" y="161813"/>
                  <a:pt x="0" y="195787"/>
                </a:cubicBezTo>
                <a:cubicBezTo>
                  <a:pt x="-21145" y="128497"/>
                  <a:pt x="17304" y="41782"/>
                  <a:pt x="0" y="0"/>
                </a:cubicBezTo>
                <a:close/>
              </a:path>
              <a:path w="467833" h="195787" stroke="0" extrusionOk="0">
                <a:moveTo>
                  <a:pt x="0" y="0"/>
                </a:moveTo>
                <a:cubicBezTo>
                  <a:pt x="122711" y="-25779"/>
                  <a:pt x="334052" y="847"/>
                  <a:pt x="467833" y="0"/>
                </a:cubicBezTo>
                <a:cubicBezTo>
                  <a:pt x="477056" y="83173"/>
                  <a:pt x="462188" y="139244"/>
                  <a:pt x="467833" y="195787"/>
                </a:cubicBezTo>
                <a:cubicBezTo>
                  <a:pt x="304775" y="236123"/>
                  <a:pt x="210772" y="143782"/>
                  <a:pt x="0" y="195787"/>
                </a:cubicBezTo>
                <a:cubicBezTo>
                  <a:pt x="-6014" y="98851"/>
                  <a:pt x="7000" y="91921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EC12E4A8-4F59-412D-BE0F-B88ABF7C6A8A}"/>
              </a:ext>
            </a:extLst>
          </p:cNvPr>
          <p:cNvSpPr/>
          <p:nvPr/>
        </p:nvSpPr>
        <p:spPr>
          <a:xfrm>
            <a:off x="8648695" y="21146441"/>
            <a:ext cx="347995" cy="188267"/>
          </a:xfrm>
          <a:custGeom>
            <a:avLst/>
            <a:gdLst>
              <a:gd name="connsiteX0" fmla="*/ 0 w 347995"/>
              <a:gd name="connsiteY0" fmla="*/ 0 h 188267"/>
              <a:gd name="connsiteX1" fmla="*/ 347995 w 347995"/>
              <a:gd name="connsiteY1" fmla="*/ 0 h 188267"/>
              <a:gd name="connsiteX2" fmla="*/ 347995 w 347995"/>
              <a:gd name="connsiteY2" fmla="*/ 188267 h 188267"/>
              <a:gd name="connsiteX3" fmla="*/ 0 w 347995"/>
              <a:gd name="connsiteY3" fmla="*/ 188267 h 188267"/>
              <a:gd name="connsiteX4" fmla="*/ 0 w 347995"/>
              <a:gd name="connsiteY4" fmla="*/ 0 h 18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995" h="188267" fill="none" extrusionOk="0">
                <a:moveTo>
                  <a:pt x="0" y="0"/>
                </a:moveTo>
                <a:cubicBezTo>
                  <a:pt x="142771" y="-35441"/>
                  <a:pt x="221623" y="39813"/>
                  <a:pt x="347995" y="0"/>
                </a:cubicBezTo>
                <a:cubicBezTo>
                  <a:pt x="359531" y="62091"/>
                  <a:pt x="336541" y="143833"/>
                  <a:pt x="347995" y="188267"/>
                </a:cubicBezTo>
                <a:cubicBezTo>
                  <a:pt x="267592" y="227813"/>
                  <a:pt x="138294" y="153759"/>
                  <a:pt x="0" y="188267"/>
                </a:cubicBezTo>
                <a:cubicBezTo>
                  <a:pt x="-13036" y="117551"/>
                  <a:pt x="19979" y="43760"/>
                  <a:pt x="0" y="0"/>
                </a:cubicBezTo>
                <a:close/>
              </a:path>
              <a:path w="347995" h="188267" stroke="0" extrusionOk="0">
                <a:moveTo>
                  <a:pt x="0" y="0"/>
                </a:moveTo>
                <a:cubicBezTo>
                  <a:pt x="139820" y="-39964"/>
                  <a:pt x="223360" y="34704"/>
                  <a:pt x="347995" y="0"/>
                </a:cubicBezTo>
                <a:cubicBezTo>
                  <a:pt x="364827" y="60778"/>
                  <a:pt x="333673" y="97660"/>
                  <a:pt x="347995" y="188267"/>
                </a:cubicBezTo>
                <a:cubicBezTo>
                  <a:pt x="255654" y="193438"/>
                  <a:pt x="132934" y="160001"/>
                  <a:pt x="0" y="188267"/>
                </a:cubicBezTo>
                <a:cubicBezTo>
                  <a:pt x="-19747" y="139795"/>
                  <a:pt x="10872" y="63165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183C5155-E770-4BF2-AAA8-25E6E57B63D9}"/>
              </a:ext>
            </a:extLst>
          </p:cNvPr>
          <p:cNvSpPr/>
          <p:nvPr/>
        </p:nvSpPr>
        <p:spPr>
          <a:xfrm>
            <a:off x="5750086" y="21405481"/>
            <a:ext cx="3246603" cy="68053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46603"/>
                      <a:gd name="connsiteY0" fmla="*/ 0 h 68053"/>
                      <a:gd name="connsiteX1" fmla="*/ 616855 w 3246603"/>
                      <a:gd name="connsiteY1" fmla="*/ 0 h 68053"/>
                      <a:gd name="connsiteX2" fmla="*/ 1266175 w 3246603"/>
                      <a:gd name="connsiteY2" fmla="*/ 0 h 68053"/>
                      <a:gd name="connsiteX3" fmla="*/ 1947962 w 3246603"/>
                      <a:gd name="connsiteY3" fmla="*/ 0 h 68053"/>
                      <a:gd name="connsiteX4" fmla="*/ 2629748 w 3246603"/>
                      <a:gd name="connsiteY4" fmla="*/ 0 h 68053"/>
                      <a:gd name="connsiteX5" fmla="*/ 3246603 w 3246603"/>
                      <a:gd name="connsiteY5" fmla="*/ 0 h 68053"/>
                      <a:gd name="connsiteX6" fmla="*/ 3246603 w 3246603"/>
                      <a:gd name="connsiteY6" fmla="*/ 68053 h 68053"/>
                      <a:gd name="connsiteX7" fmla="*/ 2532350 w 3246603"/>
                      <a:gd name="connsiteY7" fmla="*/ 68053 h 68053"/>
                      <a:gd name="connsiteX8" fmla="*/ 1818098 w 3246603"/>
                      <a:gd name="connsiteY8" fmla="*/ 68053 h 68053"/>
                      <a:gd name="connsiteX9" fmla="*/ 1168777 w 3246603"/>
                      <a:gd name="connsiteY9" fmla="*/ 68053 h 68053"/>
                      <a:gd name="connsiteX10" fmla="*/ 0 w 3246603"/>
                      <a:gd name="connsiteY10" fmla="*/ 68053 h 68053"/>
                      <a:gd name="connsiteX11" fmla="*/ 0 w 3246603"/>
                      <a:gd name="connsiteY11" fmla="*/ 0 h 68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46603" h="68053" fill="none" extrusionOk="0">
                        <a:moveTo>
                          <a:pt x="0" y="0"/>
                        </a:moveTo>
                        <a:cubicBezTo>
                          <a:pt x="237448" y="-3730"/>
                          <a:pt x="492459" y="18407"/>
                          <a:pt x="616855" y="0"/>
                        </a:cubicBezTo>
                        <a:cubicBezTo>
                          <a:pt x="741252" y="-18407"/>
                          <a:pt x="1041642" y="17457"/>
                          <a:pt x="1266175" y="0"/>
                        </a:cubicBezTo>
                        <a:cubicBezTo>
                          <a:pt x="1490708" y="-17457"/>
                          <a:pt x="1661876" y="-603"/>
                          <a:pt x="1947962" y="0"/>
                        </a:cubicBezTo>
                        <a:cubicBezTo>
                          <a:pt x="2234048" y="603"/>
                          <a:pt x="2325393" y="-26757"/>
                          <a:pt x="2629748" y="0"/>
                        </a:cubicBezTo>
                        <a:cubicBezTo>
                          <a:pt x="2934103" y="26757"/>
                          <a:pt x="2999553" y="-15853"/>
                          <a:pt x="3246603" y="0"/>
                        </a:cubicBezTo>
                        <a:cubicBezTo>
                          <a:pt x="3249636" y="29996"/>
                          <a:pt x="3249722" y="54386"/>
                          <a:pt x="3246603" y="68053"/>
                        </a:cubicBezTo>
                        <a:cubicBezTo>
                          <a:pt x="3081609" y="87529"/>
                          <a:pt x="2740914" y="85533"/>
                          <a:pt x="2532350" y="68053"/>
                        </a:cubicBezTo>
                        <a:cubicBezTo>
                          <a:pt x="2323786" y="50573"/>
                          <a:pt x="2115138" y="42659"/>
                          <a:pt x="1818098" y="68053"/>
                        </a:cubicBezTo>
                        <a:cubicBezTo>
                          <a:pt x="1521058" y="93447"/>
                          <a:pt x="1400411" y="42644"/>
                          <a:pt x="1168777" y="68053"/>
                        </a:cubicBezTo>
                        <a:cubicBezTo>
                          <a:pt x="937143" y="93462"/>
                          <a:pt x="483067" y="17565"/>
                          <a:pt x="0" y="68053"/>
                        </a:cubicBezTo>
                        <a:cubicBezTo>
                          <a:pt x="-411" y="42141"/>
                          <a:pt x="774" y="18343"/>
                          <a:pt x="0" y="0"/>
                        </a:cubicBezTo>
                        <a:close/>
                      </a:path>
                      <a:path w="3246603" h="68053" stroke="0" extrusionOk="0">
                        <a:moveTo>
                          <a:pt x="0" y="0"/>
                        </a:moveTo>
                        <a:cubicBezTo>
                          <a:pt x="214351" y="-9833"/>
                          <a:pt x="326602" y="-6557"/>
                          <a:pt x="616855" y="0"/>
                        </a:cubicBezTo>
                        <a:cubicBezTo>
                          <a:pt x="907108" y="6557"/>
                          <a:pt x="975773" y="2546"/>
                          <a:pt x="1168777" y="0"/>
                        </a:cubicBezTo>
                        <a:cubicBezTo>
                          <a:pt x="1361781" y="-2546"/>
                          <a:pt x="1661407" y="8774"/>
                          <a:pt x="1883030" y="0"/>
                        </a:cubicBezTo>
                        <a:cubicBezTo>
                          <a:pt x="2104653" y="-8774"/>
                          <a:pt x="2200700" y="-12604"/>
                          <a:pt x="2499884" y="0"/>
                        </a:cubicBezTo>
                        <a:cubicBezTo>
                          <a:pt x="2799068" y="12604"/>
                          <a:pt x="2958628" y="-746"/>
                          <a:pt x="3246603" y="0"/>
                        </a:cubicBezTo>
                        <a:cubicBezTo>
                          <a:pt x="3246406" y="28778"/>
                          <a:pt x="3249354" y="40832"/>
                          <a:pt x="3246603" y="68053"/>
                        </a:cubicBezTo>
                        <a:cubicBezTo>
                          <a:pt x="3005520" y="76047"/>
                          <a:pt x="2849996" y="51414"/>
                          <a:pt x="2597282" y="68053"/>
                        </a:cubicBezTo>
                        <a:cubicBezTo>
                          <a:pt x="2344568" y="84692"/>
                          <a:pt x="2172640" y="101531"/>
                          <a:pt x="1883030" y="68053"/>
                        </a:cubicBezTo>
                        <a:cubicBezTo>
                          <a:pt x="1593420" y="34575"/>
                          <a:pt x="1465301" y="90575"/>
                          <a:pt x="1331107" y="68053"/>
                        </a:cubicBezTo>
                        <a:cubicBezTo>
                          <a:pt x="1196913" y="45531"/>
                          <a:pt x="847595" y="63785"/>
                          <a:pt x="681787" y="68053"/>
                        </a:cubicBezTo>
                        <a:cubicBezTo>
                          <a:pt x="515979" y="72321"/>
                          <a:pt x="159650" y="73987"/>
                          <a:pt x="0" y="68053"/>
                        </a:cubicBezTo>
                        <a:cubicBezTo>
                          <a:pt x="1640" y="40161"/>
                          <a:pt x="1492" y="185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52C6E594-2E12-4D3B-96D3-310EDE4A776E}"/>
              </a:ext>
            </a:extLst>
          </p:cNvPr>
          <p:cNvSpPr/>
          <p:nvPr/>
        </p:nvSpPr>
        <p:spPr>
          <a:xfrm>
            <a:off x="5762038" y="21416664"/>
            <a:ext cx="1781764" cy="4571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2700">
            <a:solidFill>
              <a:schemeClr val="tx1">
                <a:lumMod val="65000"/>
                <a:lumOff val="3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46603"/>
                      <a:gd name="connsiteY0" fmla="*/ 0 h 68053"/>
                      <a:gd name="connsiteX1" fmla="*/ 616855 w 3246603"/>
                      <a:gd name="connsiteY1" fmla="*/ 0 h 68053"/>
                      <a:gd name="connsiteX2" fmla="*/ 1266175 w 3246603"/>
                      <a:gd name="connsiteY2" fmla="*/ 0 h 68053"/>
                      <a:gd name="connsiteX3" fmla="*/ 1947962 w 3246603"/>
                      <a:gd name="connsiteY3" fmla="*/ 0 h 68053"/>
                      <a:gd name="connsiteX4" fmla="*/ 2629748 w 3246603"/>
                      <a:gd name="connsiteY4" fmla="*/ 0 h 68053"/>
                      <a:gd name="connsiteX5" fmla="*/ 3246603 w 3246603"/>
                      <a:gd name="connsiteY5" fmla="*/ 0 h 68053"/>
                      <a:gd name="connsiteX6" fmla="*/ 3246603 w 3246603"/>
                      <a:gd name="connsiteY6" fmla="*/ 68053 h 68053"/>
                      <a:gd name="connsiteX7" fmla="*/ 2532350 w 3246603"/>
                      <a:gd name="connsiteY7" fmla="*/ 68053 h 68053"/>
                      <a:gd name="connsiteX8" fmla="*/ 1818098 w 3246603"/>
                      <a:gd name="connsiteY8" fmla="*/ 68053 h 68053"/>
                      <a:gd name="connsiteX9" fmla="*/ 1168777 w 3246603"/>
                      <a:gd name="connsiteY9" fmla="*/ 68053 h 68053"/>
                      <a:gd name="connsiteX10" fmla="*/ 0 w 3246603"/>
                      <a:gd name="connsiteY10" fmla="*/ 68053 h 68053"/>
                      <a:gd name="connsiteX11" fmla="*/ 0 w 3246603"/>
                      <a:gd name="connsiteY11" fmla="*/ 0 h 68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46603" h="68053" fill="none" extrusionOk="0">
                        <a:moveTo>
                          <a:pt x="0" y="0"/>
                        </a:moveTo>
                        <a:cubicBezTo>
                          <a:pt x="237448" y="-3730"/>
                          <a:pt x="492459" y="18407"/>
                          <a:pt x="616855" y="0"/>
                        </a:cubicBezTo>
                        <a:cubicBezTo>
                          <a:pt x="741252" y="-18407"/>
                          <a:pt x="1041642" y="17457"/>
                          <a:pt x="1266175" y="0"/>
                        </a:cubicBezTo>
                        <a:cubicBezTo>
                          <a:pt x="1490708" y="-17457"/>
                          <a:pt x="1661876" y="-603"/>
                          <a:pt x="1947962" y="0"/>
                        </a:cubicBezTo>
                        <a:cubicBezTo>
                          <a:pt x="2234048" y="603"/>
                          <a:pt x="2325393" y="-26757"/>
                          <a:pt x="2629748" y="0"/>
                        </a:cubicBezTo>
                        <a:cubicBezTo>
                          <a:pt x="2934103" y="26757"/>
                          <a:pt x="2999553" y="-15853"/>
                          <a:pt x="3246603" y="0"/>
                        </a:cubicBezTo>
                        <a:cubicBezTo>
                          <a:pt x="3249636" y="29996"/>
                          <a:pt x="3249722" y="54386"/>
                          <a:pt x="3246603" y="68053"/>
                        </a:cubicBezTo>
                        <a:cubicBezTo>
                          <a:pt x="3081609" y="87529"/>
                          <a:pt x="2740914" y="85533"/>
                          <a:pt x="2532350" y="68053"/>
                        </a:cubicBezTo>
                        <a:cubicBezTo>
                          <a:pt x="2323786" y="50573"/>
                          <a:pt x="2115138" y="42659"/>
                          <a:pt x="1818098" y="68053"/>
                        </a:cubicBezTo>
                        <a:cubicBezTo>
                          <a:pt x="1521058" y="93447"/>
                          <a:pt x="1400411" y="42644"/>
                          <a:pt x="1168777" y="68053"/>
                        </a:cubicBezTo>
                        <a:cubicBezTo>
                          <a:pt x="937143" y="93462"/>
                          <a:pt x="483067" y="17565"/>
                          <a:pt x="0" y="68053"/>
                        </a:cubicBezTo>
                        <a:cubicBezTo>
                          <a:pt x="-411" y="42141"/>
                          <a:pt x="774" y="18343"/>
                          <a:pt x="0" y="0"/>
                        </a:cubicBezTo>
                        <a:close/>
                      </a:path>
                      <a:path w="3246603" h="68053" stroke="0" extrusionOk="0">
                        <a:moveTo>
                          <a:pt x="0" y="0"/>
                        </a:moveTo>
                        <a:cubicBezTo>
                          <a:pt x="214351" y="-9833"/>
                          <a:pt x="326602" y="-6557"/>
                          <a:pt x="616855" y="0"/>
                        </a:cubicBezTo>
                        <a:cubicBezTo>
                          <a:pt x="907108" y="6557"/>
                          <a:pt x="975773" y="2546"/>
                          <a:pt x="1168777" y="0"/>
                        </a:cubicBezTo>
                        <a:cubicBezTo>
                          <a:pt x="1361781" y="-2546"/>
                          <a:pt x="1661407" y="8774"/>
                          <a:pt x="1883030" y="0"/>
                        </a:cubicBezTo>
                        <a:cubicBezTo>
                          <a:pt x="2104653" y="-8774"/>
                          <a:pt x="2200700" y="-12604"/>
                          <a:pt x="2499884" y="0"/>
                        </a:cubicBezTo>
                        <a:cubicBezTo>
                          <a:pt x="2799068" y="12604"/>
                          <a:pt x="2958628" y="-746"/>
                          <a:pt x="3246603" y="0"/>
                        </a:cubicBezTo>
                        <a:cubicBezTo>
                          <a:pt x="3246406" y="28778"/>
                          <a:pt x="3249354" y="40832"/>
                          <a:pt x="3246603" y="68053"/>
                        </a:cubicBezTo>
                        <a:cubicBezTo>
                          <a:pt x="3005520" y="76047"/>
                          <a:pt x="2849996" y="51414"/>
                          <a:pt x="2597282" y="68053"/>
                        </a:cubicBezTo>
                        <a:cubicBezTo>
                          <a:pt x="2344568" y="84692"/>
                          <a:pt x="2172640" y="101531"/>
                          <a:pt x="1883030" y="68053"/>
                        </a:cubicBezTo>
                        <a:cubicBezTo>
                          <a:pt x="1593420" y="34575"/>
                          <a:pt x="1465301" y="90575"/>
                          <a:pt x="1331107" y="68053"/>
                        </a:cubicBezTo>
                        <a:cubicBezTo>
                          <a:pt x="1196913" y="45531"/>
                          <a:pt x="847595" y="63785"/>
                          <a:pt x="681787" y="68053"/>
                        </a:cubicBezTo>
                        <a:cubicBezTo>
                          <a:pt x="515979" y="72321"/>
                          <a:pt x="159650" y="73987"/>
                          <a:pt x="0" y="68053"/>
                        </a:cubicBezTo>
                        <a:cubicBezTo>
                          <a:pt x="1640" y="40161"/>
                          <a:pt x="1492" y="185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AD4899F2-A643-49B6-85A2-1EF69B74EF76}"/>
              </a:ext>
            </a:extLst>
          </p:cNvPr>
          <p:cNvSpPr/>
          <p:nvPr/>
        </p:nvSpPr>
        <p:spPr>
          <a:xfrm>
            <a:off x="5713708" y="21582195"/>
            <a:ext cx="3330818" cy="401616"/>
          </a:xfrm>
          <a:custGeom>
            <a:avLst/>
            <a:gdLst>
              <a:gd name="connsiteX0" fmla="*/ 0 w 3330818"/>
              <a:gd name="connsiteY0" fmla="*/ 0 h 401616"/>
              <a:gd name="connsiteX1" fmla="*/ 632855 w 3330818"/>
              <a:gd name="connsiteY1" fmla="*/ 0 h 401616"/>
              <a:gd name="connsiteX2" fmla="*/ 1299019 w 3330818"/>
              <a:gd name="connsiteY2" fmla="*/ 0 h 401616"/>
              <a:gd name="connsiteX3" fmla="*/ 1998491 w 3330818"/>
              <a:gd name="connsiteY3" fmla="*/ 0 h 401616"/>
              <a:gd name="connsiteX4" fmla="*/ 2697963 w 3330818"/>
              <a:gd name="connsiteY4" fmla="*/ 0 h 401616"/>
              <a:gd name="connsiteX5" fmla="*/ 3330818 w 3330818"/>
              <a:gd name="connsiteY5" fmla="*/ 0 h 401616"/>
              <a:gd name="connsiteX6" fmla="*/ 3330818 w 3330818"/>
              <a:gd name="connsiteY6" fmla="*/ 401616 h 401616"/>
              <a:gd name="connsiteX7" fmla="*/ 2598038 w 3330818"/>
              <a:gd name="connsiteY7" fmla="*/ 401616 h 401616"/>
              <a:gd name="connsiteX8" fmla="*/ 1865258 w 3330818"/>
              <a:gd name="connsiteY8" fmla="*/ 401616 h 401616"/>
              <a:gd name="connsiteX9" fmla="*/ 1199094 w 3330818"/>
              <a:gd name="connsiteY9" fmla="*/ 401616 h 401616"/>
              <a:gd name="connsiteX10" fmla="*/ 0 w 3330818"/>
              <a:gd name="connsiteY10" fmla="*/ 401616 h 401616"/>
              <a:gd name="connsiteX11" fmla="*/ 0 w 3330818"/>
              <a:gd name="connsiteY11" fmla="*/ 0 h 401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30818" h="401616" fill="none" extrusionOk="0">
                <a:moveTo>
                  <a:pt x="0" y="0"/>
                </a:moveTo>
                <a:cubicBezTo>
                  <a:pt x="210340" y="-18545"/>
                  <a:pt x="465601" y="-12844"/>
                  <a:pt x="632855" y="0"/>
                </a:cubicBezTo>
                <a:cubicBezTo>
                  <a:pt x="800109" y="12844"/>
                  <a:pt x="1089108" y="-31704"/>
                  <a:pt x="1299019" y="0"/>
                </a:cubicBezTo>
                <a:cubicBezTo>
                  <a:pt x="1508930" y="31704"/>
                  <a:pt x="1815059" y="17899"/>
                  <a:pt x="1998491" y="0"/>
                </a:cubicBezTo>
                <a:cubicBezTo>
                  <a:pt x="2181923" y="-17899"/>
                  <a:pt x="2469090" y="1555"/>
                  <a:pt x="2697963" y="0"/>
                </a:cubicBezTo>
                <a:cubicBezTo>
                  <a:pt x="2926836" y="-1555"/>
                  <a:pt x="3049336" y="-11873"/>
                  <a:pt x="3330818" y="0"/>
                </a:cubicBezTo>
                <a:cubicBezTo>
                  <a:pt x="3333839" y="184556"/>
                  <a:pt x="3326460" y="257005"/>
                  <a:pt x="3330818" y="401616"/>
                </a:cubicBezTo>
                <a:cubicBezTo>
                  <a:pt x="3135926" y="406411"/>
                  <a:pt x="2856821" y="374875"/>
                  <a:pt x="2598038" y="401616"/>
                </a:cubicBezTo>
                <a:cubicBezTo>
                  <a:pt x="2339255" y="428357"/>
                  <a:pt x="2129866" y="388586"/>
                  <a:pt x="1865258" y="401616"/>
                </a:cubicBezTo>
                <a:cubicBezTo>
                  <a:pt x="1600650" y="414646"/>
                  <a:pt x="1443402" y="416425"/>
                  <a:pt x="1199094" y="401616"/>
                </a:cubicBezTo>
                <a:cubicBezTo>
                  <a:pt x="954786" y="386807"/>
                  <a:pt x="478328" y="459027"/>
                  <a:pt x="0" y="401616"/>
                </a:cubicBezTo>
                <a:cubicBezTo>
                  <a:pt x="-12099" y="235893"/>
                  <a:pt x="-10759" y="116028"/>
                  <a:pt x="0" y="0"/>
                </a:cubicBezTo>
                <a:close/>
              </a:path>
              <a:path w="3330818" h="401616" stroke="0" extrusionOk="0">
                <a:moveTo>
                  <a:pt x="0" y="0"/>
                </a:moveTo>
                <a:cubicBezTo>
                  <a:pt x="131726" y="-18020"/>
                  <a:pt x="317110" y="-9106"/>
                  <a:pt x="632855" y="0"/>
                </a:cubicBezTo>
                <a:cubicBezTo>
                  <a:pt x="948601" y="9106"/>
                  <a:pt x="1038104" y="-15059"/>
                  <a:pt x="1199094" y="0"/>
                </a:cubicBezTo>
                <a:cubicBezTo>
                  <a:pt x="1360084" y="15059"/>
                  <a:pt x="1569779" y="27320"/>
                  <a:pt x="1931874" y="0"/>
                </a:cubicBezTo>
                <a:cubicBezTo>
                  <a:pt x="2293969" y="-27320"/>
                  <a:pt x="2416477" y="26189"/>
                  <a:pt x="2564730" y="0"/>
                </a:cubicBezTo>
                <a:cubicBezTo>
                  <a:pt x="2712983" y="-26189"/>
                  <a:pt x="2972328" y="-26139"/>
                  <a:pt x="3330818" y="0"/>
                </a:cubicBezTo>
                <a:cubicBezTo>
                  <a:pt x="3335378" y="91113"/>
                  <a:pt x="3343211" y="299237"/>
                  <a:pt x="3330818" y="401616"/>
                </a:cubicBezTo>
                <a:cubicBezTo>
                  <a:pt x="3160862" y="387326"/>
                  <a:pt x="2891642" y="373614"/>
                  <a:pt x="2664654" y="401616"/>
                </a:cubicBezTo>
                <a:cubicBezTo>
                  <a:pt x="2437666" y="429618"/>
                  <a:pt x="2262126" y="401562"/>
                  <a:pt x="1931874" y="401616"/>
                </a:cubicBezTo>
                <a:cubicBezTo>
                  <a:pt x="1601622" y="401670"/>
                  <a:pt x="1590687" y="409399"/>
                  <a:pt x="1365635" y="401616"/>
                </a:cubicBezTo>
                <a:cubicBezTo>
                  <a:pt x="1140583" y="393833"/>
                  <a:pt x="833916" y="413132"/>
                  <a:pt x="699472" y="401616"/>
                </a:cubicBezTo>
                <a:cubicBezTo>
                  <a:pt x="565028" y="390100"/>
                  <a:pt x="306006" y="396008"/>
                  <a:pt x="0" y="401616"/>
                </a:cubicBezTo>
                <a:cubicBezTo>
                  <a:pt x="-4672" y="213400"/>
                  <a:pt x="-9176" y="134739"/>
                  <a:pt x="0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>
                <a:lumMod val="65000"/>
                <a:alpha val="8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C9F1AD45-7628-4685-BA3F-530238BDFD67}"/>
              </a:ext>
            </a:extLst>
          </p:cNvPr>
          <p:cNvSpPr/>
          <p:nvPr/>
        </p:nvSpPr>
        <p:spPr>
          <a:xfrm>
            <a:off x="5750087" y="21629250"/>
            <a:ext cx="397986" cy="195787"/>
          </a:xfrm>
          <a:custGeom>
            <a:avLst/>
            <a:gdLst>
              <a:gd name="connsiteX0" fmla="*/ 0 w 397986"/>
              <a:gd name="connsiteY0" fmla="*/ 0 h 195787"/>
              <a:gd name="connsiteX1" fmla="*/ 397986 w 397986"/>
              <a:gd name="connsiteY1" fmla="*/ 0 h 195787"/>
              <a:gd name="connsiteX2" fmla="*/ 397986 w 397986"/>
              <a:gd name="connsiteY2" fmla="*/ 195787 h 195787"/>
              <a:gd name="connsiteX3" fmla="*/ 0 w 397986"/>
              <a:gd name="connsiteY3" fmla="*/ 195787 h 195787"/>
              <a:gd name="connsiteX4" fmla="*/ 0 w 397986"/>
              <a:gd name="connsiteY4" fmla="*/ 0 h 19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986" h="195787" fill="none" extrusionOk="0">
                <a:moveTo>
                  <a:pt x="0" y="0"/>
                </a:moveTo>
                <a:cubicBezTo>
                  <a:pt x="150550" y="-41408"/>
                  <a:pt x="264237" y="14794"/>
                  <a:pt x="397986" y="0"/>
                </a:cubicBezTo>
                <a:cubicBezTo>
                  <a:pt x="400114" y="76528"/>
                  <a:pt x="390474" y="98176"/>
                  <a:pt x="397986" y="195787"/>
                </a:cubicBezTo>
                <a:cubicBezTo>
                  <a:pt x="269437" y="197864"/>
                  <a:pt x="175755" y="193910"/>
                  <a:pt x="0" y="195787"/>
                </a:cubicBezTo>
                <a:cubicBezTo>
                  <a:pt x="-21145" y="128497"/>
                  <a:pt x="17304" y="41782"/>
                  <a:pt x="0" y="0"/>
                </a:cubicBezTo>
                <a:close/>
              </a:path>
              <a:path w="397986" h="195787" stroke="0" extrusionOk="0">
                <a:moveTo>
                  <a:pt x="0" y="0"/>
                </a:moveTo>
                <a:cubicBezTo>
                  <a:pt x="131682" y="-14950"/>
                  <a:pt x="240778" y="1160"/>
                  <a:pt x="397986" y="0"/>
                </a:cubicBezTo>
                <a:cubicBezTo>
                  <a:pt x="407209" y="83173"/>
                  <a:pt x="392341" y="139244"/>
                  <a:pt x="397986" y="195787"/>
                </a:cubicBezTo>
                <a:cubicBezTo>
                  <a:pt x="224633" y="223402"/>
                  <a:pt x="135495" y="166291"/>
                  <a:pt x="0" y="195787"/>
                </a:cubicBezTo>
                <a:cubicBezTo>
                  <a:pt x="-6014" y="98851"/>
                  <a:pt x="7000" y="91921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5EF636E4-3787-4FD5-BDA4-887F70DC192C}"/>
              </a:ext>
            </a:extLst>
          </p:cNvPr>
          <p:cNvSpPr/>
          <p:nvPr/>
        </p:nvSpPr>
        <p:spPr>
          <a:xfrm>
            <a:off x="8648695" y="21629249"/>
            <a:ext cx="347995" cy="188267"/>
          </a:xfrm>
          <a:custGeom>
            <a:avLst/>
            <a:gdLst>
              <a:gd name="connsiteX0" fmla="*/ 0 w 347995"/>
              <a:gd name="connsiteY0" fmla="*/ 0 h 188267"/>
              <a:gd name="connsiteX1" fmla="*/ 347995 w 347995"/>
              <a:gd name="connsiteY1" fmla="*/ 0 h 188267"/>
              <a:gd name="connsiteX2" fmla="*/ 347995 w 347995"/>
              <a:gd name="connsiteY2" fmla="*/ 188267 h 188267"/>
              <a:gd name="connsiteX3" fmla="*/ 0 w 347995"/>
              <a:gd name="connsiteY3" fmla="*/ 188267 h 188267"/>
              <a:gd name="connsiteX4" fmla="*/ 0 w 347995"/>
              <a:gd name="connsiteY4" fmla="*/ 0 h 18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995" h="188267" fill="none" extrusionOk="0">
                <a:moveTo>
                  <a:pt x="0" y="0"/>
                </a:moveTo>
                <a:cubicBezTo>
                  <a:pt x="142771" y="-35441"/>
                  <a:pt x="221623" y="39813"/>
                  <a:pt x="347995" y="0"/>
                </a:cubicBezTo>
                <a:cubicBezTo>
                  <a:pt x="359531" y="62091"/>
                  <a:pt x="336541" y="143833"/>
                  <a:pt x="347995" y="188267"/>
                </a:cubicBezTo>
                <a:cubicBezTo>
                  <a:pt x="267592" y="227813"/>
                  <a:pt x="138294" y="153759"/>
                  <a:pt x="0" y="188267"/>
                </a:cubicBezTo>
                <a:cubicBezTo>
                  <a:pt x="-13036" y="117551"/>
                  <a:pt x="19979" y="43760"/>
                  <a:pt x="0" y="0"/>
                </a:cubicBezTo>
                <a:close/>
              </a:path>
              <a:path w="347995" h="188267" stroke="0" extrusionOk="0">
                <a:moveTo>
                  <a:pt x="0" y="0"/>
                </a:moveTo>
                <a:cubicBezTo>
                  <a:pt x="139820" y="-39964"/>
                  <a:pt x="223360" y="34704"/>
                  <a:pt x="347995" y="0"/>
                </a:cubicBezTo>
                <a:cubicBezTo>
                  <a:pt x="364827" y="60778"/>
                  <a:pt x="333673" y="97660"/>
                  <a:pt x="347995" y="188267"/>
                </a:cubicBezTo>
                <a:cubicBezTo>
                  <a:pt x="255654" y="193438"/>
                  <a:pt x="132934" y="160001"/>
                  <a:pt x="0" y="188267"/>
                </a:cubicBezTo>
                <a:cubicBezTo>
                  <a:pt x="-19747" y="139795"/>
                  <a:pt x="10872" y="63165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65C5E032-5AEE-4C96-B556-73C77BE33137}"/>
              </a:ext>
            </a:extLst>
          </p:cNvPr>
          <p:cNvSpPr/>
          <p:nvPr/>
        </p:nvSpPr>
        <p:spPr>
          <a:xfrm>
            <a:off x="5750086" y="21888289"/>
            <a:ext cx="3246603" cy="68053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25400">
            <a:solidFill>
              <a:schemeClr val="bg1">
                <a:lumMod val="50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46603"/>
                      <a:gd name="connsiteY0" fmla="*/ 0 h 68053"/>
                      <a:gd name="connsiteX1" fmla="*/ 616855 w 3246603"/>
                      <a:gd name="connsiteY1" fmla="*/ 0 h 68053"/>
                      <a:gd name="connsiteX2" fmla="*/ 1266175 w 3246603"/>
                      <a:gd name="connsiteY2" fmla="*/ 0 h 68053"/>
                      <a:gd name="connsiteX3" fmla="*/ 1947962 w 3246603"/>
                      <a:gd name="connsiteY3" fmla="*/ 0 h 68053"/>
                      <a:gd name="connsiteX4" fmla="*/ 2629748 w 3246603"/>
                      <a:gd name="connsiteY4" fmla="*/ 0 h 68053"/>
                      <a:gd name="connsiteX5" fmla="*/ 3246603 w 3246603"/>
                      <a:gd name="connsiteY5" fmla="*/ 0 h 68053"/>
                      <a:gd name="connsiteX6" fmla="*/ 3246603 w 3246603"/>
                      <a:gd name="connsiteY6" fmla="*/ 68053 h 68053"/>
                      <a:gd name="connsiteX7" fmla="*/ 2532350 w 3246603"/>
                      <a:gd name="connsiteY7" fmla="*/ 68053 h 68053"/>
                      <a:gd name="connsiteX8" fmla="*/ 1818098 w 3246603"/>
                      <a:gd name="connsiteY8" fmla="*/ 68053 h 68053"/>
                      <a:gd name="connsiteX9" fmla="*/ 1168777 w 3246603"/>
                      <a:gd name="connsiteY9" fmla="*/ 68053 h 68053"/>
                      <a:gd name="connsiteX10" fmla="*/ 0 w 3246603"/>
                      <a:gd name="connsiteY10" fmla="*/ 68053 h 68053"/>
                      <a:gd name="connsiteX11" fmla="*/ 0 w 3246603"/>
                      <a:gd name="connsiteY11" fmla="*/ 0 h 68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46603" h="68053" fill="none" extrusionOk="0">
                        <a:moveTo>
                          <a:pt x="0" y="0"/>
                        </a:moveTo>
                        <a:cubicBezTo>
                          <a:pt x="237448" y="-3730"/>
                          <a:pt x="492459" y="18407"/>
                          <a:pt x="616855" y="0"/>
                        </a:cubicBezTo>
                        <a:cubicBezTo>
                          <a:pt x="741252" y="-18407"/>
                          <a:pt x="1041642" y="17457"/>
                          <a:pt x="1266175" y="0"/>
                        </a:cubicBezTo>
                        <a:cubicBezTo>
                          <a:pt x="1490708" y="-17457"/>
                          <a:pt x="1661876" y="-603"/>
                          <a:pt x="1947962" y="0"/>
                        </a:cubicBezTo>
                        <a:cubicBezTo>
                          <a:pt x="2234048" y="603"/>
                          <a:pt x="2325393" y="-26757"/>
                          <a:pt x="2629748" y="0"/>
                        </a:cubicBezTo>
                        <a:cubicBezTo>
                          <a:pt x="2934103" y="26757"/>
                          <a:pt x="2999553" y="-15853"/>
                          <a:pt x="3246603" y="0"/>
                        </a:cubicBezTo>
                        <a:cubicBezTo>
                          <a:pt x="3249636" y="29996"/>
                          <a:pt x="3249722" y="54386"/>
                          <a:pt x="3246603" y="68053"/>
                        </a:cubicBezTo>
                        <a:cubicBezTo>
                          <a:pt x="3081609" y="87529"/>
                          <a:pt x="2740914" y="85533"/>
                          <a:pt x="2532350" y="68053"/>
                        </a:cubicBezTo>
                        <a:cubicBezTo>
                          <a:pt x="2323786" y="50573"/>
                          <a:pt x="2115138" y="42659"/>
                          <a:pt x="1818098" y="68053"/>
                        </a:cubicBezTo>
                        <a:cubicBezTo>
                          <a:pt x="1521058" y="93447"/>
                          <a:pt x="1400411" y="42644"/>
                          <a:pt x="1168777" y="68053"/>
                        </a:cubicBezTo>
                        <a:cubicBezTo>
                          <a:pt x="937143" y="93462"/>
                          <a:pt x="483067" y="17565"/>
                          <a:pt x="0" y="68053"/>
                        </a:cubicBezTo>
                        <a:cubicBezTo>
                          <a:pt x="-411" y="42141"/>
                          <a:pt x="774" y="18343"/>
                          <a:pt x="0" y="0"/>
                        </a:cubicBezTo>
                        <a:close/>
                      </a:path>
                      <a:path w="3246603" h="68053" stroke="0" extrusionOk="0">
                        <a:moveTo>
                          <a:pt x="0" y="0"/>
                        </a:moveTo>
                        <a:cubicBezTo>
                          <a:pt x="214351" y="-9833"/>
                          <a:pt x="326602" y="-6557"/>
                          <a:pt x="616855" y="0"/>
                        </a:cubicBezTo>
                        <a:cubicBezTo>
                          <a:pt x="907108" y="6557"/>
                          <a:pt x="975773" y="2546"/>
                          <a:pt x="1168777" y="0"/>
                        </a:cubicBezTo>
                        <a:cubicBezTo>
                          <a:pt x="1361781" y="-2546"/>
                          <a:pt x="1661407" y="8774"/>
                          <a:pt x="1883030" y="0"/>
                        </a:cubicBezTo>
                        <a:cubicBezTo>
                          <a:pt x="2104653" y="-8774"/>
                          <a:pt x="2200700" y="-12604"/>
                          <a:pt x="2499884" y="0"/>
                        </a:cubicBezTo>
                        <a:cubicBezTo>
                          <a:pt x="2799068" y="12604"/>
                          <a:pt x="2958628" y="-746"/>
                          <a:pt x="3246603" y="0"/>
                        </a:cubicBezTo>
                        <a:cubicBezTo>
                          <a:pt x="3246406" y="28778"/>
                          <a:pt x="3249354" y="40832"/>
                          <a:pt x="3246603" y="68053"/>
                        </a:cubicBezTo>
                        <a:cubicBezTo>
                          <a:pt x="3005520" y="76047"/>
                          <a:pt x="2849996" y="51414"/>
                          <a:pt x="2597282" y="68053"/>
                        </a:cubicBezTo>
                        <a:cubicBezTo>
                          <a:pt x="2344568" y="84692"/>
                          <a:pt x="2172640" y="101531"/>
                          <a:pt x="1883030" y="68053"/>
                        </a:cubicBezTo>
                        <a:cubicBezTo>
                          <a:pt x="1593420" y="34575"/>
                          <a:pt x="1465301" y="90575"/>
                          <a:pt x="1331107" y="68053"/>
                        </a:cubicBezTo>
                        <a:cubicBezTo>
                          <a:pt x="1196913" y="45531"/>
                          <a:pt x="847595" y="63785"/>
                          <a:pt x="681787" y="68053"/>
                        </a:cubicBezTo>
                        <a:cubicBezTo>
                          <a:pt x="515979" y="72321"/>
                          <a:pt x="159650" y="73987"/>
                          <a:pt x="0" y="68053"/>
                        </a:cubicBezTo>
                        <a:cubicBezTo>
                          <a:pt x="1640" y="40161"/>
                          <a:pt x="1492" y="185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71086548-2C79-43EF-981F-C5C438E2CC54}"/>
              </a:ext>
            </a:extLst>
          </p:cNvPr>
          <p:cNvSpPr/>
          <p:nvPr/>
        </p:nvSpPr>
        <p:spPr>
          <a:xfrm>
            <a:off x="5762037" y="21899472"/>
            <a:ext cx="2347451" cy="4571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2700">
            <a:solidFill>
              <a:schemeClr val="tx1">
                <a:lumMod val="65000"/>
                <a:lumOff val="35000"/>
                <a:alpha val="8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46603"/>
                      <a:gd name="connsiteY0" fmla="*/ 0 h 68053"/>
                      <a:gd name="connsiteX1" fmla="*/ 616855 w 3246603"/>
                      <a:gd name="connsiteY1" fmla="*/ 0 h 68053"/>
                      <a:gd name="connsiteX2" fmla="*/ 1266175 w 3246603"/>
                      <a:gd name="connsiteY2" fmla="*/ 0 h 68053"/>
                      <a:gd name="connsiteX3" fmla="*/ 1947962 w 3246603"/>
                      <a:gd name="connsiteY3" fmla="*/ 0 h 68053"/>
                      <a:gd name="connsiteX4" fmla="*/ 2629748 w 3246603"/>
                      <a:gd name="connsiteY4" fmla="*/ 0 h 68053"/>
                      <a:gd name="connsiteX5" fmla="*/ 3246603 w 3246603"/>
                      <a:gd name="connsiteY5" fmla="*/ 0 h 68053"/>
                      <a:gd name="connsiteX6" fmla="*/ 3246603 w 3246603"/>
                      <a:gd name="connsiteY6" fmla="*/ 68053 h 68053"/>
                      <a:gd name="connsiteX7" fmla="*/ 2532350 w 3246603"/>
                      <a:gd name="connsiteY7" fmla="*/ 68053 h 68053"/>
                      <a:gd name="connsiteX8" fmla="*/ 1818098 w 3246603"/>
                      <a:gd name="connsiteY8" fmla="*/ 68053 h 68053"/>
                      <a:gd name="connsiteX9" fmla="*/ 1168777 w 3246603"/>
                      <a:gd name="connsiteY9" fmla="*/ 68053 h 68053"/>
                      <a:gd name="connsiteX10" fmla="*/ 0 w 3246603"/>
                      <a:gd name="connsiteY10" fmla="*/ 68053 h 68053"/>
                      <a:gd name="connsiteX11" fmla="*/ 0 w 3246603"/>
                      <a:gd name="connsiteY11" fmla="*/ 0 h 68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46603" h="68053" fill="none" extrusionOk="0">
                        <a:moveTo>
                          <a:pt x="0" y="0"/>
                        </a:moveTo>
                        <a:cubicBezTo>
                          <a:pt x="237448" y="-3730"/>
                          <a:pt x="492459" y="18407"/>
                          <a:pt x="616855" y="0"/>
                        </a:cubicBezTo>
                        <a:cubicBezTo>
                          <a:pt x="741252" y="-18407"/>
                          <a:pt x="1041642" y="17457"/>
                          <a:pt x="1266175" y="0"/>
                        </a:cubicBezTo>
                        <a:cubicBezTo>
                          <a:pt x="1490708" y="-17457"/>
                          <a:pt x="1661876" y="-603"/>
                          <a:pt x="1947962" y="0"/>
                        </a:cubicBezTo>
                        <a:cubicBezTo>
                          <a:pt x="2234048" y="603"/>
                          <a:pt x="2325393" y="-26757"/>
                          <a:pt x="2629748" y="0"/>
                        </a:cubicBezTo>
                        <a:cubicBezTo>
                          <a:pt x="2934103" y="26757"/>
                          <a:pt x="2999553" y="-15853"/>
                          <a:pt x="3246603" y="0"/>
                        </a:cubicBezTo>
                        <a:cubicBezTo>
                          <a:pt x="3249636" y="29996"/>
                          <a:pt x="3249722" y="54386"/>
                          <a:pt x="3246603" y="68053"/>
                        </a:cubicBezTo>
                        <a:cubicBezTo>
                          <a:pt x="3081609" y="87529"/>
                          <a:pt x="2740914" y="85533"/>
                          <a:pt x="2532350" y="68053"/>
                        </a:cubicBezTo>
                        <a:cubicBezTo>
                          <a:pt x="2323786" y="50573"/>
                          <a:pt x="2115138" y="42659"/>
                          <a:pt x="1818098" y="68053"/>
                        </a:cubicBezTo>
                        <a:cubicBezTo>
                          <a:pt x="1521058" y="93447"/>
                          <a:pt x="1400411" y="42644"/>
                          <a:pt x="1168777" y="68053"/>
                        </a:cubicBezTo>
                        <a:cubicBezTo>
                          <a:pt x="937143" y="93462"/>
                          <a:pt x="483067" y="17565"/>
                          <a:pt x="0" y="68053"/>
                        </a:cubicBezTo>
                        <a:cubicBezTo>
                          <a:pt x="-411" y="42141"/>
                          <a:pt x="774" y="18343"/>
                          <a:pt x="0" y="0"/>
                        </a:cubicBezTo>
                        <a:close/>
                      </a:path>
                      <a:path w="3246603" h="68053" stroke="0" extrusionOk="0">
                        <a:moveTo>
                          <a:pt x="0" y="0"/>
                        </a:moveTo>
                        <a:cubicBezTo>
                          <a:pt x="214351" y="-9833"/>
                          <a:pt x="326602" y="-6557"/>
                          <a:pt x="616855" y="0"/>
                        </a:cubicBezTo>
                        <a:cubicBezTo>
                          <a:pt x="907108" y="6557"/>
                          <a:pt x="975773" y="2546"/>
                          <a:pt x="1168777" y="0"/>
                        </a:cubicBezTo>
                        <a:cubicBezTo>
                          <a:pt x="1361781" y="-2546"/>
                          <a:pt x="1661407" y="8774"/>
                          <a:pt x="1883030" y="0"/>
                        </a:cubicBezTo>
                        <a:cubicBezTo>
                          <a:pt x="2104653" y="-8774"/>
                          <a:pt x="2200700" y="-12604"/>
                          <a:pt x="2499884" y="0"/>
                        </a:cubicBezTo>
                        <a:cubicBezTo>
                          <a:pt x="2799068" y="12604"/>
                          <a:pt x="2958628" y="-746"/>
                          <a:pt x="3246603" y="0"/>
                        </a:cubicBezTo>
                        <a:cubicBezTo>
                          <a:pt x="3246406" y="28778"/>
                          <a:pt x="3249354" y="40832"/>
                          <a:pt x="3246603" y="68053"/>
                        </a:cubicBezTo>
                        <a:cubicBezTo>
                          <a:pt x="3005520" y="76047"/>
                          <a:pt x="2849996" y="51414"/>
                          <a:pt x="2597282" y="68053"/>
                        </a:cubicBezTo>
                        <a:cubicBezTo>
                          <a:pt x="2344568" y="84692"/>
                          <a:pt x="2172640" y="101531"/>
                          <a:pt x="1883030" y="68053"/>
                        </a:cubicBezTo>
                        <a:cubicBezTo>
                          <a:pt x="1593420" y="34575"/>
                          <a:pt x="1465301" y="90575"/>
                          <a:pt x="1331107" y="68053"/>
                        </a:cubicBezTo>
                        <a:cubicBezTo>
                          <a:pt x="1196913" y="45531"/>
                          <a:pt x="847595" y="63785"/>
                          <a:pt x="681787" y="68053"/>
                        </a:cubicBezTo>
                        <a:cubicBezTo>
                          <a:pt x="515979" y="72321"/>
                          <a:pt x="159650" y="73987"/>
                          <a:pt x="0" y="68053"/>
                        </a:cubicBezTo>
                        <a:cubicBezTo>
                          <a:pt x="1640" y="40161"/>
                          <a:pt x="1492" y="185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206EB1AE-982C-481E-B2D0-5D2AA336A898}"/>
              </a:ext>
            </a:extLst>
          </p:cNvPr>
          <p:cNvCxnSpPr>
            <a:cxnSpLocks/>
          </p:cNvCxnSpPr>
          <p:nvPr/>
        </p:nvCxnSpPr>
        <p:spPr>
          <a:xfrm>
            <a:off x="12154520" y="19904301"/>
            <a:ext cx="2917750" cy="444979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FB9C5E59-37BB-447B-90D0-CBAE9B25F523}"/>
              </a:ext>
            </a:extLst>
          </p:cNvPr>
          <p:cNvCxnSpPr>
            <a:cxnSpLocks/>
          </p:cNvCxnSpPr>
          <p:nvPr/>
        </p:nvCxnSpPr>
        <p:spPr>
          <a:xfrm flipH="1" flipV="1">
            <a:off x="1611360" y="19113494"/>
            <a:ext cx="5247554" cy="267175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Rectangle: Rounded Corners 355">
            <a:extLst>
              <a:ext uri="{FF2B5EF4-FFF2-40B4-BE49-F238E27FC236}">
                <a16:creationId xmlns:a16="http://schemas.microsoft.com/office/drawing/2014/main" id="{8A74305F-8FC0-43AB-8563-B3A58B7CCBA5}"/>
              </a:ext>
            </a:extLst>
          </p:cNvPr>
          <p:cNvSpPr/>
          <p:nvPr/>
        </p:nvSpPr>
        <p:spPr>
          <a:xfrm>
            <a:off x="690059" y="19001954"/>
            <a:ext cx="753264" cy="31074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h3</a:t>
            </a:r>
          </a:p>
        </p:txBody>
      </p:sp>
      <p:sp>
        <p:nvSpPr>
          <p:cNvPr id="358" name="Rectangle: Rounded Corners 357">
            <a:extLst>
              <a:ext uri="{FF2B5EF4-FFF2-40B4-BE49-F238E27FC236}">
                <a16:creationId xmlns:a16="http://schemas.microsoft.com/office/drawing/2014/main" id="{A7B16C42-3050-4A8D-BE72-DEC9EC8FA01B}"/>
              </a:ext>
            </a:extLst>
          </p:cNvPr>
          <p:cNvSpPr/>
          <p:nvPr/>
        </p:nvSpPr>
        <p:spPr>
          <a:xfrm>
            <a:off x="828187" y="20008070"/>
            <a:ext cx="2230008" cy="6241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ul.skills__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skillList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&gt;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li.skills__skill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61" name="Rectangle: Rounded Corners 360">
            <a:extLst>
              <a:ext uri="{FF2B5EF4-FFF2-40B4-BE49-F238E27FC236}">
                <a16:creationId xmlns:a16="http://schemas.microsoft.com/office/drawing/2014/main" id="{0D525F8A-6B9E-457D-9551-6758CB0FFBE1}"/>
              </a:ext>
            </a:extLst>
          </p:cNvPr>
          <p:cNvSpPr/>
          <p:nvPr/>
        </p:nvSpPr>
        <p:spPr>
          <a:xfrm>
            <a:off x="528276" y="20843297"/>
            <a:ext cx="1831167" cy="3365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skills__name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335B9751-7117-4571-8344-3D8A00FDE363}"/>
              </a:ext>
            </a:extLst>
          </p:cNvPr>
          <p:cNvCxnSpPr>
            <a:cxnSpLocks/>
          </p:cNvCxnSpPr>
          <p:nvPr/>
        </p:nvCxnSpPr>
        <p:spPr>
          <a:xfrm flipH="1">
            <a:off x="2466165" y="20763964"/>
            <a:ext cx="3448183" cy="220825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Rectangle: Rounded Corners 368">
            <a:extLst>
              <a:ext uri="{FF2B5EF4-FFF2-40B4-BE49-F238E27FC236}">
                <a16:creationId xmlns:a16="http://schemas.microsoft.com/office/drawing/2014/main" id="{2187D345-7DFF-4BEB-B355-5F6EFE39E491}"/>
              </a:ext>
            </a:extLst>
          </p:cNvPr>
          <p:cNvSpPr/>
          <p:nvPr/>
        </p:nvSpPr>
        <p:spPr>
          <a:xfrm>
            <a:off x="1179465" y="21465836"/>
            <a:ext cx="1831167" cy="43363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skills__value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0EB9ED12-D63B-450C-B483-C0CF18469451}"/>
              </a:ext>
            </a:extLst>
          </p:cNvPr>
          <p:cNvCxnSpPr>
            <a:cxnSpLocks/>
          </p:cNvCxnSpPr>
          <p:nvPr/>
        </p:nvCxnSpPr>
        <p:spPr>
          <a:xfrm flipH="1">
            <a:off x="3093827" y="20764420"/>
            <a:ext cx="5689710" cy="84222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6420F161-D270-4AA1-8893-A34E411378FA}"/>
              </a:ext>
            </a:extLst>
          </p:cNvPr>
          <p:cNvCxnSpPr>
            <a:cxnSpLocks/>
          </p:cNvCxnSpPr>
          <p:nvPr/>
        </p:nvCxnSpPr>
        <p:spPr>
          <a:xfrm flipH="1">
            <a:off x="2607240" y="21440057"/>
            <a:ext cx="5337707" cy="90278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Rectangle: Rounded Corners 378">
            <a:extLst>
              <a:ext uri="{FF2B5EF4-FFF2-40B4-BE49-F238E27FC236}">
                <a16:creationId xmlns:a16="http://schemas.microsoft.com/office/drawing/2014/main" id="{438C50F0-A0A9-45C0-A638-F0E5454F5184}"/>
              </a:ext>
            </a:extLst>
          </p:cNvPr>
          <p:cNvSpPr/>
          <p:nvPr/>
        </p:nvSpPr>
        <p:spPr>
          <a:xfrm>
            <a:off x="868762" y="22185507"/>
            <a:ext cx="1658181" cy="4260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skills__bar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E78306CC-1A50-4B30-99F6-E59ACAE732E4}"/>
              </a:ext>
            </a:extLst>
          </p:cNvPr>
          <p:cNvCxnSpPr>
            <a:cxnSpLocks/>
          </p:cNvCxnSpPr>
          <p:nvPr/>
        </p:nvCxnSpPr>
        <p:spPr>
          <a:xfrm flipH="1">
            <a:off x="3392635" y="21925367"/>
            <a:ext cx="3410472" cy="104588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Rectangle: Rounded Corners 383">
            <a:extLst>
              <a:ext uri="{FF2B5EF4-FFF2-40B4-BE49-F238E27FC236}">
                <a16:creationId xmlns:a16="http://schemas.microsoft.com/office/drawing/2014/main" id="{B96A4F94-17C5-4413-951E-774245C26835}"/>
              </a:ext>
            </a:extLst>
          </p:cNvPr>
          <p:cNvSpPr/>
          <p:nvPr/>
        </p:nvSpPr>
        <p:spPr>
          <a:xfrm>
            <a:off x="1179465" y="22792616"/>
            <a:ext cx="2164318" cy="45934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.skills__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barInner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89" name="Rectangle: Rounded Corners 388">
            <a:extLst>
              <a:ext uri="{FF2B5EF4-FFF2-40B4-BE49-F238E27FC236}">
                <a16:creationId xmlns:a16="http://schemas.microsoft.com/office/drawing/2014/main" id="{C15CDBAE-4224-4D4B-A726-BF2330BA3EEF}"/>
              </a:ext>
            </a:extLst>
          </p:cNvPr>
          <p:cNvSpPr/>
          <p:nvPr/>
        </p:nvSpPr>
        <p:spPr>
          <a:xfrm>
            <a:off x="15229801" y="20147547"/>
            <a:ext cx="2210473" cy="4190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.skills__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rightTop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8025DE12-25C5-495A-90AB-57C4D6411038}"/>
              </a:ext>
            </a:extLst>
          </p:cNvPr>
          <p:cNvCxnSpPr>
            <a:cxnSpLocks/>
          </p:cNvCxnSpPr>
          <p:nvPr/>
        </p:nvCxnSpPr>
        <p:spPr>
          <a:xfrm flipV="1">
            <a:off x="11068525" y="20767511"/>
            <a:ext cx="4035701" cy="79601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Rectangle: Rounded Corners 397">
            <a:extLst>
              <a:ext uri="{FF2B5EF4-FFF2-40B4-BE49-F238E27FC236}">
                <a16:creationId xmlns:a16="http://schemas.microsoft.com/office/drawing/2014/main" id="{7E0075C9-A376-424A-AF89-B5DBB35B30A7}"/>
              </a:ext>
            </a:extLst>
          </p:cNvPr>
          <p:cNvSpPr/>
          <p:nvPr/>
        </p:nvSpPr>
        <p:spPr>
          <a:xfrm>
            <a:off x="15245623" y="20620721"/>
            <a:ext cx="794019" cy="4190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h3</a:t>
            </a:r>
          </a:p>
        </p:txBody>
      </p: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63F15994-7B57-436F-8F62-B760A328C043}"/>
              </a:ext>
            </a:extLst>
          </p:cNvPr>
          <p:cNvCxnSpPr>
            <a:cxnSpLocks/>
          </p:cNvCxnSpPr>
          <p:nvPr/>
        </p:nvCxnSpPr>
        <p:spPr>
          <a:xfrm>
            <a:off x="11331610" y="21278423"/>
            <a:ext cx="3475421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ectangle: Rounded Corners 413">
            <a:extLst>
              <a:ext uri="{FF2B5EF4-FFF2-40B4-BE49-F238E27FC236}">
                <a16:creationId xmlns:a16="http://schemas.microsoft.com/office/drawing/2014/main" id="{7A905CA9-D6FD-4671-94A2-3A5C64EFBFC0}"/>
              </a:ext>
            </a:extLst>
          </p:cNvPr>
          <p:cNvSpPr/>
          <p:nvPr/>
        </p:nvSpPr>
        <p:spPr>
          <a:xfrm>
            <a:off x="14879557" y="21124574"/>
            <a:ext cx="2285767" cy="4022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ul.skills__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rightList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8C160DCB-C60B-428B-BC58-73E3B3AC020D}"/>
              </a:ext>
            </a:extLst>
          </p:cNvPr>
          <p:cNvCxnSpPr>
            <a:cxnSpLocks/>
          </p:cNvCxnSpPr>
          <p:nvPr/>
        </p:nvCxnSpPr>
        <p:spPr>
          <a:xfrm>
            <a:off x="11214312" y="21526790"/>
            <a:ext cx="3665245" cy="271139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Rectangle: Rounded Corners 421">
            <a:extLst>
              <a:ext uri="{FF2B5EF4-FFF2-40B4-BE49-F238E27FC236}">
                <a16:creationId xmlns:a16="http://schemas.microsoft.com/office/drawing/2014/main" id="{59052E10-C84D-49C7-B809-E7379504FF82}"/>
              </a:ext>
            </a:extLst>
          </p:cNvPr>
          <p:cNvSpPr/>
          <p:nvPr/>
        </p:nvSpPr>
        <p:spPr>
          <a:xfrm>
            <a:off x="14928518" y="21610307"/>
            <a:ext cx="2571229" cy="40221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li.skills__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rightItem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33" name="Straight Arrow Connector 432">
            <a:extLst>
              <a:ext uri="{FF2B5EF4-FFF2-40B4-BE49-F238E27FC236}">
                <a16:creationId xmlns:a16="http://schemas.microsoft.com/office/drawing/2014/main" id="{07689D4A-E1D8-4D8E-8C92-72A73CAD50AC}"/>
              </a:ext>
            </a:extLst>
          </p:cNvPr>
          <p:cNvCxnSpPr>
            <a:cxnSpLocks/>
          </p:cNvCxnSpPr>
          <p:nvPr/>
        </p:nvCxnSpPr>
        <p:spPr>
          <a:xfrm>
            <a:off x="12142798" y="21866327"/>
            <a:ext cx="2917750" cy="444979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Rectangle: Rounded Corners 433">
            <a:extLst>
              <a:ext uri="{FF2B5EF4-FFF2-40B4-BE49-F238E27FC236}">
                <a16:creationId xmlns:a16="http://schemas.microsoft.com/office/drawing/2014/main" id="{606F9CFF-6BD3-45C9-A8B6-C73BD9E40408}"/>
              </a:ext>
            </a:extLst>
          </p:cNvPr>
          <p:cNvSpPr/>
          <p:nvPr/>
        </p:nvSpPr>
        <p:spPr>
          <a:xfrm>
            <a:off x="15223087" y="22124110"/>
            <a:ext cx="2629263" cy="4190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.skills__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rightBtm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435" name="Straight Arrow Connector 434">
            <a:extLst>
              <a:ext uri="{FF2B5EF4-FFF2-40B4-BE49-F238E27FC236}">
                <a16:creationId xmlns:a16="http://schemas.microsoft.com/office/drawing/2014/main" id="{8636B450-6767-47DF-97E0-9D272F7A6C14}"/>
              </a:ext>
            </a:extLst>
          </p:cNvPr>
          <p:cNvCxnSpPr>
            <a:cxnSpLocks/>
          </p:cNvCxnSpPr>
          <p:nvPr/>
        </p:nvCxnSpPr>
        <p:spPr>
          <a:xfrm flipV="1">
            <a:off x="9690080" y="23261176"/>
            <a:ext cx="5288666" cy="178955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Rectangle: Rounded Corners 436">
            <a:extLst>
              <a:ext uri="{FF2B5EF4-FFF2-40B4-BE49-F238E27FC236}">
                <a16:creationId xmlns:a16="http://schemas.microsoft.com/office/drawing/2014/main" id="{00A8DDA3-018E-41FC-824C-8F334ACA19DB}"/>
              </a:ext>
            </a:extLst>
          </p:cNvPr>
          <p:cNvSpPr/>
          <p:nvPr/>
        </p:nvSpPr>
        <p:spPr>
          <a:xfrm>
            <a:off x="15081728" y="22902079"/>
            <a:ext cx="1915827" cy="62412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h2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projects__title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38" name="Straight Arrow Connector 437">
            <a:extLst>
              <a:ext uri="{FF2B5EF4-FFF2-40B4-BE49-F238E27FC236}">
                <a16:creationId xmlns:a16="http://schemas.microsoft.com/office/drawing/2014/main" id="{C0B8D9F6-F7F7-4153-92CF-011E3AE3ABC0}"/>
              </a:ext>
            </a:extLst>
          </p:cNvPr>
          <p:cNvCxnSpPr>
            <a:cxnSpLocks/>
          </p:cNvCxnSpPr>
          <p:nvPr/>
        </p:nvCxnSpPr>
        <p:spPr>
          <a:xfrm flipV="1">
            <a:off x="11315960" y="23974243"/>
            <a:ext cx="3815623" cy="9902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4E1C3F0D-0165-4DE1-A311-DF4BD0376854}"/>
              </a:ext>
            </a:extLst>
          </p:cNvPr>
          <p:cNvCxnSpPr>
            <a:cxnSpLocks/>
          </p:cNvCxnSpPr>
          <p:nvPr/>
        </p:nvCxnSpPr>
        <p:spPr>
          <a:xfrm flipH="1">
            <a:off x="2633075" y="24024460"/>
            <a:ext cx="3931585" cy="59798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Rectangle: Rounded Corners 441">
            <a:extLst>
              <a:ext uri="{FF2B5EF4-FFF2-40B4-BE49-F238E27FC236}">
                <a16:creationId xmlns:a16="http://schemas.microsoft.com/office/drawing/2014/main" id="{4A9120AB-F1B2-4B34-B13D-D305F6D72881}"/>
              </a:ext>
            </a:extLst>
          </p:cNvPr>
          <p:cNvSpPr/>
          <p:nvPr/>
        </p:nvSpPr>
        <p:spPr>
          <a:xfrm>
            <a:off x="389369" y="24419956"/>
            <a:ext cx="2143050" cy="47708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projects__filter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44" name="Rectangle: Rounded Corners 443">
            <a:extLst>
              <a:ext uri="{FF2B5EF4-FFF2-40B4-BE49-F238E27FC236}">
                <a16:creationId xmlns:a16="http://schemas.microsoft.com/office/drawing/2014/main" id="{A3843313-8967-4F92-90AB-31B2278FB880}"/>
              </a:ext>
            </a:extLst>
          </p:cNvPr>
          <p:cNvSpPr/>
          <p:nvPr/>
        </p:nvSpPr>
        <p:spPr>
          <a:xfrm>
            <a:off x="15198112" y="23751947"/>
            <a:ext cx="2519362" cy="43755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.projects__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filterBtn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45" name="Rectangle: Rounded Corners 444">
            <a:extLst>
              <a:ext uri="{FF2B5EF4-FFF2-40B4-BE49-F238E27FC236}">
                <a16:creationId xmlns:a16="http://schemas.microsoft.com/office/drawing/2014/main" id="{B4FD4400-90AD-419E-BC63-D685E3D0A9E6}"/>
              </a:ext>
            </a:extLst>
          </p:cNvPr>
          <p:cNvSpPr/>
          <p:nvPr/>
        </p:nvSpPr>
        <p:spPr>
          <a:xfrm>
            <a:off x="389368" y="25429760"/>
            <a:ext cx="2849219" cy="47708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.projects__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projectBox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0567CF75-7D5E-4EFC-8582-C60576A88ED8}"/>
              </a:ext>
            </a:extLst>
          </p:cNvPr>
          <p:cNvCxnSpPr>
            <a:cxnSpLocks/>
          </p:cNvCxnSpPr>
          <p:nvPr/>
        </p:nvCxnSpPr>
        <p:spPr>
          <a:xfrm flipH="1">
            <a:off x="3338285" y="25270011"/>
            <a:ext cx="2222497" cy="307932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83B4A8EB-9234-4105-AED8-A325565A93D1}"/>
              </a:ext>
            </a:extLst>
          </p:cNvPr>
          <p:cNvCxnSpPr>
            <a:cxnSpLocks/>
          </p:cNvCxnSpPr>
          <p:nvPr/>
        </p:nvCxnSpPr>
        <p:spPr>
          <a:xfrm flipV="1">
            <a:off x="11682458" y="26567579"/>
            <a:ext cx="3515654" cy="186809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Rectangle: Rounded Corners 450">
            <a:extLst>
              <a:ext uri="{FF2B5EF4-FFF2-40B4-BE49-F238E27FC236}">
                <a16:creationId xmlns:a16="http://schemas.microsoft.com/office/drawing/2014/main" id="{C367E9F8-ADFC-4526-9BDA-CA897860B90B}"/>
              </a:ext>
            </a:extLst>
          </p:cNvPr>
          <p:cNvSpPr/>
          <p:nvPr/>
        </p:nvSpPr>
        <p:spPr>
          <a:xfrm>
            <a:off x="15286426" y="26316838"/>
            <a:ext cx="2519362" cy="43755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projects__project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52" name="Rectangle: Rounded Corners 451">
            <a:extLst>
              <a:ext uri="{FF2B5EF4-FFF2-40B4-BE49-F238E27FC236}">
                <a16:creationId xmlns:a16="http://schemas.microsoft.com/office/drawing/2014/main" id="{1092E9BD-3FEC-4BF1-B411-AB639191FD41}"/>
              </a:ext>
            </a:extLst>
          </p:cNvPr>
          <p:cNvSpPr/>
          <p:nvPr/>
        </p:nvSpPr>
        <p:spPr>
          <a:xfrm>
            <a:off x="15389961" y="31743929"/>
            <a:ext cx="2269390" cy="43619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contact__copy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98FF5CAF-8259-4CF7-935A-E69E4D7A02E7}"/>
              </a:ext>
            </a:extLst>
          </p:cNvPr>
          <p:cNvCxnSpPr>
            <a:cxnSpLocks/>
          </p:cNvCxnSpPr>
          <p:nvPr/>
        </p:nvCxnSpPr>
        <p:spPr>
          <a:xfrm flipV="1">
            <a:off x="9883560" y="28124433"/>
            <a:ext cx="5615971" cy="75487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8054C9A9-0E2A-4A9E-A467-69EEDA0E8462}"/>
              </a:ext>
            </a:extLst>
          </p:cNvPr>
          <p:cNvCxnSpPr>
            <a:cxnSpLocks/>
          </p:cNvCxnSpPr>
          <p:nvPr/>
        </p:nvCxnSpPr>
        <p:spPr>
          <a:xfrm flipH="1">
            <a:off x="3425373" y="29611683"/>
            <a:ext cx="3879013" cy="36196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Rectangle: Rounded Corners 456">
            <a:extLst>
              <a:ext uri="{FF2B5EF4-FFF2-40B4-BE49-F238E27FC236}">
                <a16:creationId xmlns:a16="http://schemas.microsoft.com/office/drawing/2014/main" id="{10655CD3-84E0-4EB5-A9D9-CF11491E787F}"/>
              </a:ext>
            </a:extLst>
          </p:cNvPr>
          <p:cNvSpPr/>
          <p:nvPr/>
        </p:nvSpPr>
        <p:spPr>
          <a:xfrm>
            <a:off x="960046" y="29407500"/>
            <a:ext cx="2378239" cy="48075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contact__email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58" name="Straight Arrow Connector 457">
            <a:extLst>
              <a:ext uri="{FF2B5EF4-FFF2-40B4-BE49-F238E27FC236}">
                <a16:creationId xmlns:a16="http://schemas.microsoft.com/office/drawing/2014/main" id="{5B17D260-148D-45C2-A181-2FEF04EC4238}"/>
              </a:ext>
            </a:extLst>
          </p:cNvPr>
          <p:cNvCxnSpPr>
            <a:cxnSpLocks/>
          </p:cNvCxnSpPr>
          <p:nvPr/>
        </p:nvCxnSpPr>
        <p:spPr>
          <a:xfrm flipH="1">
            <a:off x="3279861" y="30638528"/>
            <a:ext cx="4099262" cy="7386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Rectangle: Rounded Corners 459">
            <a:extLst>
              <a:ext uri="{FF2B5EF4-FFF2-40B4-BE49-F238E27FC236}">
                <a16:creationId xmlns:a16="http://schemas.microsoft.com/office/drawing/2014/main" id="{D76D611B-B8F0-4EB1-94AB-DDFF72B02D71}"/>
              </a:ext>
            </a:extLst>
          </p:cNvPr>
          <p:cNvSpPr/>
          <p:nvPr/>
        </p:nvSpPr>
        <p:spPr>
          <a:xfrm>
            <a:off x="793048" y="30491171"/>
            <a:ext cx="2378239" cy="43907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contact__media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16C5578E-66E9-41B4-8508-CD41656FDD0B}"/>
              </a:ext>
            </a:extLst>
          </p:cNvPr>
          <p:cNvCxnSpPr>
            <a:cxnSpLocks/>
          </p:cNvCxnSpPr>
          <p:nvPr/>
        </p:nvCxnSpPr>
        <p:spPr>
          <a:xfrm>
            <a:off x="9897167" y="30603883"/>
            <a:ext cx="5152249" cy="28370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3" name="Rectangle: Rounded Corners 462">
            <a:extLst>
              <a:ext uri="{FF2B5EF4-FFF2-40B4-BE49-F238E27FC236}">
                <a16:creationId xmlns:a16="http://schemas.microsoft.com/office/drawing/2014/main" id="{CABA6474-9D5D-43C1-95C3-576DEB49A267}"/>
              </a:ext>
            </a:extLst>
          </p:cNvPr>
          <p:cNvSpPr/>
          <p:nvPr/>
        </p:nvSpPr>
        <p:spPr>
          <a:xfrm>
            <a:off x="15217453" y="30660488"/>
            <a:ext cx="2788510" cy="76531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a &gt; button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.contact__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mediaBtn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3C16CEEA-B0E1-4738-9E91-175513535699}"/>
              </a:ext>
            </a:extLst>
          </p:cNvPr>
          <p:cNvCxnSpPr>
            <a:cxnSpLocks/>
          </p:cNvCxnSpPr>
          <p:nvPr/>
        </p:nvCxnSpPr>
        <p:spPr>
          <a:xfrm>
            <a:off x="9594312" y="31292706"/>
            <a:ext cx="5603800" cy="633685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Rectangle: Rounded Corners 465">
            <a:extLst>
              <a:ext uri="{FF2B5EF4-FFF2-40B4-BE49-F238E27FC236}">
                <a16:creationId xmlns:a16="http://schemas.microsoft.com/office/drawing/2014/main" id="{E0BD78DE-3DB1-4E9B-8158-4A4CFE898576}"/>
              </a:ext>
            </a:extLst>
          </p:cNvPr>
          <p:cNvSpPr/>
          <p:nvPr/>
        </p:nvSpPr>
        <p:spPr>
          <a:xfrm>
            <a:off x="15596959" y="27771246"/>
            <a:ext cx="1915827" cy="62412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h2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contact__title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458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629</TotalTime>
  <Words>238</Words>
  <Application>Microsoft Office PowerPoint</Application>
  <PresentationFormat>Custom</PresentationFormat>
  <Paragraphs>89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Kristen ITC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오영롱</dc:creator>
  <cp:lastModifiedBy>오영롱</cp:lastModifiedBy>
  <cp:revision>30</cp:revision>
  <dcterms:created xsi:type="dcterms:W3CDTF">2020-06-18T03:41:43Z</dcterms:created>
  <dcterms:modified xsi:type="dcterms:W3CDTF">2020-06-18T14:48:42Z</dcterms:modified>
</cp:coreProperties>
</file>