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91A9-ED27-0AB9-D821-0B1B49319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41841-5B8B-2A08-4CCE-3F8A9495E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58E6-0F6A-C7E9-7E42-45B8709C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4A8EA-9BC1-0FE1-D310-1625D4BE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17D2B-0F92-B248-67E3-9BB7C22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3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DAE9-5CEC-6F32-5FBB-EE6BAB75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7594F-8EF0-9526-B4C1-1456CB25E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8A56B-DC68-BC7A-00F6-9BFF95D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7BAE7-F2CA-D60E-B00A-9A76F7E9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8256A-79FB-8F31-3B12-49C2CE2D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FE0E6-DC84-B8BF-2D3A-AA4D5E98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E59337-82D9-13C9-3F54-8FC83E7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07A20-D6D6-0756-A708-06F66887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E11B9-2AC2-DCB3-C481-D47DB4F5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F263-81A7-5689-D392-FF8B4172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CE479-FC48-DD5D-8F4F-369D8081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D5BEC-3645-A9D1-6FAC-1766DB3C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D49E-A4CE-5119-163F-1B251879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81EF3-9E07-EFFF-E9C7-3D98829E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EFC86-AC2B-0EAD-E599-ED9C9C0A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1EFAB-F005-8222-30EA-09ADC4E2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86BF1-A08E-06F9-6649-E4D72776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D74F3-7E01-A108-5A20-DD291706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78968-1DBE-21B1-29E8-DD18595B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003F-0BF0-1A2C-5A57-AC440378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5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D43C5-CE5A-6C69-99DB-DFE4F18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DDA34-6AF4-19E9-87F8-BC3CA16D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45E20-7CEC-6CA9-F647-DCC65862D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15B32-A79B-D056-8C51-EBF8392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4280F-D23B-FCA7-1A28-DD29CC8A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6F3FC-B47C-C30F-61B6-938B7E24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3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3C65-8941-EAB9-6101-7B30FBB6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D57EB-450A-F5B6-FC15-A73A526D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20BA4-1409-85BC-2F3C-644F4AC5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3D927-CD9C-486C-3980-4137F94CE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35017C-DFCD-0876-36B4-53802DF18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CB1AF1-3776-54B4-4358-37AA0E41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B730EA-A2B3-6CA0-672B-6BFF8B70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E8A2D-0C51-1387-EB6F-1328A090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9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17936-C660-FEFA-6C31-1FABBE53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C6B7F2-5E82-F978-DF8F-21165F84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CA9187-B379-3263-CB7D-412E36C7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5B8BE-908F-89C3-A402-440322A7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4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910CA4-17AC-B596-F70A-061FE5C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46472-F455-C506-5B56-B795A50D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7549E6-3EA2-501C-31A6-BC4D505C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B351-F8EF-CA68-1C2C-1EE32DDC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B4C65-32E7-F1BB-2161-F9FA56D5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F6FC78-D6C3-015F-13BE-3256386F2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AAF3F-22D8-25FC-4562-4C29F794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BBA38-77F2-691B-D18B-60E65412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18165-3979-10D4-A6E8-C6A1498C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2EE54-25E4-001D-8CE5-E1BA9B06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F5470-0470-2BF2-1143-385A16BBC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3CFBC-7392-569D-7A91-15DCE1A2A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D770E-1BE6-8656-988D-2E0CD6D8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8F55B-0205-2E56-5A19-25160460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B1800-B877-CF6D-68AF-22A66B4C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98E30-F006-9C7D-D328-063BC95D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EFF80-9DC1-C246-9933-3AB122D2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B108F-8655-83D0-9B46-ECCBA9B29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2F59-CD50-4C3B-BD0D-C2E2B0BBEDE3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F8EE3-0182-0619-6EE6-8A323700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C9DCA-D2E2-2944-3F47-3FFA47194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FD87-607C-46DE-9F94-111E3795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4F5D369-AD2F-B870-A622-D46B91B33945}"/>
              </a:ext>
            </a:extLst>
          </p:cNvPr>
          <p:cNvSpPr txBox="1"/>
          <p:nvPr/>
        </p:nvSpPr>
        <p:spPr>
          <a:xfrm>
            <a:off x="4717174" y="4657197"/>
            <a:ext cx="113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gmail.com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2DF3E28-CB3A-F38A-AB5C-B39F82F7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99" y="2058111"/>
            <a:ext cx="840727" cy="56831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BB0239A-66C1-8331-371C-10604FC24FCC}"/>
              </a:ext>
            </a:extLst>
          </p:cNvPr>
          <p:cNvSpPr/>
          <p:nvPr/>
        </p:nvSpPr>
        <p:spPr>
          <a:xfrm>
            <a:off x="4695575" y="2618541"/>
            <a:ext cx="1837141" cy="23087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346817-A71A-0FB9-21E8-94F92E71EA73}"/>
              </a:ext>
            </a:extLst>
          </p:cNvPr>
          <p:cNvSpPr/>
          <p:nvPr/>
        </p:nvSpPr>
        <p:spPr>
          <a:xfrm>
            <a:off x="5016421" y="2526308"/>
            <a:ext cx="1182355" cy="1973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mail server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0CE7235-8A30-3178-3C0E-40C7AE5A4EA0}"/>
              </a:ext>
            </a:extLst>
          </p:cNvPr>
          <p:cNvCxnSpPr>
            <a:cxnSpLocks/>
            <a:stCxn id="14" idx="3"/>
            <a:endCxn id="60" idx="1"/>
          </p:cNvCxnSpPr>
          <p:nvPr/>
        </p:nvCxnSpPr>
        <p:spPr>
          <a:xfrm>
            <a:off x="2061526" y="2342268"/>
            <a:ext cx="2762634" cy="69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01DAFF5B-10D4-425E-A62D-18CDE739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938" y="3435224"/>
            <a:ext cx="747081" cy="50501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03EF0D4-200A-1E43-8A8C-EDDE595AEAF0}"/>
              </a:ext>
            </a:extLst>
          </p:cNvPr>
          <p:cNvSpPr txBox="1"/>
          <p:nvPr/>
        </p:nvSpPr>
        <p:spPr>
          <a:xfrm>
            <a:off x="1317810" y="2615805"/>
            <a:ext cx="679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Alice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9FC1DA8-95C2-B788-89A3-26FF15FCECA9}"/>
              </a:ext>
            </a:extLst>
          </p:cNvPr>
          <p:cNvSpPr txBox="1"/>
          <p:nvPr/>
        </p:nvSpPr>
        <p:spPr>
          <a:xfrm>
            <a:off x="10938290" y="3979295"/>
            <a:ext cx="679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Bob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CBDFB55A-7986-733B-75E3-E7B31B48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5" y="4265739"/>
            <a:ext cx="840728" cy="568313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B463570-CED5-DF23-37E2-D214C7AE620E}"/>
              </a:ext>
            </a:extLst>
          </p:cNvPr>
          <p:cNvSpPr txBox="1"/>
          <p:nvPr/>
        </p:nvSpPr>
        <p:spPr>
          <a:xfrm>
            <a:off x="855215" y="4904838"/>
            <a:ext cx="977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Mallory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82A81F7-2498-C4D7-74E4-4B72B5FEF796}"/>
              </a:ext>
            </a:extLst>
          </p:cNvPr>
          <p:cNvSpPr txBox="1"/>
          <p:nvPr/>
        </p:nvSpPr>
        <p:spPr>
          <a:xfrm>
            <a:off x="768855" y="1738241"/>
            <a:ext cx="149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alice@gmail.com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EDF1105-6359-F6E2-D974-FC731A3D226F}"/>
              </a:ext>
            </a:extLst>
          </p:cNvPr>
          <p:cNvSpPr txBox="1"/>
          <p:nvPr/>
        </p:nvSpPr>
        <p:spPr>
          <a:xfrm>
            <a:off x="528519" y="3868041"/>
            <a:ext cx="1760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mallory@gmail.com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23CA4E-9B9D-099B-5389-0E122964A01A}"/>
              </a:ext>
            </a:extLst>
          </p:cNvPr>
          <p:cNvSpPr txBox="1"/>
          <p:nvPr/>
        </p:nvSpPr>
        <p:spPr>
          <a:xfrm>
            <a:off x="9848498" y="2858414"/>
            <a:ext cx="2227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bob@outlook.com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7CF016C-6A82-0E8A-385D-53328FD2A2D8}"/>
              </a:ext>
            </a:extLst>
          </p:cNvPr>
          <p:cNvSpPr txBox="1"/>
          <p:nvPr/>
        </p:nvSpPr>
        <p:spPr>
          <a:xfrm rot="953945">
            <a:off x="2593789" y="1936892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To: bob@outlook.com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C3047D8-8D15-7D0E-9031-DC82C8E0FC04}"/>
              </a:ext>
            </a:extLst>
          </p:cNvPr>
          <p:cNvSpPr/>
          <p:nvPr/>
        </p:nvSpPr>
        <p:spPr>
          <a:xfrm>
            <a:off x="4824160" y="2815920"/>
            <a:ext cx="1589336" cy="440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27B4D69-CB99-FE85-D672-7F0A31982D0B}"/>
              </a:ext>
            </a:extLst>
          </p:cNvPr>
          <p:cNvSpPr txBox="1"/>
          <p:nvPr/>
        </p:nvSpPr>
        <p:spPr>
          <a:xfrm>
            <a:off x="5308449" y="2882825"/>
            <a:ext cx="110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smtp service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2A32C8E-C93B-D5CF-D424-0855C56CB1FF}"/>
              </a:ext>
            </a:extLst>
          </p:cNvPr>
          <p:cNvSpPr/>
          <p:nvPr/>
        </p:nvSpPr>
        <p:spPr>
          <a:xfrm>
            <a:off x="4907698" y="2863686"/>
            <a:ext cx="395592" cy="343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678B3644-9F65-9FB9-0A8F-8C2A1E6D7532}"/>
              </a:ext>
            </a:extLst>
          </p:cNvPr>
          <p:cNvSpPr/>
          <p:nvPr/>
        </p:nvSpPr>
        <p:spPr>
          <a:xfrm>
            <a:off x="4993294" y="2940585"/>
            <a:ext cx="224400" cy="189911"/>
          </a:xfrm>
          <a:custGeom>
            <a:avLst/>
            <a:gdLst>
              <a:gd name="T0" fmla="*/ 4476 w 4843"/>
              <a:gd name="T1" fmla="*/ 2900 h 5067"/>
              <a:gd name="T2" fmla="*/ 4287 w 4843"/>
              <a:gd name="T3" fmla="*/ 2790 h 5067"/>
              <a:gd name="T4" fmla="*/ 4304 w 4843"/>
              <a:gd name="T5" fmla="*/ 2533 h 5067"/>
              <a:gd name="T6" fmla="*/ 4287 w 4843"/>
              <a:gd name="T7" fmla="*/ 2277 h 5067"/>
              <a:gd name="T8" fmla="*/ 4476 w 4843"/>
              <a:gd name="T9" fmla="*/ 2167 h 5067"/>
              <a:gd name="T10" fmla="*/ 4685 w 4843"/>
              <a:gd name="T11" fmla="*/ 1388 h 5067"/>
              <a:gd name="T12" fmla="*/ 4545 w 4843"/>
              <a:gd name="T13" fmla="*/ 1146 h 5067"/>
              <a:gd name="T14" fmla="*/ 3766 w 4843"/>
              <a:gd name="T15" fmla="*/ 937 h 5067"/>
              <a:gd name="T16" fmla="*/ 3576 w 4843"/>
              <a:gd name="T17" fmla="*/ 1046 h 5067"/>
              <a:gd name="T18" fmla="*/ 3132 w 4843"/>
              <a:gd name="T19" fmla="*/ 789 h 5067"/>
              <a:gd name="T20" fmla="*/ 3132 w 4843"/>
              <a:gd name="T21" fmla="*/ 571 h 5067"/>
              <a:gd name="T22" fmla="*/ 2561 w 4843"/>
              <a:gd name="T23" fmla="*/ 0 h 5067"/>
              <a:gd name="T24" fmla="*/ 2282 w 4843"/>
              <a:gd name="T25" fmla="*/ 0 h 5067"/>
              <a:gd name="T26" fmla="*/ 1711 w 4843"/>
              <a:gd name="T27" fmla="*/ 571 h 5067"/>
              <a:gd name="T28" fmla="*/ 1711 w 4843"/>
              <a:gd name="T29" fmla="*/ 789 h 5067"/>
              <a:gd name="T30" fmla="*/ 1266 w 4843"/>
              <a:gd name="T31" fmla="*/ 1046 h 5067"/>
              <a:gd name="T32" fmla="*/ 1077 w 4843"/>
              <a:gd name="T33" fmla="*/ 937 h 5067"/>
              <a:gd name="T34" fmla="*/ 297 w 4843"/>
              <a:gd name="T35" fmla="*/ 1146 h 5067"/>
              <a:gd name="T36" fmla="*/ 158 w 4843"/>
              <a:gd name="T37" fmla="*/ 1388 h 5067"/>
              <a:gd name="T38" fmla="*/ 366 w 4843"/>
              <a:gd name="T39" fmla="*/ 2167 h 5067"/>
              <a:gd name="T40" fmla="*/ 556 w 4843"/>
              <a:gd name="T41" fmla="*/ 2277 h 5067"/>
              <a:gd name="T42" fmla="*/ 538 w 4843"/>
              <a:gd name="T43" fmla="*/ 2533 h 5067"/>
              <a:gd name="T44" fmla="*/ 556 w 4843"/>
              <a:gd name="T45" fmla="*/ 2790 h 5067"/>
              <a:gd name="T46" fmla="*/ 366 w 4843"/>
              <a:gd name="T47" fmla="*/ 2900 h 5067"/>
              <a:gd name="T48" fmla="*/ 158 w 4843"/>
              <a:gd name="T49" fmla="*/ 3679 h 5067"/>
              <a:gd name="T50" fmla="*/ 297 w 4843"/>
              <a:gd name="T51" fmla="*/ 3921 h 5067"/>
              <a:gd name="T52" fmla="*/ 1077 w 4843"/>
              <a:gd name="T53" fmla="*/ 4130 h 5067"/>
              <a:gd name="T54" fmla="*/ 1266 w 4843"/>
              <a:gd name="T55" fmla="*/ 4020 h 5067"/>
              <a:gd name="T56" fmla="*/ 1711 w 4843"/>
              <a:gd name="T57" fmla="*/ 4278 h 5067"/>
              <a:gd name="T58" fmla="*/ 1711 w 4843"/>
              <a:gd name="T59" fmla="*/ 4496 h 5067"/>
              <a:gd name="T60" fmla="*/ 2282 w 4843"/>
              <a:gd name="T61" fmla="*/ 5067 h 5067"/>
              <a:gd name="T62" fmla="*/ 2561 w 4843"/>
              <a:gd name="T63" fmla="*/ 5067 h 5067"/>
              <a:gd name="T64" fmla="*/ 3132 w 4843"/>
              <a:gd name="T65" fmla="*/ 4496 h 5067"/>
              <a:gd name="T66" fmla="*/ 3132 w 4843"/>
              <a:gd name="T67" fmla="*/ 4278 h 5067"/>
              <a:gd name="T68" fmla="*/ 3576 w 4843"/>
              <a:gd name="T69" fmla="*/ 4020 h 5067"/>
              <a:gd name="T70" fmla="*/ 3766 w 4843"/>
              <a:gd name="T71" fmla="*/ 4130 h 5067"/>
              <a:gd name="T72" fmla="*/ 4545 w 4843"/>
              <a:gd name="T73" fmla="*/ 3921 h 5067"/>
              <a:gd name="T74" fmla="*/ 4685 w 4843"/>
              <a:gd name="T75" fmla="*/ 3679 h 5067"/>
              <a:gd name="T76" fmla="*/ 4476 w 4843"/>
              <a:gd name="T77" fmla="*/ 2900 h 5067"/>
              <a:gd name="T78" fmla="*/ 2421 w 4843"/>
              <a:gd name="T79" fmla="*/ 3275 h 5067"/>
              <a:gd name="T80" fmla="*/ 1680 w 4843"/>
              <a:gd name="T81" fmla="*/ 2533 h 5067"/>
              <a:gd name="T82" fmla="*/ 2421 w 4843"/>
              <a:gd name="T83" fmla="*/ 1792 h 5067"/>
              <a:gd name="T84" fmla="*/ 3163 w 4843"/>
              <a:gd name="T85" fmla="*/ 2533 h 5067"/>
              <a:gd name="T86" fmla="*/ 2421 w 4843"/>
              <a:gd name="T87" fmla="*/ 3275 h 5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43" h="5067">
                <a:moveTo>
                  <a:pt x="4476" y="2900"/>
                </a:moveTo>
                <a:lnTo>
                  <a:pt x="4287" y="2790"/>
                </a:lnTo>
                <a:cubicBezTo>
                  <a:pt x="4298" y="2706"/>
                  <a:pt x="4304" y="2620"/>
                  <a:pt x="4304" y="2533"/>
                </a:cubicBezTo>
                <a:cubicBezTo>
                  <a:pt x="4304" y="2446"/>
                  <a:pt x="4298" y="2361"/>
                  <a:pt x="4287" y="2277"/>
                </a:cubicBezTo>
                <a:lnTo>
                  <a:pt x="4476" y="2167"/>
                </a:lnTo>
                <a:cubicBezTo>
                  <a:pt x="4749" y="2010"/>
                  <a:pt x="4843" y="1661"/>
                  <a:pt x="4685" y="1388"/>
                </a:cubicBezTo>
                <a:lnTo>
                  <a:pt x="4545" y="1146"/>
                </a:lnTo>
                <a:cubicBezTo>
                  <a:pt x="4388" y="873"/>
                  <a:pt x="4039" y="779"/>
                  <a:pt x="3766" y="937"/>
                </a:cubicBezTo>
                <a:lnTo>
                  <a:pt x="3576" y="1046"/>
                </a:lnTo>
                <a:cubicBezTo>
                  <a:pt x="3442" y="941"/>
                  <a:pt x="3292" y="855"/>
                  <a:pt x="3132" y="789"/>
                </a:cubicBezTo>
                <a:lnTo>
                  <a:pt x="3132" y="571"/>
                </a:lnTo>
                <a:cubicBezTo>
                  <a:pt x="3132" y="255"/>
                  <a:pt x="2876" y="0"/>
                  <a:pt x="2561" y="0"/>
                </a:cubicBezTo>
                <a:lnTo>
                  <a:pt x="2282" y="0"/>
                </a:lnTo>
                <a:cubicBezTo>
                  <a:pt x="1966" y="0"/>
                  <a:pt x="1711" y="255"/>
                  <a:pt x="1711" y="571"/>
                </a:cubicBezTo>
                <a:lnTo>
                  <a:pt x="1711" y="789"/>
                </a:lnTo>
                <a:cubicBezTo>
                  <a:pt x="1551" y="855"/>
                  <a:pt x="1401" y="941"/>
                  <a:pt x="1266" y="1046"/>
                </a:cubicBezTo>
                <a:lnTo>
                  <a:pt x="1077" y="937"/>
                </a:lnTo>
                <a:cubicBezTo>
                  <a:pt x="804" y="779"/>
                  <a:pt x="455" y="873"/>
                  <a:pt x="297" y="1146"/>
                </a:cubicBezTo>
                <a:lnTo>
                  <a:pt x="158" y="1388"/>
                </a:lnTo>
                <a:cubicBezTo>
                  <a:pt x="0" y="1661"/>
                  <a:pt x="93" y="2010"/>
                  <a:pt x="366" y="2167"/>
                </a:cubicBezTo>
                <a:lnTo>
                  <a:pt x="556" y="2277"/>
                </a:lnTo>
                <a:cubicBezTo>
                  <a:pt x="544" y="2361"/>
                  <a:pt x="538" y="2446"/>
                  <a:pt x="538" y="2533"/>
                </a:cubicBezTo>
                <a:cubicBezTo>
                  <a:pt x="538" y="2620"/>
                  <a:pt x="544" y="2706"/>
                  <a:pt x="556" y="2790"/>
                </a:cubicBezTo>
                <a:lnTo>
                  <a:pt x="366" y="2900"/>
                </a:lnTo>
                <a:cubicBezTo>
                  <a:pt x="93" y="3057"/>
                  <a:pt x="0" y="3406"/>
                  <a:pt x="158" y="3679"/>
                </a:cubicBezTo>
                <a:lnTo>
                  <a:pt x="297" y="3921"/>
                </a:lnTo>
                <a:cubicBezTo>
                  <a:pt x="455" y="4194"/>
                  <a:pt x="804" y="4287"/>
                  <a:pt x="1077" y="4130"/>
                </a:cubicBezTo>
                <a:lnTo>
                  <a:pt x="1266" y="4020"/>
                </a:lnTo>
                <a:cubicBezTo>
                  <a:pt x="1401" y="4125"/>
                  <a:pt x="1551" y="4212"/>
                  <a:pt x="1711" y="4278"/>
                </a:cubicBezTo>
                <a:lnTo>
                  <a:pt x="1711" y="4496"/>
                </a:lnTo>
                <a:cubicBezTo>
                  <a:pt x="1711" y="4811"/>
                  <a:pt x="1966" y="5067"/>
                  <a:pt x="2282" y="5067"/>
                </a:cubicBezTo>
                <a:lnTo>
                  <a:pt x="2561" y="5067"/>
                </a:lnTo>
                <a:cubicBezTo>
                  <a:pt x="2876" y="5067"/>
                  <a:pt x="3132" y="4811"/>
                  <a:pt x="3132" y="4496"/>
                </a:cubicBezTo>
                <a:lnTo>
                  <a:pt x="3132" y="4278"/>
                </a:lnTo>
                <a:cubicBezTo>
                  <a:pt x="3292" y="4212"/>
                  <a:pt x="3442" y="4125"/>
                  <a:pt x="3576" y="4020"/>
                </a:cubicBezTo>
                <a:lnTo>
                  <a:pt x="3766" y="4130"/>
                </a:lnTo>
                <a:cubicBezTo>
                  <a:pt x="4039" y="4287"/>
                  <a:pt x="4388" y="4194"/>
                  <a:pt x="4545" y="3921"/>
                </a:cubicBezTo>
                <a:lnTo>
                  <a:pt x="4685" y="3679"/>
                </a:lnTo>
                <a:cubicBezTo>
                  <a:pt x="4843" y="3406"/>
                  <a:pt x="4749" y="3057"/>
                  <a:pt x="4476" y="2900"/>
                </a:cubicBezTo>
                <a:close/>
                <a:moveTo>
                  <a:pt x="2421" y="3275"/>
                </a:moveTo>
                <a:cubicBezTo>
                  <a:pt x="2012" y="3275"/>
                  <a:pt x="1680" y="2943"/>
                  <a:pt x="1680" y="2533"/>
                </a:cubicBezTo>
                <a:cubicBezTo>
                  <a:pt x="1680" y="2124"/>
                  <a:pt x="2012" y="1792"/>
                  <a:pt x="2421" y="1792"/>
                </a:cubicBezTo>
                <a:cubicBezTo>
                  <a:pt x="2831" y="1792"/>
                  <a:pt x="3163" y="2124"/>
                  <a:pt x="3163" y="2533"/>
                </a:cubicBezTo>
                <a:cubicBezTo>
                  <a:pt x="3163" y="2943"/>
                  <a:pt x="2831" y="3275"/>
                  <a:pt x="2421" y="3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BF07202-0857-316F-1D92-B771FBAF8D8E}"/>
              </a:ext>
            </a:extLst>
          </p:cNvPr>
          <p:cNvSpPr/>
          <p:nvPr/>
        </p:nvSpPr>
        <p:spPr>
          <a:xfrm>
            <a:off x="4827453" y="3493615"/>
            <a:ext cx="1589336" cy="440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C79FA01-010A-5D4B-1923-D4D6D9659B4E}"/>
              </a:ext>
            </a:extLst>
          </p:cNvPr>
          <p:cNvSpPr/>
          <p:nvPr/>
        </p:nvSpPr>
        <p:spPr>
          <a:xfrm>
            <a:off x="4900111" y="3548583"/>
            <a:ext cx="395592" cy="343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28D03626-F3A0-7075-FD48-0ABA5EAA0726}"/>
              </a:ext>
            </a:extLst>
          </p:cNvPr>
          <p:cNvSpPr/>
          <p:nvPr/>
        </p:nvSpPr>
        <p:spPr>
          <a:xfrm>
            <a:off x="4985707" y="3625482"/>
            <a:ext cx="224400" cy="189911"/>
          </a:xfrm>
          <a:custGeom>
            <a:avLst/>
            <a:gdLst>
              <a:gd name="T0" fmla="*/ 4476 w 4843"/>
              <a:gd name="T1" fmla="*/ 2900 h 5067"/>
              <a:gd name="T2" fmla="*/ 4287 w 4843"/>
              <a:gd name="T3" fmla="*/ 2790 h 5067"/>
              <a:gd name="T4" fmla="*/ 4304 w 4843"/>
              <a:gd name="T5" fmla="*/ 2533 h 5067"/>
              <a:gd name="T6" fmla="*/ 4287 w 4843"/>
              <a:gd name="T7" fmla="*/ 2277 h 5067"/>
              <a:gd name="T8" fmla="*/ 4476 w 4843"/>
              <a:gd name="T9" fmla="*/ 2167 h 5067"/>
              <a:gd name="T10" fmla="*/ 4685 w 4843"/>
              <a:gd name="T11" fmla="*/ 1388 h 5067"/>
              <a:gd name="T12" fmla="*/ 4545 w 4843"/>
              <a:gd name="T13" fmla="*/ 1146 h 5067"/>
              <a:gd name="T14" fmla="*/ 3766 w 4843"/>
              <a:gd name="T15" fmla="*/ 937 h 5067"/>
              <a:gd name="T16" fmla="*/ 3576 w 4843"/>
              <a:gd name="T17" fmla="*/ 1046 h 5067"/>
              <a:gd name="T18" fmla="*/ 3132 w 4843"/>
              <a:gd name="T19" fmla="*/ 789 h 5067"/>
              <a:gd name="T20" fmla="*/ 3132 w 4843"/>
              <a:gd name="T21" fmla="*/ 571 h 5067"/>
              <a:gd name="T22" fmla="*/ 2561 w 4843"/>
              <a:gd name="T23" fmla="*/ 0 h 5067"/>
              <a:gd name="T24" fmla="*/ 2282 w 4843"/>
              <a:gd name="T25" fmla="*/ 0 h 5067"/>
              <a:gd name="T26" fmla="*/ 1711 w 4843"/>
              <a:gd name="T27" fmla="*/ 571 h 5067"/>
              <a:gd name="T28" fmla="*/ 1711 w 4843"/>
              <a:gd name="T29" fmla="*/ 789 h 5067"/>
              <a:gd name="T30" fmla="*/ 1266 w 4843"/>
              <a:gd name="T31" fmla="*/ 1046 h 5067"/>
              <a:gd name="T32" fmla="*/ 1077 w 4843"/>
              <a:gd name="T33" fmla="*/ 937 h 5067"/>
              <a:gd name="T34" fmla="*/ 297 w 4843"/>
              <a:gd name="T35" fmla="*/ 1146 h 5067"/>
              <a:gd name="T36" fmla="*/ 158 w 4843"/>
              <a:gd name="T37" fmla="*/ 1388 h 5067"/>
              <a:gd name="T38" fmla="*/ 366 w 4843"/>
              <a:gd name="T39" fmla="*/ 2167 h 5067"/>
              <a:gd name="T40" fmla="*/ 556 w 4843"/>
              <a:gd name="T41" fmla="*/ 2277 h 5067"/>
              <a:gd name="T42" fmla="*/ 538 w 4843"/>
              <a:gd name="T43" fmla="*/ 2533 h 5067"/>
              <a:gd name="T44" fmla="*/ 556 w 4843"/>
              <a:gd name="T45" fmla="*/ 2790 h 5067"/>
              <a:gd name="T46" fmla="*/ 366 w 4843"/>
              <a:gd name="T47" fmla="*/ 2900 h 5067"/>
              <a:gd name="T48" fmla="*/ 158 w 4843"/>
              <a:gd name="T49" fmla="*/ 3679 h 5067"/>
              <a:gd name="T50" fmla="*/ 297 w 4843"/>
              <a:gd name="T51" fmla="*/ 3921 h 5067"/>
              <a:gd name="T52" fmla="*/ 1077 w 4843"/>
              <a:gd name="T53" fmla="*/ 4130 h 5067"/>
              <a:gd name="T54" fmla="*/ 1266 w 4843"/>
              <a:gd name="T55" fmla="*/ 4020 h 5067"/>
              <a:gd name="T56" fmla="*/ 1711 w 4843"/>
              <a:gd name="T57" fmla="*/ 4278 h 5067"/>
              <a:gd name="T58" fmla="*/ 1711 w 4843"/>
              <a:gd name="T59" fmla="*/ 4496 h 5067"/>
              <a:gd name="T60" fmla="*/ 2282 w 4843"/>
              <a:gd name="T61" fmla="*/ 5067 h 5067"/>
              <a:gd name="T62" fmla="*/ 2561 w 4843"/>
              <a:gd name="T63" fmla="*/ 5067 h 5067"/>
              <a:gd name="T64" fmla="*/ 3132 w 4843"/>
              <a:gd name="T65" fmla="*/ 4496 h 5067"/>
              <a:gd name="T66" fmla="*/ 3132 w 4843"/>
              <a:gd name="T67" fmla="*/ 4278 h 5067"/>
              <a:gd name="T68" fmla="*/ 3576 w 4843"/>
              <a:gd name="T69" fmla="*/ 4020 h 5067"/>
              <a:gd name="T70" fmla="*/ 3766 w 4843"/>
              <a:gd name="T71" fmla="*/ 4130 h 5067"/>
              <a:gd name="T72" fmla="*/ 4545 w 4843"/>
              <a:gd name="T73" fmla="*/ 3921 h 5067"/>
              <a:gd name="T74" fmla="*/ 4685 w 4843"/>
              <a:gd name="T75" fmla="*/ 3679 h 5067"/>
              <a:gd name="T76" fmla="*/ 4476 w 4843"/>
              <a:gd name="T77" fmla="*/ 2900 h 5067"/>
              <a:gd name="T78" fmla="*/ 2421 w 4843"/>
              <a:gd name="T79" fmla="*/ 3275 h 5067"/>
              <a:gd name="T80" fmla="*/ 1680 w 4843"/>
              <a:gd name="T81" fmla="*/ 2533 h 5067"/>
              <a:gd name="T82" fmla="*/ 2421 w 4843"/>
              <a:gd name="T83" fmla="*/ 1792 h 5067"/>
              <a:gd name="T84" fmla="*/ 3163 w 4843"/>
              <a:gd name="T85" fmla="*/ 2533 h 5067"/>
              <a:gd name="T86" fmla="*/ 2421 w 4843"/>
              <a:gd name="T87" fmla="*/ 3275 h 5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43" h="5067">
                <a:moveTo>
                  <a:pt x="4476" y="2900"/>
                </a:moveTo>
                <a:lnTo>
                  <a:pt x="4287" y="2790"/>
                </a:lnTo>
                <a:cubicBezTo>
                  <a:pt x="4298" y="2706"/>
                  <a:pt x="4304" y="2620"/>
                  <a:pt x="4304" y="2533"/>
                </a:cubicBezTo>
                <a:cubicBezTo>
                  <a:pt x="4304" y="2446"/>
                  <a:pt x="4298" y="2361"/>
                  <a:pt x="4287" y="2277"/>
                </a:cubicBezTo>
                <a:lnTo>
                  <a:pt x="4476" y="2167"/>
                </a:lnTo>
                <a:cubicBezTo>
                  <a:pt x="4749" y="2010"/>
                  <a:pt x="4843" y="1661"/>
                  <a:pt x="4685" y="1388"/>
                </a:cubicBezTo>
                <a:lnTo>
                  <a:pt x="4545" y="1146"/>
                </a:lnTo>
                <a:cubicBezTo>
                  <a:pt x="4388" y="873"/>
                  <a:pt x="4039" y="779"/>
                  <a:pt x="3766" y="937"/>
                </a:cubicBezTo>
                <a:lnTo>
                  <a:pt x="3576" y="1046"/>
                </a:lnTo>
                <a:cubicBezTo>
                  <a:pt x="3442" y="941"/>
                  <a:pt x="3292" y="855"/>
                  <a:pt x="3132" y="789"/>
                </a:cubicBezTo>
                <a:lnTo>
                  <a:pt x="3132" y="571"/>
                </a:lnTo>
                <a:cubicBezTo>
                  <a:pt x="3132" y="255"/>
                  <a:pt x="2876" y="0"/>
                  <a:pt x="2561" y="0"/>
                </a:cubicBezTo>
                <a:lnTo>
                  <a:pt x="2282" y="0"/>
                </a:lnTo>
                <a:cubicBezTo>
                  <a:pt x="1966" y="0"/>
                  <a:pt x="1711" y="255"/>
                  <a:pt x="1711" y="571"/>
                </a:cubicBezTo>
                <a:lnTo>
                  <a:pt x="1711" y="789"/>
                </a:lnTo>
                <a:cubicBezTo>
                  <a:pt x="1551" y="855"/>
                  <a:pt x="1401" y="941"/>
                  <a:pt x="1266" y="1046"/>
                </a:cubicBezTo>
                <a:lnTo>
                  <a:pt x="1077" y="937"/>
                </a:lnTo>
                <a:cubicBezTo>
                  <a:pt x="804" y="779"/>
                  <a:pt x="455" y="873"/>
                  <a:pt x="297" y="1146"/>
                </a:cubicBezTo>
                <a:lnTo>
                  <a:pt x="158" y="1388"/>
                </a:lnTo>
                <a:cubicBezTo>
                  <a:pt x="0" y="1661"/>
                  <a:pt x="93" y="2010"/>
                  <a:pt x="366" y="2167"/>
                </a:cubicBezTo>
                <a:lnTo>
                  <a:pt x="556" y="2277"/>
                </a:lnTo>
                <a:cubicBezTo>
                  <a:pt x="544" y="2361"/>
                  <a:pt x="538" y="2446"/>
                  <a:pt x="538" y="2533"/>
                </a:cubicBezTo>
                <a:cubicBezTo>
                  <a:pt x="538" y="2620"/>
                  <a:pt x="544" y="2706"/>
                  <a:pt x="556" y="2790"/>
                </a:cubicBezTo>
                <a:lnTo>
                  <a:pt x="366" y="2900"/>
                </a:lnTo>
                <a:cubicBezTo>
                  <a:pt x="93" y="3057"/>
                  <a:pt x="0" y="3406"/>
                  <a:pt x="158" y="3679"/>
                </a:cubicBezTo>
                <a:lnTo>
                  <a:pt x="297" y="3921"/>
                </a:lnTo>
                <a:cubicBezTo>
                  <a:pt x="455" y="4194"/>
                  <a:pt x="804" y="4287"/>
                  <a:pt x="1077" y="4130"/>
                </a:cubicBezTo>
                <a:lnTo>
                  <a:pt x="1266" y="4020"/>
                </a:lnTo>
                <a:cubicBezTo>
                  <a:pt x="1401" y="4125"/>
                  <a:pt x="1551" y="4212"/>
                  <a:pt x="1711" y="4278"/>
                </a:cubicBezTo>
                <a:lnTo>
                  <a:pt x="1711" y="4496"/>
                </a:lnTo>
                <a:cubicBezTo>
                  <a:pt x="1711" y="4811"/>
                  <a:pt x="1966" y="5067"/>
                  <a:pt x="2282" y="5067"/>
                </a:cubicBezTo>
                <a:lnTo>
                  <a:pt x="2561" y="5067"/>
                </a:lnTo>
                <a:cubicBezTo>
                  <a:pt x="2876" y="5067"/>
                  <a:pt x="3132" y="4811"/>
                  <a:pt x="3132" y="4496"/>
                </a:cubicBezTo>
                <a:lnTo>
                  <a:pt x="3132" y="4278"/>
                </a:lnTo>
                <a:cubicBezTo>
                  <a:pt x="3292" y="4212"/>
                  <a:pt x="3442" y="4125"/>
                  <a:pt x="3576" y="4020"/>
                </a:cubicBezTo>
                <a:lnTo>
                  <a:pt x="3766" y="4130"/>
                </a:lnTo>
                <a:cubicBezTo>
                  <a:pt x="4039" y="4287"/>
                  <a:pt x="4388" y="4194"/>
                  <a:pt x="4545" y="3921"/>
                </a:cubicBezTo>
                <a:lnTo>
                  <a:pt x="4685" y="3679"/>
                </a:lnTo>
                <a:cubicBezTo>
                  <a:pt x="4843" y="3406"/>
                  <a:pt x="4749" y="3057"/>
                  <a:pt x="4476" y="2900"/>
                </a:cubicBezTo>
                <a:close/>
                <a:moveTo>
                  <a:pt x="2421" y="3275"/>
                </a:moveTo>
                <a:cubicBezTo>
                  <a:pt x="2012" y="3275"/>
                  <a:pt x="1680" y="2943"/>
                  <a:pt x="1680" y="2533"/>
                </a:cubicBezTo>
                <a:cubicBezTo>
                  <a:pt x="1680" y="2124"/>
                  <a:pt x="2012" y="1792"/>
                  <a:pt x="2421" y="1792"/>
                </a:cubicBezTo>
                <a:cubicBezTo>
                  <a:pt x="2831" y="1792"/>
                  <a:pt x="3163" y="2124"/>
                  <a:pt x="3163" y="2533"/>
                </a:cubicBezTo>
                <a:cubicBezTo>
                  <a:pt x="3163" y="2943"/>
                  <a:pt x="2831" y="3275"/>
                  <a:pt x="2421" y="3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9AB29BD-444A-6F28-61B9-2394277D5C20}"/>
              </a:ext>
            </a:extLst>
          </p:cNvPr>
          <p:cNvSpPr txBox="1"/>
          <p:nvPr/>
        </p:nvSpPr>
        <p:spPr>
          <a:xfrm>
            <a:off x="5286985" y="3571675"/>
            <a:ext cx="119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pop3 service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208A558-DABB-40DA-9990-2D58F08AAAF7}"/>
              </a:ext>
            </a:extLst>
          </p:cNvPr>
          <p:cNvSpPr/>
          <p:nvPr/>
        </p:nvSpPr>
        <p:spPr>
          <a:xfrm>
            <a:off x="4819105" y="4167485"/>
            <a:ext cx="1589336" cy="440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B92983C-155F-D9CE-6115-F85A8CBF38DA}"/>
              </a:ext>
            </a:extLst>
          </p:cNvPr>
          <p:cNvSpPr/>
          <p:nvPr/>
        </p:nvSpPr>
        <p:spPr>
          <a:xfrm>
            <a:off x="4893200" y="4224517"/>
            <a:ext cx="395592" cy="343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C5F3F941-2B52-975E-E052-C3BAE0A94E3E}"/>
              </a:ext>
            </a:extLst>
          </p:cNvPr>
          <p:cNvSpPr/>
          <p:nvPr/>
        </p:nvSpPr>
        <p:spPr>
          <a:xfrm>
            <a:off x="4978796" y="4301416"/>
            <a:ext cx="224400" cy="189911"/>
          </a:xfrm>
          <a:custGeom>
            <a:avLst/>
            <a:gdLst>
              <a:gd name="T0" fmla="*/ 4476 w 4843"/>
              <a:gd name="T1" fmla="*/ 2900 h 5067"/>
              <a:gd name="T2" fmla="*/ 4287 w 4843"/>
              <a:gd name="T3" fmla="*/ 2790 h 5067"/>
              <a:gd name="T4" fmla="*/ 4304 w 4843"/>
              <a:gd name="T5" fmla="*/ 2533 h 5067"/>
              <a:gd name="T6" fmla="*/ 4287 w 4843"/>
              <a:gd name="T7" fmla="*/ 2277 h 5067"/>
              <a:gd name="T8" fmla="*/ 4476 w 4843"/>
              <a:gd name="T9" fmla="*/ 2167 h 5067"/>
              <a:gd name="T10" fmla="*/ 4685 w 4843"/>
              <a:gd name="T11" fmla="*/ 1388 h 5067"/>
              <a:gd name="T12" fmla="*/ 4545 w 4843"/>
              <a:gd name="T13" fmla="*/ 1146 h 5067"/>
              <a:gd name="T14" fmla="*/ 3766 w 4843"/>
              <a:gd name="T15" fmla="*/ 937 h 5067"/>
              <a:gd name="T16" fmla="*/ 3576 w 4843"/>
              <a:gd name="T17" fmla="*/ 1046 h 5067"/>
              <a:gd name="T18" fmla="*/ 3132 w 4843"/>
              <a:gd name="T19" fmla="*/ 789 h 5067"/>
              <a:gd name="T20" fmla="*/ 3132 w 4843"/>
              <a:gd name="T21" fmla="*/ 571 h 5067"/>
              <a:gd name="T22" fmla="*/ 2561 w 4843"/>
              <a:gd name="T23" fmla="*/ 0 h 5067"/>
              <a:gd name="T24" fmla="*/ 2282 w 4843"/>
              <a:gd name="T25" fmla="*/ 0 h 5067"/>
              <a:gd name="T26" fmla="*/ 1711 w 4843"/>
              <a:gd name="T27" fmla="*/ 571 h 5067"/>
              <a:gd name="T28" fmla="*/ 1711 w 4843"/>
              <a:gd name="T29" fmla="*/ 789 h 5067"/>
              <a:gd name="T30" fmla="*/ 1266 w 4843"/>
              <a:gd name="T31" fmla="*/ 1046 h 5067"/>
              <a:gd name="T32" fmla="*/ 1077 w 4843"/>
              <a:gd name="T33" fmla="*/ 937 h 5067"/>
              <a:gd name="T34" fmla="*/ 297 w 4843"/>
              <a:gd name="T35" fmla="*/ 1146 h 5067"/>
              <a:gd name="T36" fmla="*/ 158 w 4843"/>
              <a:gd name="T37" fmla="*/ 1388 h 5067"/>
              <a:gd name="T38" fmla="*/ 366 w 4843"/>
              <a:gd name="T39" fmla="*/ 2167 h 5067"/>
              <a:gd name="T40" fmla="*/ 556 w 4843"/>
              <a:gd name="T41" fmla="*/ 2277 h 5067"/>
              <a:gd name="T42" fmla="*/ 538 w 4843"/>
              <a:gd name="T43" fmla="*/ 2533 h 5067"/>
              <a:gd name="T44" fmla="*/ 556 w 4843"/>
              <a:gd name="T45" fmla="*/ 2790 h 5067"/>
              <a:gd name="T46" fmla="*/ 366 w 4843"/>
              <a:gd name="T47" fmla="*/ 2900 h 5067"/>
              <a:gd name="T48" fmla="*/ 158 w 4843"/>
              <a:gd name="T49" fmla="*/ 3679 h 5067"/>
              <a:gd name="T50" fmla="*/ 297 w 4843"/>
              <a:gd name="T51" fmla="*/ 3921 h 5067"/>
              <a:gd name="T52" fmla="*/ 1077 w 4843"/>
              <a:gd name="T53" fmla="*/ 4130 h 5067"/>
              <a:gd name="T54" fmla="*/ 1266 w 4843"/>
              <a:gd name="T55" fmla="*/ 4020 h 5067"/>
              <a:gd name="T56" fmla="*/ 1711 w 4843"/>
              <a:gd name="T57" fmla="*/ 4278 h 5067"/>
              <a:gd name="T58" fmla="*/ 1711 w 4843"/>
              <a:gd name="T59" fmla="*/ 4496 h 5067"/>
              <a:gd name="T60" fmla="*/ 2282 w 4843"/>
              <a:gd name="T61" fmla="*/ 5067 h 5067"/>
              <a:gd name="T62" fmla="*/ 2561 w 4843"/>
              <a:gd name="T63" fmla="*/ 5067 h 5067"/>
              <a:gd name="T64" fmla="*/ 3132 w 4843"/>
              <a:gd name="T65" fmla="*/ 4496 h 5067"/>
              <a:gd name="T66" fmla="*/ 3132 w 4843"/>
              <a:gd name="T67" fmla="*/ 4278 h 5067"/>
              <a:gd name="T68" fmla="*/ 3576 w 4843"/>
              <a:gd name="T69" fmla="*/ 4020 h 5067"/>
              <a:gd name="T70" fmla="*/ 3766 w 4843"/>
              <a:gd name="T71" fmla="*/ 4130 h 5067"/>
              <a:gd name="T72" fmla="*/ 4545 w 4843"/>
              <a:gd name="T73" fmla="*/ 3921 h 5067"/>
              <a:gd name="T74" fmla="*/ 4685 w 4843"/>
              <a:gd name="T75" fmla="*/ 3679 h 5067"/>
              <a:gd name="T76" fmla="*/ 4476 w 4843"/>
              <a:gd name="T77" fmla="*/ 2900 h 5067"/>
              <a:gd name="T78" fmla="*/ 2421 w 4843"/>
              <a:gd name="T79" fmla="*/ 3275 h 5067"/>
              <a:gd name="T80" fmla="*/ 1680 w 4843"/>
              <a:gd name="T81" fmla="*/ 2533 h 5067"/>
              <a:gd name="T82" fmla="*/ 2421 w 4843"/>
              <a:gd name="T83" fmla="*/ 1792 h 5067"/>
              <a:gd name="T84" fmla="*/ 3163 w 4843"/>
              <a:gd name="T85" fmla="*/ 2533 h 5067"/>
              <a:gd name="T86" fmla="*/ 2421 w 4843"/>
              <a:gd name="T87" fmla="*/ 3275 h 5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43" h="5067">
                <a:moveTo>
                  <a:pt x="4476" y="2900"/>
                </a:moveTo>
                <a:lnTo>
                  <a:pt x="4287" y="2790"/>
                </a:lnTo>
                <a:cubicBezTo>
                  <a:pt x="4298" y="2706"/>
                  <a:pt x="4304" y="2620"/>
                  <a:pt x="4304" y="2533"/>
                </a:cubicBezTo>
                <a:cubicBezTo>
                  <a:pt x="4304" y="2446"/>
                  <a:pt x="4298" y="2361"/>
                  <a:pt x="4287" y="2277"/>
                </a:cubicBezTo>
                <a:lnTo>
                  <a:pt x="4476" y="2167"/>
                </a:lnTo>
                <a:cubicBezTo>
                  <a:pt x="4749" y="2010"/>
                  <a:pt x="4843" y="1661"/>
                  <a:pt x="4685" y="1388"/>
                </a:cubicBezTo>
                <a:lnTo>
                  <a:pt x="4545" y="1146"/>
                </a:lnTo>
                <a:cubicBezTo>
                  <a:pt x="4388" y="873"/>
                  <a:pt x="4039" y="779"/>
                  <a:pt x="3766" y="937"/>
                </a:cubicBezTo>
                <a:lnTo>
                  <a:pt x="3576" y="1046"/>
                </a:lnTo>
                <a:cubicBezTo>
                  <a:pt x="3442" y="941"/>
                  <a:pt x="3292" y="855"/>
                  <a:pt x="3132" y="789"/>
                </a:cubicBezTo>
                <a:lnTo>
                  <a:pt x="3132" y="571"/>
                </a:lnTo>
                <a:cubicBezTo>
                  <a:pt x="3132" y="255"/>
                  <a:pt x="2876" y="0"/>
                  <a:pt x="2561" y="0"/>
                </a:cubicBezTo>
                <a:lnTo>
                  <a:pt x="2282" y="0"/>
                </a:lnTo>
                <a:cubicBezTo>
                  <a:pt x="1966" y="0"/>
                  <a:pt x="1711" y="255"/>
                  <a:pt x="1711" y="571"/>
                </a:cubicBezTo>
                <a:lnTo>
                  <a:pt x="1711" y="789"/>
                </a:lnTo>
                <a:cubicBezTo>
                  <a:pt x="1551" y="855"/>
                  <a:pt x="1401" y="941"/>
                  <a:pt x="1266" y="1046"/>
                </a:cubicBezTo>
                <a:lnTo>
                  <a:pt x="1077" y="937"/>
                </a:lnTo>
                <a:cubicBezTo>
                  <a:pt x="804" y="779"/>
                  <a:pt x="455" y="873"/>
                  <a:pt x="297" y="1146"/>
                </a:cubicBezTo>
                <a:lnTo>
                  <a:pt x="158" y="1388"/>
                </a:lnTo>
                <a:cubicBezTo>
                  <a:pt x="0" y="1661"/>
                  <a:pt x="93" y="2010"/>
                  <a:pt x="366" y="2167"/>
                </a:cubicBezTo>
                <a:lnTo>
                  <a:pt x="556" y="2277"/>
                </a:lnTo>
                <a:cubicBezTo>
                  <a:pt x="544" y="2361"/>
                  <a:pt x="538" y="2446"/>
                  <a:pt x="538" y="2533"/>
                </a:cubicBezTo>
                <a:cubicBezTo>
                  <a:pt x="538" y="2620"/>
                  <a:pt x="544" y="2706"/>
                  <a:pt x="556" y="2790"/>
                </a:cubicBezTo>
                <a:lnTo>
                  <a:pt x="366" y="2900"/>
                </a:lnTo>
                <a:cubicBezTo>
                  <a:pt x="93" y="3057"/>
                  <a:pt x="0" y="3406"/>
                  <a:pt x="158" y="3679"/>
                </a:cubicBezTo>
                <a:lnTo>
                  <a:pt x="297" y="3921"/>
                </a:lnTo>
                <a:cubicBezTo>
                  <a:pt x="455" y="4194"/>
                  <a:pt x="804" y="4287"/>
                  <a:pt x="1077" y="4130"/>
                </a:cubicBezTo>
                <a:lnTo>
                  <a:pt x="1266" y="4020"/>
                </a:lnTo>
                <a:cubicBezTo>
                  <a:pt x="1401" y="4125"/>
                  <a:pt x="1551" y="4212"/>
                  <a:pt x="1711" y="4278"/>
                </a:cubicBezTo>
                <a:lnTo>
                  <a:pt x="1711" y="4496"/>
                </a:lnTo>
                <a:cubicBezTo>
                  <a:pt x="1711" y="4811"/>
                  <a:pt x="1966" y="5067"/>
                  <a:pt x="2282" y="5067"/>
                </a:cubicBezTo>
                <a:lnTo>
                  <a:pt x="2561" y="5067"/>
                </a:lnTo>
                <a:cubicBezTo>
                  <a:pt x="2876" y="5067"/>
                  <a:pt x="3132" y="4811"/>
                  <a:pt x="3132" y="4496"/>
                </a:cubicBezTo>
                <a:lnTo>
                  <a:pt x="3132" y="4278"/>
                </a:lnTo>
                <a:cubicBezTo>
                  <a:pt x="3292" y="4212"/>
                  <a:pt x="3442" y="4125"/>
                  <a:pt x="3576" y="4020"/>
                </a:cubicBezTo>
                <a:lnTo>
                  <a:pt x="3766" y="4130"/>
                </a:lnTo>
                <a:cubicBezTo>
                  <a:pt x="4039" y="4287"/>
                  <a:pt x="4388" y="4194"/>
                  <a:pt x="4545" y="3921"/>
                </a:cubicBezTo>
                <a:lnTo>
                  <a:pt x="4685" y="3679"/>
                </a:lnTo>
                <a:cubicBezTo>
                  <a:pt x="4843" y="3406"/>
                  <a:pt x="4749" y="3057"/>
                  <a:pt x="4476" y="2900"/>
                </a:cubicBezTo>
                <a:close/>
                <a:moveTo>
                  <a:pt x="2421" y="3275"/>
                </a:moveTo>
                <a:cubicBezTo>
                  <a:pt x="2012" y="3275"/>
                  <a:pt x="1680" y="2943"/>
                  <a:pt x="1680" y="2533"/>
                </a:cubicBezTo>
                <a:cubicBezTo>
                  <a:pt x="1680" y="2124"/>
                  <a:pt x="2012" y="1792"/>
                  <a:pt x="2421" y="1792"/>
                </a:cubicBezTo>
                <a:cubicBezTo>
                  <a:pt x="2831" y="1792"/>
                  <a:pt x="3163" y="2124"/>
                  <a:pt x="3163" y="2533"/>
                </a:cubicBezTo>
                <a:cubicBezTo>
                  <a:pt x="3163" y="2943"/>
                  <a:pt x="2831" y="3275"/>
                  <a:pt x="2421" y="3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8B12E28-238B-3626-ED61-EB184E2ECC34}"/>
              </a:ext>
            </a:extLst>
          </p:cNvPr>
          <p:cNvSpPr txBox="1"/>
          <p:nvPr/>
        </p:nvSpPr>
        <p:spPr>
          <a:xfrm>
            <a:off x="5284306" y="4245716"/>
            <a:ext cx="119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imap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service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FCA25F1-85F4-54E4-6377-0853B58681D2}"/>
              </a:ext>
            </a:extLst>
          </p:cNvPr>
          <p:cNvSpPr txBox="1"/>
          <p:nvPr/>
        </p:nvSpPr>
        <p:spPr>
          <a:xfrm>
            <a:off x="7446776" y="4649811"/>
            <a:ext cx="1236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outlook.com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4740462-5644-135B-254D-5A1776DD14DB}"/>
              </a:ext>
            </a:extLst>
          </p:cNvPr>
          <p:cNvSpPr/>
          <p:nvPr/>
        </p:nvSpPr>
        <p:spPr>
          <a:xfrm>
            <a:off x="7401108" y="2596096"/>
            <a:ext cx="1837141" cy="23087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15AB240-512D-C5A8-7395-C596DD156596}"/>
              </a:ext>
            </a:extLst>
          </p:cNvPr>
          <p:cNvSpPr/>
          <p:nvPr/>
        </p:nvSpPr>
        <p:spPr>
          <a:xfrm>
            <a:off x="7796529" y="2503863"/>
            <a:ext cx="1182355" cy="1973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mail server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AA24758-EBE1-7541-71CE-838C51FB6944}"/>
              </a:ext>
            </a:extLst>
          </p:cNvPr>
          <p:cNvSpPr/>
          <p:nvPr/>
        </p:nvSpPr>
        <p:spPr>
          <a:xfrm>
            <a:off x="7529693" y="2793475"/>
            <a:ext cx="1589336" cy="440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9C70D40-C34F-4C03-FD67-52DDDAD98B22}"/>
              </a:ext>
            </a:extLst>
          </p:cNvPr>
          <p:cNvSpPr txBox="1"/>
          <p:nvPr/>
        </p:nvSpPr>
        <p:spPr>
          <a:xfrm>
            <a:off x="8013982" y="2860380"/>
            <a:ext cx="110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smtp service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409194C-D693-E2AA-E6D5-71181063A68E}"/>
              </a:ext>
            </a:extLst>
          </p:cNvPr>
          <p:cNvSpPr/>
          <p:nvPr/>
        </p:nvSpPr>
        <p:spPr>
          <a:xfrm>
            <a:off x="7613231" y="2841241"/>
            <a:ext cx="395592" cy="343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BF4CD033-99C0-EA2B-9CE2-ABCFE5159A6E}"/>
              </a:ext>
            </a:extLst>
          </p:cNvPr>
          <p:cNvSpPr/>
          <p:nvPr/>
        </p:nvSpPr>
        <p:spPr>
          <a:xfrm>
            <a:off x="7698827" y="2918140"/>
            <a:ext cx="224400" cy="189911"/>
          </a:xfrm>
          <a:custGeom>
            <a:avLst/>
            <a:gdLst>
              <a:gd name="T0" fmla="*/ 4476 w 4843"/>
              <a:gd name="T1" fmla="*/ 2900 h 5067"/>
              <a:gd name="T2" fmla="*/ 4287 w 4843"/>
              <a:gd name="T3" fmla="*/ 2790 h 5067"/>
              <a:gd name="T4" fmla="*/ 4304 w 4843"/>
              <a:gd name="T5" fmla="*/ 2533 h 5067"/>
              <a:gd name="T6" fmla="*/ 4287 w 4843"/>
              <a:gd name="T7" fmla="*/ 2277 h 5067"/>
              <a:gd name="T8" fmla="*/ 4476 w 4843"/>
              <a:gd name="T9" fmla="*/ 2167 h 5067"/>
              <a:gd name="T10" fmla="*/ 4685 w 4843"/>
              <a:gd name="T11" fmla="*/ 1388 h 5067"/>
              <a:gd name="T12" fmla="*/ 4545 w 4843"/>
              <a:gd name="T13" fmla="*/ 1146 h 5067"/>
              <a:gd name="T14" fmla="*/ 3766 w 4843"/>
              <a:gd name="T15" fmla="*/ 937 h 5067"/>
              <a:gd name="T16" fmla="*/ 3576 w 4843"/>
              <a:gd name="T17" fmla="*/ 1046 h 5067"/>
              <a:gd name="T18" fmla="*/ 3132 w 4843"/>
              <a:gd name="T19" fmla="*/ 789 h 5067"/>
              <a:gd name="T20" fmla="*/ 3132 w 4843"/>
              <a:gd name="T21" fmla="*/ 571 h 5067"/>
              <a:gd name="T22" fmla="*/ 2561 w 4843"/>
              <a:gd name="T23" fmla="*/ 0 h 5067"/>
              <a:gd name="T24" fmla="*/ 2282 w 4843"/>
              <a:gd name="T25" fmla="*/ 0 h 5067"/>
              <a:gd name="T26" fmla="*/ 1711 w 4843"/>
              <a:gd name="T27" fmla="*/ 571 h 5067"/>
              <a:gd name="T28" fmla="*/ 1711 w 4843"/>
              <a:gd name="T29" fmla="*/ 789 h 5067"/>
              <a:gd name="T30" fmla="*/ 1266 w 4843"/>
              <a:gd name="T31" fmla="*/ 1046 h 5067"/>
              <a:gd name="T32" fmla="*/ 1077 w 4843"/>
              <a:gd name="T33" fmla="*/ 937 h 5067"/>
              <a:gd name="T34" fmla="*/ 297 w 4843"/>
              <a:gd name="T35" fmla="*/ 1146 h 5067"/>
              <a:gd name="T36" fmla="*/ 158 w 4843"/>
              <a:gd name="T37" fmla="*/ 1388 h 5067"/>
              <a:gd name="T38" fmla="*/ 366 w 4843"/>
              <a:gd name="T39" fmla="*/ 2167 h 5067"/>
              <a:gd name="T40" fmla="*/ 556 w 4843"/>
              <a:gd name="T41" fmla="*/ 2277 h 5067"/>
              <a:gd name="T42" fmla="*/ 538 w 4843"/>
              <a:gd name="T43" fmla="*/ 2533 h 5067"/>
              <a:gd name="T44" fmla="*/ 556 w 4843"/>
              <a:gd name="T45" fmla="*/ 2790 h 5067"/>
              <a:gd name="T46" fmla="*/ 366 w 4843"/>
              <a:gd name="T47" fmla="*/ 2900 h 5067"/>
              <a:gd name="T48" fmla="*/ 158 w 4843"/>
              <a:gd name="T49" fmla="*/ 3679 h 5067"/>
              <a:gd name="T50" fmla="*/ 297 w 4843"/>
              <a:gd name="T51" fmla="*/ 3921 h 5067"/>
              <a:gd name="T52" fmla="*/ 1077 w 4843"/>
              <a:gd name="T53" fmla="*/ 4130 h 5067"/>
              <a:gd name="T54" fmla="*/ 1266 w 4843"/>
              <a:gd name="T55" fmla="*/ 4020 h 5067"/>
              <a:gd name="T56" fmla="*/ 1711 w 4843"/>
              <a:gd name="T57" fmla="*/ 4278 h 5067"/>
              <a:gd name="T58" fmla="*/ 1711 w 4843"/>
              <a:gd name="T59" fmla="*/ 4496 h 5067"/>
              <a:gd name="T60" fmla="*/ 2282 w 4843"/>
              <a:gd name="T61" fmla="*/ 5067 h 5067"/>
              <a:gd name="T62" fmla="*/ 2561 w 4843"/>
              <a:gd name="T63" fmla="*/ 5067 h 5067"/>
              <a:gd name="T64" fmla="*/ 3132 w 4843"/>
              <a:gd name="T65" fmla="*/ 4496 h 5067"/>
              <a:gd name="T66" fmla="*/ 3132 w 4843"/>
              <a:gd name="T67" fmla="*/ 4278 h 5067"/>
              <a:gd name="T68" fmla="*/ 3576 w 4843"/>
              <a:gd name="T69" fmla="*/ 4020 h 5067"/>
              <a:gd name="T70" fmla="*/ 3766 w 4843"/>
              <a:gd name="T71" fmla="*/ 4130 h 5067"/>
              <a:gd name="T72" fmla="*/ 4545 w 4843"/>
              <a:gd name="T73" fmla="*/ 3921 h 5067"/>
              <a:gd name="T74" fmla="*/ 4685 w 4843"/>
              <a:gd name="T75" fmla="*/ 3679 h 5067"/>
              <a:gd name="T76" fmla="*/ 4476 w 4843"/>
              <a:gd name="T77" fmla="*/ 2900 h 5067"/>
              <a:gd name="T78" fmla="*/ 2421 w 4843"/>
              <a:gd name="T79" fmla="*/ 3275 h 5067"/>
              <a:gd name="T80" fmla="*/ 1680 w 4843"/>
              <a:gd name="T81" fmla="*/ 2533 h 5067"/>
              <a:gd name="T82" fmla="*/ 2421 w 4843"/>
              <a:gd name="T83" fmla="*/ 1792 h 5067"/>
              <a:gd name="T84" fmla="*/ 3163 w 4843"/>
              <a:gd name="T85" fmla="*/ 2533 h 5067"/>
              <a:gd name="T86" fmla="*/ 2421 w 4843"/>
              <a:gd name="T87" fmla="*/ 3275 h 5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43" h="5067">
                <a:moveTo>
                  <a:pt x="4476" y="2900"/>
                </a:moveTo>
                <a:lnTo>
                  <a:pt x="4287" y="2790"/>
                </a:lnTo>
                <a:cubicBezTo>
                  <a:pt x="4298" y="2706"/>
                  <a:pt x="4304" y="2620"/>
                  <a:pt x="4304" y="2533"/>
                </a:cubicBezTo>
                <a:cubicBezTo>
                  <a:pt x="4304" y="2446"/>
                  <a:pt x="4298" y="2361"/>
                  <a:pt x="4287" y="2277"/>
                </a:cubicBezTo>
                <a:lnTo>
                  <a:pt x="4476" y="2167"/>
                </a:lnTo>
                <a:cubicBezTo>
                  <a:pt x="4749" y="2010"/>
                  <a:pt x="4843" y="1661"/>
                  <a:pt x="4685" y="1388"/>
                </a:cubicBezTo>
                <a:lnTo>
                  <a:pt x="4545" y="1146"/>
                </a:lnTo>
                <a:cubicBezTo>
                  <a:pt x="4388" y="873"/>
                  <a:pt x="4039" y="779"/>
                  <a:pt x="3766" y="937"/>
                </a:cubicBezTo>
                <a:lnTo>
                  <a:pt x="3576" y="1046"/>
                </a:lnTo>
                <a:cubicBezTo>
                  <a:pt x="3442" y="941"/>
                  <a:pt x="3292" y="855"/>
                  <a:pt x="3132" y="789"/>
                </a:cubicBezTo>
                <a:lnTo>
                  <a:pt x="3132" y="571"/>
                </a:lnTo>
                <a:cubicBezTo>
                  <a:pt x="3132" y="255"/>
                  <a:pt x="2876" y="0"/>
                  <a:pt x="2561" y="0"/>
                </a:cubicBezTo>
                <a:lnTo>
                  <a:pt x="2282" y="0"/>
                </a:lnTo>
                <a:cubicBezTo>
                  <a:pt x="1966" y="0"/>
                  <a:pt x="1711" y="255"/>
                  <a:pt x="1711" y="571"/>
                </a:cubicBezTo>
                <a:lnTo>
                  <a:pt x="1711" y="789"/>
                </a:lnTo>
                <a:cubicBezTo>
                  <a:pt x="1551" y="855"/>
                  <a:pt x="1401" y="941"/>
                  <a:pt x="1266" y="1046"/>
                </a:cubicBezTo>
                <a:lnTo>
                  <a:pt x="1077" y="937"/>
                </a:lnTo>
                <a:cubicBezTo>
                  <a:pt x="804" y="779"/>
                  <a:pt x="455" y="873"/>
                  <a:pt x="297" y="1146"/>
                </a:cubicBezTo>
                <a:lnTo>
                  <a:pt x="158" y="1388"/>
                </a:lnTo>
                <a:cubicBezTo>
                  <a:pt x="0" y="1661"/>
                  <a:pt x="93" y="2010"/>
                  <a:pt x="366" y="2167"/>
                </a:cubicBezTo>
                <a:lnTo>
                  <a:pt x="556" y="2277"/>
                </a:lnTo>
                <a:cubicBezTo>
                  <a:pt x="544" y="2361"/>
                  <a:pt x="538" y="2446"/>
                  <a:pt x="538" y="2533"/>
                </a:cubicBezTo>
                <a:cubicBezTo>
                  <a:pt x="538" y="2620"/>
                  <a:pt x="544" y="2706"/>
                  <a:pt x="556" y="2790"/>
                </a:cubicBezTo>
                <a:lnTo>
                  <a:pt x="366" y="2900"/>
                </a:lnTo>
                <a:cubicBezTo>
                  <a:pt x="93" y="3057"/>
                  <a:pt x="0" y="3406"/>
                  <a:pt x="158" y="3679"/>
                </a:cubicBezTo>
                <a:lnTo>
                  <a:pt x="297" y="3921"/>
                </a:lnTo>
                <a:cubicBezTo>
                  <a:pt x="455" y="4194"/>
                  <a:pt x="804" y="4287"/>
                  <a:pt x="1077" y="4130"/>
                </a:cubicBezTo>
                <a:lnTo>
                  <a:pt x="1266" y="4020"/>
                </a:lnTo>
                <a:cubicBezTo>
                  <a:pt x="1401" y="4125"/>
                  <a:pt x="1551" y="4212"/>
                  <a:pt x="1711" y="4278"/>
                </a:cubicBezTo>
                <a:lnTo>
                  <a:pt x="1711" y="4496"/>
                </a:lnTo>
                <a:cubicBezTo>
                  <a:pt x="1711" y="4811"/>
                  <a:pt x="1966" y="5067"/>
                  <a:pt x="2282" y="5067"/>
                </a:cubicBezTo>
                <a:lnTo>
                  <a:pt x="2561" y="5067"/>
                </a:lnTo>
                <a:cubicBezTo>
                  <a:pt x="2876" y="5067"/>
                  <a:pt x="3132" y="4811"/>
                  <a:pt x="3132" y="4496"/>
                </a:cubicBezTo>
                <a:lnTo>
                  <a:pt x="3132" y="4278"/>
                </a:lnTo>
                <a:cubicBezTo>
                  <a:pt x="3292" y="4212"/>
                  <a:pt x="3442" y="4125"/>
                  <a:pt x="3576" y="4020"/>
                </a:cubicBezTo>
                <a:lnTo>
                  <a:pt x="3766" y="4130"/>
                </a:lnTo>
                <a:cubicBezTo>
                  <a:pt x="4039" y="4287"/>
                  <a:pt x="4388" y="4194"/>
                  <a:pt x="4545" y="3921"/>
                </a:cubicBezTo>
                <a:lnTo>
                  <a:pt x="4685" y="3679"/>
                </a:lnTo>
                <a:cubicBezTo>
                  <a:pt x="4843" y="3406"/>
                  <a:pt x="4749" y="3057"/>
                  <a:pt x="4476" y="2900"/>
                </a:cubicBezTo>
                <a:close/>
                <a:moveTo>
                  <a:pt x="2421" y="3275"/>
                </a:moveTo>
                <a:cubicBezTo>
                  <a:pt x="2012" y="3275"/>
                  <a:pt x="1680" y="2943"/>
                  <a:pt x="1680" y="2533"/>
                </a:cubicBezTo>
                <a:cubicBezTo>
                  <a:pt x="1680" y="2124"/>
                  <a:pt x="2012" y="1792"/>
                  <a:pt x="2421" y="1792"/>
                </a:cubicBezTo>
                <a:cubicBezTo>
                  <a:pt x="2831" y="1792"/>
                  <a:pt x="3163" y="2124"/>
                  <a:pt x="3163" y="2533"/>
                </a:cubicBezTo>
                <a:cubicBezTo>
                  <a:pt x="3163" y="2943"/>
                  <a:pt x="2831" y="3275"/>
                  <a:pt x="2421" y="3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A8660E-25C8-0E47-DE56-1ABB074F5DD6}"/>
              </a:ext>
            </a:extLst>
          </p:cNvPr>
          <p:cNvSpPr/>
          <p:nvPr/>
        </p:nvSpPr>
        <p:spPr>
          <a:xfrm>
            <a:off x="7532986" y="3471170"/>
            <a:ext cx="1589336" cy="440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1D6EFB3-D126-2849-013E-9E3AEC96C5AC}"/>
              </a:ext>
            </a:extLst>
          </p:cNvPr>
          <p:cNvSpPr/>
          <p:nvPr/>
        </p:nvSpPr>
        <p:spPr>
          <a:xfrm>
            <a:off x="7605644" y="3526138"/>
            <a:ext cx="395592" cy="343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50A5EF2E-62FD-1DBD-CDFD-51D3249D5343}"/>
              </a:ext>
            </a:extLst>
          </p:cNvPr>
          <p:cNvSpPr/>
          <p:nvPr/>
        </p:nvSpPr>
        <p:spPr>
          <a:xfrm>
            <a:off x="7691240" y="3603037"/>
            <a:ext cx="224400" cy="189911"/>
          </a:xfrm>
          <a:custGeom>
            <a:avLst/>
            <a:gdLst>
              <a:gd name="T0" fmla="*/ 4476 w 4843"/>
              <a:gd name="T1" fmla="*/ 2900 h 5067"/>
              <a:gd name="T2" fmla="*/ 4287 w 4843"/>
              <a:gd name="T3" fmla="*/ 2790 h 5067"/>
              <a:gd name="T4" fmla="*/ 4304 w 4843"/>
              <a:gd name="T5" fmla="*/ 2533 h 5067"/>
              <a:gd name="T6" fmla="*/ 4287 w 4843"/>
              <a:gd name="T7" fmla="*/ 2277 h 5067"/>
              <a:gd name="T8" fmla="*/ 4476 w 4843"/>
              <a:gd name="T9" fmla="*/ 2167 h 5067"/>
              <a:gd name="T10" fmla="*/ 4685 w 4843"/>
              <a:gd name="T11" fmla="*/ 1388 h 5067"/>
              <a:gd name="T12" fmla="*/ 4545 w 4843"/>
              <a:gd name="T13" fmla="*/ 1146 h 5067"/>
              <a:gd name="T14" fmla="*/ 3766 w 4843"/>
              <a:gd name="T15" fmla="*/ 937 h 5067"/>
              <a:gd name="T16" fmla="*/ 3576 w 4843"/>
              <a:gd name="T17" fmla="*/ 1046 h 5067"/>
              <a:gd name="T18" fmla="*/ 3132 w 4843"/>
              <a:gd name="T19" fmla="*/ 789 h 5067"/>
              <a:gd name="T20" fmla="*/ 3132 w 4843"/>
              <a:gd name="T21" fmla="*/ 571 h 5067"/>
              <a:gd name="T22" fmla="*/ 2561 w 4843"/>
              <a:gd name="T23" fmla="*/ 0 h 5067"/>
              <a:gd name="T24" fmla="*/ 2282 w 4843"/>
              <a:gd name="T25" fmla="*/ 0 h 5067"/>
              <a:gd name="T26" fmla="*/ 1711 w 4843"/>
              <a:gd name="T27" fmla="*/ 571 h 5067"/>
              <a:gd name="T28" fmla="*/ 1711 w 4843"/>
              <a:gd name="T29" fmla="*/ 789 h 5067"/>
              <a:gd name="T30" fmla="*/ 1266 w 4843"/>
              <a:gd name="T31" fmla="*/ 1046 h 5067"/>
              <a:gd name="T32" fmla="*/ 1077 w 4843"/>
              <a:gd name="T33" fmla="*/ 937 h 5067"/>
              <a:gd name="T34" fmla="*/ 297 w 4843"/>
              <a:gd name="T35" fmla="*/ 1146 h 5067"/>
              <a:gd name="T36" fmla="*/ 158 w 4843"/>
              <a:gd name="T37" fmla="*/ 1388 h 5067"/>
              <a:gd name="T38" fmla="*/ 366 w 4843"/>
              <a:gd name="T39" fmla="*/ 2167 h 5067"/>
              <a:gd name="T40" fmla="*/ 556 w 4843"/>
              <a:gd name="T41" fmla="*/ 2277 h 5067"/>
              <a:gd name="T42" fmla="*/ 538 w 4843"/>
              <a:gd name="T43" fmla="*/ 2533 h 5067"/>
              <a:gd name="T44" fmla="*/ 556 w 4843"/>
              <a:gd name="T45" fmla="*/ 2790 h 5067"/>
              <a:gd name="T46" fmla="*/ 366 w 4843"/>
              <a:gd name="T47" fmla="*/ 2900 h 5067"/>
              <a:gd name="T48" fmla="*/ 158 w 4843"/>
              <a:gd name="T49" fmla="*/ 3679 h 5067"/>
              <a:gd name="T50" fmla="*/ 297 w 4843"/>
              <a:gd name="T51" fmla="*/ 3921 h 5067"/>
              <a:gd name="T52" fmla="*/ 1077 w 4843"/>
              <a:gd name="T53" fmla="*/ 4130 h 5067"/>
              <a:gd name="T54" fmla="*/ 1266 w 4843"/>
              <a:gd name="T55" fmla="*/ 4020 h 5067"/>
              <a:gd name="T56" fmla="*/ 1711 w 4843"/>
              <a:gd name="T57" fmla="*/ 4278 h 5067"/>
              <a:gd name="T58" fmla="*/ 1711 w 4843"/>
              <a:gd name="T59" fmla="*/ 4496 h 5067"/>
              <a:gd name="T60" fmla="*/ 2282 w 4843"/>
              <a:gd name="T61" fmla="*/ 5067 h 5067"/>
              <a:gd name="T62" fmla="*/ 2561 w 4843"/>
              <a:gd name="T63" fmla="*/ 5067 h 5067"/>
              <a:gd name="T64" fmla="*/ 3132 w 4843"/>
              <a:gd name="T65" fmla="*/ 4496 h 5067"/>
              <a:gd name="T66" fmla="*/ 3132 w 4843"/>
              <a:gd name="T67" fmla="*/ 4278 h 5067"/>
              <a:gd name="T68" fmla="*/ 3576 w 4843"/>
              <a:gd name="T69" fmla="*/ 4020 h 5067"/>
              <a:gd name="T70" fmla="*/ 3766 w 4843"/>
              <a:gd name="T71" fmla="*/ 4130 h 5067"/>
              <a:gd name="T72" fmla="*/ 4545 w 4843"/>
              <a:gd name="T73" fmla="*/ 3921 h 5067"/>
              <a:gd name="T74" fmla="*/ 4685 w 4843"/>
              <a:gd name="T75" fmla="*/ 3679 h 5067"/>
              <a:gd name="T76" fmla="*/ 4476 w 4843"/>
              <a:gd name="T77" fmla="*/ 2900 h 5067"/>
              <a:gd name="T78" fmla="*/ 2421 w 4843"/>
              <a:gd name="T79" fmla="*/ 3275 h 5067"/>
              <a:gd name="T80" fmla="*/ 1680 w 4843"/>
              <a:gd name="T81" fmla="*/ 2533 h 5067"/>
              <a:gd name="T82" fmla="*/ 2421 w 4843"/>
              <a:gd name="T83" fmla="*/ 1792 h 5067"/>
              <a:gd name="T84" fmla="*/ 3163 w 4843"/>
              <a:gd name="T85" fmla="*/ 2533 h 5067"/>
              <a:gd name="T86" fmla="*/ 2421 w 4843"/>
              <a:gd name="T87" fmla="*/ 3275 h 5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43" h="5067">
                <a:moveTo>
                  <a:pt x="4476" y="2900"/>
                </a:moveTo>
                <a:lnTo>
                  <a:pt x="4287" y="2790"/>
                </a:lnTo>
                <a:cubicBezTo>
                  <a:pt x="4298" y="2706"/>
                  <a:pt x="4304" y="2620"/>
                  <a:pt x="4304" y="2533"/>
                </a:cubicBezTo>
                <a:cubicBezTo>
                  <a:pt x="4304" y="2446"/>
                  <a:pt x="4298" y="2361"/>
                  <a:pt x="4287" y="2277"/>
                </a:cubicBezTo>
                <a:lnTo>
                  <a:pt x="4476" y="2167"/>
                </a:lnTo>
                <a:cubicBezTo>
                  <a:pt x="4749" y="2010"/>
                  <a:pt x="4843" y="1661"/>
                  <a:pt x="4685" y="1388"/>
                </a:cubicBezTo>
                <a:lnTo>
                  <a:pt x="4545" y="1146"/>
                </a:lnTo>
                <a:cubicBezTo>
                  <a:pt x="4388" y="873"/>
                  <a:pt x="4039" y="779"/>
                  <a:pt x="3766" y="937"/>
                </a:cubicBezTo>
                <a:lnTo>
                  <a:pt x="3576" y="1046"/>
                </a:lnTo>
                <a:cubicBezTo>
                  <a:pt x="3442" y="941"/>
                  <a:pt x="3292" y="855"/>
                  <a:pt x="3132" y="789"/>
                </a:cubicBezTo>
                <a:lnTo>
                  <a:pt x="3132" y="571"/>
                </a:lnTo>
                <a:cubicBezTo>
                  <a:pt x="3132" y="255"/>
                  <a:pt x="2876" y="0"/>
                  <a:pt x="2561" y="0"/>
                </a:cubicBezTo>
                <a:lnTo>
                  <a:pt x="2282" y="0"/>
                </a:lnTo>
                <a:cubicBezTo>
                  <a:pt x="1966" y="0"/>
                  <a:pt x="1711" y="255"/>
                  <a:pt x="1711" y="571"/>
                </a:cubicBezTo>
                <a:lnTo>
                  <a:pt x="1711" y="789"/>
                </a:lnTo>
                <a:cubicBezTo>
                  <a:pt x="1551" y="855"/>
                  <a:pt x="1401" y="941"/>
                  <a:pt x="1266" y="1046"/>
                </a:cubicBezTo>
                <a:lnTo>
                  <a:pt x="1077" y="937"/>
                </a:lnTo>
                <a:cubicBezTo>
                  <a:pt x="804" y="779"/>
                  <a:pt x="455" y="873"/>
                  <a:pt x="297" y="1146"/>
                </a:cubicBezTo>
                <a:lnTo>
                  <a:pt x="158" y="1388"/>
                </a:lnTo>
                <a:cubicBezTo>
                  <a:pt x="0" y="1661"/>
                  <a:pt x="93" y="2010"/>
                  <a:pt x="366" y="2167"/>
                </a:cubicBezTo>
                <a:lnTo>
                  <a:pt x="556" y="2277"/>
                </a:lnTo>
                <a:cubicBezTo>
                  <a:pt x="544" y="2361"/>
                  <a:pt x="538" y="2446"/>
                  <a:pt x="538" y="2533"/>
                </a:cubicBezTo>
                <a:cubicBezTo>
                  <a:pt x="538" y="2620"/>
                  <a:pt x="544" y="2706"/>
                  <a:pt x="556" y="2790"/>
                </a:cubicBezTo>
                <a:lnTo>
                  <a:pt x="366" y="2900"/>
                </a:lnTo>
                <a:cubicBezTo>
                  <a:pt x="93" y="3057"/>
                  <a:pt x="0" y="3406"/>
                  <a:pt x="158" y="3679"/>
                </a:cubicBezTo>
                <a:lnTo>
                  <a:pt x="297" y="3921"/>
                </a:lnTo>
                <a:cubicBezTo>
                  <a:pt x="455" y="4194"/>
                  <a:pt x="804" y="4287"/>
                  <a:pt x="1077" y="4130"/>
                </a:cubicBezTo>
                <a:lnTo>
                  <a:pt x="1266" y="4020"/>
                </a:lnTo>
                <a:cubicBezTo>
                  <a:pt x="1401" y="4125"/>
                  <a:pt x="1551" y="4212"/>
                  <a:pt x="1711" y="4278"/>
                </a:cubicBezTo>
                <a:lnTo>
                  <a:pt x="1711" y="4496"/>
                </a:lnTo>
                <a:cubicBezTo>
                  <a:pt x="1711" y="4811"/>
                  <a:pt x="1966" y="5067"/>
                  <a:pt x="2282" y="5067"/>
                </a:cubicBezTo>
                <a:lnTo>
                  <a:pt x="2561" y="5067"/>
                </a:lnTo>
                <a:cubicBezTo>
                  <a:pt x="2876" y="5067"/>
                  <a:pt x="3132" y="4811"/>
                  <a:pt x="3132" y="4496"/>
                </a:cubicBezTo>
                <a:lnTo>
                  <a:pt x="3132" y="4278"/>
                </a:lnTo>
                <a:cubicBezTo>
                  <a:pt x="3292" y="4212"/>
                  <a:pt x="3442" y="4125"/>
                  <a:pt x="3576" y="4020"/>
                </a:cubicBezTo>
                <a:lnTo>
                  <a:pt x="3766" y="4130"/>
                </a:lnTo>
                <a:cubicBezTo>
                  <a:pt x="4039" y="4287"/>
                  <a:pt x="4388" y="4194"/>
                  <a:pt x="4545" y="3921"/>
                </a:cubicBezTo>
                <a:lnTo>
                  <a:pt x="4685" y="3679"/>
                </a:lnTo>
                <a:cubicBezTo>
                  <a:pt x="4843" y="3406"/>
                  <a:pt x="4749" y="3057"/>
                  <a:pt x="4476" y="2900"/>
                </a:cubicBezTo>
                <a:close/>
                <a:moveTo>
                  <a:pt x="2421" y="3275"/>
                </a:moveTo>
                <a:cubicBezTo>
                  <a:pt x="2012" y="3275"/>
                  <a:pt x="1680" y="2943"/>
                  <a:pt x="1680" y="2533"/>
                </a:cubicBezTo>
                <a:cubicBezTo>
                  <a:pt x="1680" y="2124"/>
                  <a:pt x="2012" y="1792"/>
                  <a:pt x="2421" y="1792"/>
                </a:cubicBezTo>
                <a:cubicBezTo>
                  <a:pt x="2831" y="1792"/>
                  <a:pt x="3163" y="2124"/>
                  <a:pt x="3163" y="2533"/>
                </a:cubicBezTo>
                <a:cubicBezTo>
                  <a:pt x="3163" y="2943"/>
                  <a:pt x="2831" y="3275"/>
                  <a:pt x="2421" y="3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30703BD-B44D-7F5D-4867-4231783CC16C}"/>
              </a:ext>
            </a:extLst>
          </p:cNvPr>
          <p:cNvSpPr txBox="1"/>
          <p:nvPr/>
        </p:nvSpPr>
        <p:spPr>
          <a:xfrm>
            <a:off x="7992518" y="3549230"/>
            <a:ext cx="119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pop3 service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99F869A-B146-7F40-7365-092E8BFF5956}"/>
              </a:ext>
            </a:extLst>
          </p:cNvPr>
          <p:cNvSpPr/>
          <p:nvPr/>
        </p:nvSpPr>
        <p:spPr>
          <a:xfrm>
            <a:off x="7524638" y="4145040"/>
            <a:ext cx="1589336" cy="4409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2877886-7788-1A50-52B9-089B87D40453}"/>
              </a:ext>
            </a:extLst>
          </p:cNvPr>
          <p:cNvSpPr/>
          <p:nvPr/>
        </p:nvSpPr>
        <p:spPr>
          <a:xfrm>
            <a:off x="7598733" y="4202072"/>
            <a:ext cx="395592" cy="343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B03B3CE3-B5BF-2D27-39AD-4AA645301466}"/>
              </a:ext>
            </a:extLst>
          </p:cNvPr>
          <p:cNvSpPr/>
          <p:nvPr/>
        </p:nvSpPr>
        <p:spPr>
          <a:xfrm>
            <a:off x="7684329" y="4278971"/>
            <a:ext cx="224400" cy="189911"/>
          </a:xfrm>
          <a:custGeom>
            <a:avLst/>
            <a:gdLst>
              <a:gd name="T0" fmla="*/ 4476 w 4843"/>
              <a:gd name="T1" fmla="*/ 2900 h 5067"/>
              <a:gd name="T2" fmla="*/ 4287 w 4843"/>
              <a:gd name="T3" fmla="*/ 2790 h 5067"/>
              <a:gd name="T4" fmla="*/ 4304 w 4843"/>
              <a:gd name="T5" fmla="*/ 2533 h 5067"/>
              <a:gd name="T6" fmla="*/ 4287 w 4843"/>
              <a:gd name="T7" fmla="*/ 2277 h 5067"/>
              <a:gd name="T8" fmla="*/ 4476 w 4843"/>
              <a:gd name="T9" fmla="*/ 2167 h 5067"/>
              <a:gd name="T10" fmla="*/ 4685 w 4843"/>
              <a:gd name="T11" fmla="*/ 1388 h 5067"/>
              <a:gd name="T12" fmla="*/ 4545 w 4843"/>
              <a:gd name="T13" fmla="*/ 1146 h 5067"/>
              <a:gd name="T14" fmla="*/ 3766 w 4843"/>
              <a:gd name="T15" fmla="*/ 937 h 5067"/>
              <a:gd name="T16" fmla="*/ 3576 w 4843"/>
              <a:gd name="T17" fmla="*/ 1046 h 5067"/>
              <a:gd name="T18" fmla="*/ 3132 w 4843"/>
              <a:gd name="T19" fmla="*/ 789 h 5067"/>
              <a:gd name="T20" fmla="*/ 3132 w 4843"/>
              <a:gd name="T21" fmla="*/ 571 h 5067"/>
              <a:gd name="T22" fmla="*/ 2561 w 4843"/>
              <a:gd name="T23" fmla="*/ 0 h 5067"/>
              <a:gd name="T24" fmla="*/ 2282 w 4843"/>
              <a:gd name="T25" fmla="*/ 0 h 5067"/>
              <a:gd name="T26" fmla="*/ 1711 w 4843"/>
              <a:gd name="T27" fmla="*/ 571 h 5067"/>
              <a:gd name="T28" fmla="*/ 1711 w 4843"/>
              <a:gd name="T29" fmla="*/ 789 h 5067"/>
              <a:gd name="T30" fmla="*/ 1266 w 4843"/>
              <a:gd name="T31" fmla="*/ 1046 h 5067"/>
              <a:gd name="T32" fmla="*/ 1077 w 4843"/>
              <a:gd name="T33" fmla="*/ 937 h 5067"/>
              <a:gd name="T34" fmla="*/ 297 w 4843"/>
              <a:gd name="T35" fmla="*/ 1146 h 5067"/>
              <a:gd name="T36" fmla="*/ 158 w 4843"/>
              <a:gd name="T37" fmla="*/ 1388 h 5067"/>
              <a:gd name="T38" fmla="*/ 366 w 4843"/>
              <a:gd name="T39" fmla="*/ 2167 h 5067"/>
              <a:gd name="T40" fmla="*/ 556 w 4843"/>
              <a:gd name="T41" fmla="*/ 2277 h 5067"/>
              <a:gd name="T42" fmla="*/ 538 w 4843"/>
              <a:gd name="T43" fmla="*/ 2533 h 5067"/>
              <a:gd name="T44" fmla="*/ 556 w 4843"/>
              <a:gd name="T45" fmla="*/ 2790 h 5067"/>
              <a:gd name="T46" fmla="*/ 366 w 4843"/>
              <a:gd name="T47" fmla="*/ 2900 h 5067"/>
              <a:gd name="T48" fmla="*/ 158 w 4843"/>
              <a:gd name="T49" fmla="*/ 3679 h 5067"/>
              <a:gd name="T50" fmla="*/ 297 w 4843"/>
              <a:gd name="T51" fmla="*/ 3921 h 5067"/>
              <a:gd name="T52" fmla="*/ 1077 w 4843"/>
              <a:gd name="T53" fmla="*/ 4130 h 5067"/>
              <a:gd name="T54" fmla="*/ 1266 w 4843"/>
              <a:gd name="T55" fmla="*/ 4020 h 5067"/>
              <a:gd name="T56" fmla="*/ 1711 w 4843"/>
              <a:gd name="T57" fmla="*/ 4278 h 5067"/>
              <a:gd name="T58" fmla="*/ 1711 w 4843"/>
              <a:gd name="T59" fmla="*/ 4496 h 5067"/>
              <a:gd name="T60" fmla="*/ 2282 w 4843"/>
              <a:gd name="T61" fmla="*/ 5067 h 5067"/>
              <a:gd name="T62" fmla="*/ 2561 w 4843"/>
              <a:gd name="T63" fmla="*/ 5067 h 5067"/>
              <a:gd name="T64" fmla="*/ 3132 w 4843"/>
              <a:gd name="T65" fmla="*/ 4496 h 5067"/>
              <a:gd name="T66" fmla="*/ 3132 w 4843"/>
              <a:gd name="T67" fmla="*/ 4278 h 5067"/>
              <a:gd name="T68" fmla="*/ 3576 w 4843"/>
              <a:gd name="T69" fmla="*/ 4020 h 5067"/>
              <a:gd name="T70" fmla="*/ 3766 w 4843"/>
              <a:gd name="T71" fmla="*/ 4130 h 5067"/>
              <a:gd name="T72" fmla="*/ 4545 w 4843"/>
              <a:gd name="T73" fmla="*/ 3921 h 5067"/>
              <a:gd name="T74" fmla="*/ 4685 w 4843"/>
              <a:gd name="T75" fmla="*/ 3679 h 5067"/>
              <a:gd name="T76" fmla="*/ 4476 w 4843"/>
              <a:gd name="T77" fmla="*/ 2900 h 5067"/>
              <a:gd name="T78" fmla="*/ 2421 w 4843"/>
              <a:gd name="T79" fmla="*/ 3275 h 5067"/>
              <a:gd name="T80" fmla="*/ 1680 w 4843"/>
              <a:gd name="T81" fmla="*/ 2533 h 5067"/>
              <a:gd name="T82" fmla="*/ 2421 w 4843"/>
              <a:gd name="T83" fmla="*/ 1792 h 5067"/>
              <a:gd name="T84" fmla="*/ 3163 w 4843"/>
              <a:gd name="T85" fmla="*/ 2533 h 5067"/>
              <a:gd name="T86" fmla="*/ 2421 w 4843"/>
              <a:gd name="T87" fmla="*/ 3275 h 5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43" h="5067">
                <a:moveTo>
                  <a:pt x="4476" y="2900"/>
                </a:moveTo>
                <a:lnTo>
                  <a:pt x="4287" y="2790"/>
                </a:lnTo>
                <a:cubicBezTo>
                  <a:pt x="4298" y="2706"/>
                  <a:pt x="4304" y="2620"/>
                  <a:pt x="4304" y="2533"/>
                </a:cubicBezTo>
                <a:cubicBezTo>
                  <a:pt x="4304" y="2446"/>
                  <a:pt x="4298" y="2361"/>
                  <a:pt x="4287" y="2277"/>
                </a:cubicBezTo>
                <a:lnTo>
                  <a:pt x="4476" y="2167"/>
                </a:lnTo>
                <a:cubicBezTo>
                  <a:pt x="4749" y="2010"/>
                  <a:pt x="4843" y="1661"/>
                  <a:pt x="4685" y="1388"/>
                </a:cubicBezTo>
                <a:lnTo>
                  <a:pt x="4545" y="1146"/>
                </a:lnTo>
                <a:cubicBezTo>
                  <a:pt x="4388" y="873"/>
                  <a:pt x="4039" y="779"/>
                  <a:pt x="3766" y="937"/>
                </a:cubicBezTo>
                <a:lnTo>
                  <a:pt x="3576" y="1046"/>
                </a:lnTo>
                <a:cubicBezTo>
                  <a:pt x="3442" y="941"/>
                  <a:pt x="3292" y="855"/>
                  <a:pt x="3132" y="789"/>
                </a:cubicBezTo>
                <a:lnTo>
                  <a:pt x="3132" y="571"/>
                </a:lnTo>
                <a:cubicBezTo>
                  <a:pt x="3132" y="255"/>
                  <a:pt x="2876" y="0"/>
                  <a:pt x="2561" y="0"/>
                </a:cubicBezTo>
                <a:lnTo>
                  <a:pt x="2282" y="0"/>
                </a:lnTo>
                <a:cubicBezTo>
                  <a:pt x="1966" y="0"/>
                  <a:pt x="1711" y="255"/>
                  <a:pt x="1711" y="571"/>
                </a:cubicBezTo>
                <a:lnTo>
                  <a:pt x="1711" y="789"/>
                </a:lnTo>
                <a:cubicBezTo>
                  <a:pt x="1551" y="855"/>
                  <a:pt x="1401" y="941"/>
                  <a:pt x="1266" y="1046"/>
                </a:cubicBezTo>
                <a:lnTo>
                  <a:pt x="1077" y="937"/>
                </a:lnTo>
                <a:cubicBezTo>
                  <a:pt x="804" y="779"/>
                  <a:pt x="455" y="873"/>
                  <a:pt x="297" y="1146"/>
                </a:cubicBezTo>
                <a:lnTo>
                  <a:pt x="158" y="1388"/>
                </a:lnTo>
                <a:cubicBezTo>
                  <a:pt x="0" y="1661"/>
                  <a:pt x="93" y="2010"/>
                  <a:pt x="366" y="2167"/>
                </a:cubicBezTo>
                <a:lnTo>
                  <a:pt x="556" y="2277"/>
                </a:lnTo>
                <a:cubicBezTo>
                  <a:pt x="544" y="2361"/>
                  <a:pt x="538" y="2446"/>
                  <a:pt x="538" y="2533"/>
                </a:cubicBezTo>
                <a:cubicBezTo>
                  <a:pt x="538" y="2620"/>
                  <a:pt x="544" y="2706"/>
                  <a:pt x="556" y="2790"/>
                </a:cubicBezTo>
                <a:lnTo>
                  <a:pt x="366" y="2900"/>
                </a:lnTo>
                <a:cubicBezTo>
                  <a:pt x="93" y="3057"/>
                  <a:pt x="0" y="3406"/>
                  <a:pt x="158" y="3679"/>
                </a:cubicBezTo>
                <a:lnTo>
                  <a:pt x="297" y="3921"/>
                </a:lnTo>
                <a:cubicBezTo>
                  <a:pt x="455" y="4194"/>
                  <a:pt x="804" y="4287"/>
                  <a:pt x="1077" y="4130"/>
                </a:cubicBezTo>
                <a:lnTo>
                  <a:pt x="1266" y="4020"/>
                </a:lnTo>
                <a:cubicBezTo>
                  <a:pt x="1401" y="4125"/>
                  <a:pt x="1551" y="4212"/>
                  <a:pt x="1711" y="4278"/>
                </a:cubicBezTo>
                <a:lnTo>
                  <a:pt x="1711" y="4496"/>
                </a:lnTo>
                <a:cubicBezTo>
                  <a:pt x="1711" y="4811"/>
                  <a:pt x="1966" y="5067"/>
                  <a:pt x="2282" y="5067"/>
                </a:cubicBezTo>
                <a:lnTo>
                  <a:pt x="2561" y="5067"/>
                </a:lnTo>
                <a:cubicBezTo>
                  <a:pt x="2876" y="5067"/>
                  <a:pt x="3132" y="4811"/>
                  <a:pt x="3132" y="4496"/>
                </a:cubicBezTo>
                <a:lnTo>
                  <a:pt x="3132" y="4278"/>
                </a:lnTo>
                <a:cubicBezTo>
                  <a:pt x="3292" y="4212"/>
                  <a:pt x="3442" y="4125"/>
                  <a:pt x="3576" y="4020"/>
                </a:cubicBezTo>
                <a:lnTo>
                  <a:pt x="3766" y="4130"/>
                </a:lnTo>
                <a:cubicBezTo>
                  <a:pt x="4039" y="4287"/>
                  <a:pt x="4388" y="4194"/>
                  <a:pt x="4545" y="3921"/>
                </a:cubicBezTo>
                <a:lnTo>
                  <a:pt x="4685" y="3679"/>
                </a:lnTo>
                <a:cubicBezTo>
                  <a:pt x="4843" y="3406"/>
                  <a:pt x="4749" y="3057"/>
                  <a:pt x="4476" y="2900"/>
                </a:cubicBezTo>
                <a:close/>
                <a:moveTo>
                  <a:pt x="2421" y="3275"/>
                </a:moveTo>
                <a:cubicBezTo>
                  <a:pt x="2012" y="3275"/>
                  <a:pt x="1680" y="2943"/>
                  <a:pt x="1680" y="2533"/>
                </a:cubicBezTo>
                <a:cubicBezTo>
                  <a:pt x="1680" y="2124"/>
                  <a:pt x="2012" y="1792"/>
                  <a:pt x="2421" y="1792"/>
                </a:cubicBezTo>
                <a:cubicBezTo>
                  <a:pt x="2831" y="1792"/>
                  <a:pt x="3163" y="2124"/>
                  <a:pt x="3163" y="2533"/>
                </a:cubicBezTo>
                <a:cubicBezTo>
                  <a:pt x="3163" y="2943"/>
                  <a:pt x="2831" y="3275"/>
                  <a:pt x="2421" y="3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BE855FD-60B2-3D81-252B-F6C09F943D3D}"/>
              </a:ext>
            </a:extLst>
          </p:cNvPr>
          <p:cNvSpPr txBox="1"/>
          <p:nvPr/>
        </p:nvSpPr>
        <p:spPr>
          <a:xfrm>
            <a:off x="7989839" y="4223271"/>
            <a:ext cx="119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imap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service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BDCE838-849C-C963-31A6-C8785FEE739A}"/>
              </a:ext>
            </a:extLst>
          </p:cNvPr>
          <p:cNvCxnSpPr>
            <a:stCxn id="61" idx="3"/>
            <a:endCxn id="92" idx="1"/>
          </p:cNvCxnSpPr>
          <p:nvPr/>
        </p:nvCxnSpPr>
        <p:spPr>
          <a:xfrm flipV="1">
            <a:off x="6413496" y="3013969"/>
            <a:ext cx="1116197" cy="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4982B427-7CF1-4121-EAA2-BCFEECCA5F6C}"/>
              </a:ext>
            </a:extLst>
          </p:cNvPr>
          <p:cNvSpPr/>
          <p:nvPr/>
        </p:nvSpPr>
        <p:spPr>
          <a:xfrm>
            <a:off x="1540489" y="201051"/>
            <a:ext cx="305436" cy="21400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77121545-F040-0E9A-7B8F-BA616AAAD04E}"/>
              </a:ext>
            </a:extLst>
          </p:cNvPr>
          <p:cNvSpPr/>
          <p:nvPr/>
        </p:nvSpPr>
        <p:spPr>
          <a:xfrm rot="10800000">
            <a:off x="1556698" y="205072"/>
            <a:ext cx="276255" cy="135319"/>
          </a:xfrm>
          <a:prstGeom prst="triangl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A6E3049A-C2B4-64B0-C7AF-6811EF27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5443">
            <a:off x="3314125" y="2252635"/>
            <a:ext cx="299256" cy="206383"/>
          </a:xfrm>
          <a:prstGeom prst="rect">
            <a:avLst/>
          </a:prstGeom>
        </p:spPr>
      </p:pic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64EE2CF-78FB-431B-D20F-E515C486FB67}"/>
              </a:ext>
            </a:extLst>
          </p:cNvPr>
          <p:cNvCxnSpPr>
            <a:cxnSpLocks/>
            <a:stCxn id="99" idx="3"/>
            <a:endCxn id="47" idx="1"/>
          </p:cNvCxnSpPr>
          <p:nvPr/>
        </p:nvCxnSpPr>
        <p:spPr>
          <a:xfrm flipV="1">
            <a:off x="9186067" y="3687729"/>
            <a:ext cx="15188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图片 114">
            <a:extLst>
              <a:ext uri="{FF2B5EF4-FFF2-40B4-BE49-F238E27FC236}">
                <a16:creationId xmlns:a16="http://schemas.microsoft.com/office/drawing/2014/main" id="{0159511D-8771-5B15-BDC8-28D2B1E6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58" y="3772912"/>
            <a:ext cx="299256" cy="206383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E4D4A77E-A3A1-3ED1-73DA-9C1EE36BD0D0}"/>
              </a:ext>
            </a:extLst>
          </p:cNvPr>
          <p:cNvSpPr/>
          <p:nvPr/>
        </p:nvSpPr>
        <p:spPr>
          <a:xfrm>
            <a:off x="3618966" y="236486"/>
            <a:ext cx="305436" cy="214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等腰三角形 116">
            <a:extLst>
              <a:ext uri="{FF2B5EF4-FFF2-40B4-BE49-F238E27FC236}">
                <a16:creationId xmlns:a16="http://schemas.microsoft.com/office/drawing/2014/main" id="{E73AD6FC-5303-FE76-AE89-A23C1E007B78}"/>
              </a:ext>
            </a:extLst>
          </p:cNvPr>
          <p:cNvSpPr/>
          <p:nvPr/>
        </p:nvSpPr>
        <p:spPr>
          <a:xfrm rot="10800000">
            <a:off x="3635175" y="240507"/>
            <a:ext cx="276255" cy="13531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1FFDA9AD-B6C2-4F44-E586-9BECD71F2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05330">
            <a:off x="3111954" y="2743341"/>
            <a:ext cx="308832" cy="212987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4673B9F3-FBCE-EA2C-8C51-1385E9C59BE6}"/>
              </a:ext>
            </a:extLst>
          </p:cNvPr>
          <p:cNvSpPr txBox="1"/>
          <p:nvPr/>
        </p:nvSpPr>
        <p:spPr>
          <a:xfrm rot="953945">
            <a:off x="2142587" y="2960602"/>
            <a:ext cx="211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To: mallory@outlook.com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8A954314-75CF-D646-D1AB-6DFA367B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82" y="2800832"/>
            <a:ext cx="299256" cy="166611"/>
          </a:xfrm>
          <a:prstGeom prst="rect">
            <a:avLst/>
          </a:prstGeom>
        </p:spPr>
      </p:pic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D93F474-C876-4150-DA12-B3CF4CB9316D}"/>
              </a:ext>
            </a:extLst>
          </p:cNvPr>
          <p:cNvCxnSpPr>
            <a:cxnSpLocks/>
            <a:stCxn id="60" idx="2"/>
            <a:endCxn id="141" idx="0"/>
          </p:cNvCxnSpPr>
          <p:nvPr/>
        </p:nvCxnSpPr>
        <p:spPr>
          <a:xfrm flipH="1">
            <a:off x="5612373" y="3256907"/>
            <a:ext cx="6455" cy="17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87D1275-BC0B-7B81-4504-06FF1F21ED75}"/>
              </a:ext>
            </a:extLst>
          </p:cNvPr>
          <p:cNvCxnSpPr>
            <a:cxnSpLocks/>
            <a:stCxn id="64" idx="1"/>
            <a:endCxn id="51" idx="3"/>
          </p:cNvCxnSpPr>
          <p:nvPr/>
        </p:nvCxnSpPr>
        <p:spPr>
          <a:xfrm flipH="1">
            <a:off x="1756013" y="3714109"/>
            <a:ext cx="3071440" cy="83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126">
            <a:extLst>
              <a:ext uri="{FF2B5EF4-FFF2-40B4-BE49-F238E27FC236}">
                <a16:creationId xmlns:a16="http://schemas.microsoft.com/office/drawing/2014/main" id="{CB466ABA-BA9F-3774-5CE1-B28AFFD0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61442">
            <a:off x="3101599" y="4264391"/>
            <a:ext cx="308832" cy="212987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209F96A8-56C7-CB58-FB9D-60F92E2B437B}"/>
              </a:ext>
            </a:extLst>
          </p:cNvPr>
          <p:cNvSpPr txBox="1"/>
          <p:nvPr/>
        </p:nvSpPr>
        <p:spPr>
          <a:xfrm rot="20592652">
            <a:off x="2344083" y="4466521"/>
            <a:ext cx="2111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from: alice@outlook.com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A93CDD5-965A-AA25-7E4C-8799002BBB00}"/>
              </a:ext>
            </a:extLst>
          </p:cNvPr>
          <p:cNvSpPr txBox="1"/>
          <p:nvPr/>
        </p:nvSpPr>
        <p:spPr>
          <a:xfrm>
            <a:off x="8915892" y="4032200"/>
            <a:ext cx="2111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from: alice@outlook.com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728036D-D3A9-2641-D3E6-900347D44E6F}"/>
              </a:ext>
            </a:extLst>
          </p:cNvPr>
          <p:cNvSpPr/>
          <p:nvPr/>
        </p:nvSpPr>
        <p:spPr>
          <a:xfrm>
            <a:off x="4747098" y="3435224"/>
            <a:ext cx="1730549" cy="122969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47ADD0A-B174-536C-F1F3-9D5404B1E1A3}"/>
              </a:ext>
            </a:extLst>
          </p:cNvPr>
          <p:cNvSpPr/>
          <p:nvPr/>
        </p:nvSpPr>
        <p:spPr>
          <a:xfrm>
            <a:off x="7446623" y="3405446"/>
            <a:ext cx="1730549" cy="122969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8B82FF5-C6A9-D17D-75A1-F047903B8208}"/>
              </a:ext>
            </a:extLst>
          </p:cNvPr>
          <p:cNvCxnSpPr>
            <a:cxnSpLocks/>
          </p:cNvCxnSpPr>
          <p:nvPr/>
        </p:nvCxnSpPr>
        <p:spPr>
          <a:xfrm flipH="1">
            <a:off x="8390389" y="3219523"/>
            <a:ext cx="6455" cy="17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0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19880</TotalTime>
  <Words>68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seaz young</dc:creator>
  <cp:lastModifiedBy>seaz young</cp:lastModifiedBy>
  <cp:revision>2</cp:revision>
  <dcterms:created xsi:type="dcterms:W3CDTF">2024-04-14T05:45:08Z</dcterms:created>
  <dcterms:modified xsi:type="dcterms:W3CDTF">2024-04-28T01:05:19Z</dcterms:modified>
</cp:coreProperties>
</file>