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6B6AA-0C24-3E03-520A-6579A5AB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EB0D1-E333-1B4B-FE91-2F1F7124B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1D178-DB1A-3BF7-FF31-7A0B8BAD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72D89-00A1-28D5-6BFB-17EE7732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5CE4F-44E9-E3A0-F2EB-B6B01A78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D053-E349-815D-E1D0-524BEB94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8576C-67F4-98DA-B77C-CF4A8099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1A999-E290-E8EC-A386-551901BD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D573-A2AF-8939-2F7F-7F224B9A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85417-2EC9-F2C3-6ACB-8ED86DE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19500-34EA-6304-A9DA-7D46677F1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F4410-4726-9F1E-B64C-7DD46024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73498-4AA1-7C52-A31E-8C6F7F8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FA15B-65D4-75EB-6EA3-28342310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AF242-F127-1802-C67E-043D7A0F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07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0091-D2A6-446B-1DFF-7D09418B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B7614-4867-E77D-8401-10E3438C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692D9-1D34-2945-9BB8-ABEE4798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9CD1E-154F-5BF7-3F0B-D6E62385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5D416-67D7-4E81-4E0D-48A10A30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DEEE4-73F2-EB4E-6FF5-D8ED269A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F5ECE-545F-2FA6-0E63-9E7C76FD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D218-5646-7C66-01E7-F1551168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8D45A-5195-044A-A779-691A72B5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5C72F-BF93-4360-1ADF-78689A32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2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7787C-9B70-5DCD-1949-FF974FEA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5E83C-181B-2D61-8BAD-18B6A1BC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F0F27-30C1-CE6A-3C29-53FA17659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1A8B5-87DE-CF8F-CFE9-9FE63ECA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8A0AC-0E43-76CC-78D5-73686ACE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DC3FE-EC70-E822-8615-CF3E8C7A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5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51398-F82B-3A0E-4A7D-FC7C2D97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1FE641-92D4-6398-D36A-05901979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E481F4-8881-5E53-7FDE-B5C18FEE4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297FE-E4F2-6301-3DA4-A29A6987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C999C-EF8C-B603-D10F-C262D618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F52C56-6CFF-115D-CC8B-0D24A70B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8FF7A-F2A5-9C19-016A-0F08A47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3F2281-C378-B041-874E-DDDB742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A2F78-3890-3E2E-7441-F2F343D0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BB4A23-EFDF-BB04-FB0E-49E10A20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7E4828-A373-98E2-0C2A-8BF4E759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FE7DD0-048F-5700-4459-15A53654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DD4AD-513A-17DC-87DC-DA7780C4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E6801C-3C8D-437D-8A02-F4BA48A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07D87-0DC1-01EC-E8AF-9971B8CA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0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5F6B-156A-40FD-4001-1782AEE1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1A4C3-AE0B-09BC-8C54-A512C8CC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B7A6F-5598-2737-5B64-F77599DD7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B26569-11F8-9D06-6AF7-FF254CB4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E4C19-C0BB-7521-B060-F64D4DED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0E679-FBB3-1E16-DEFE-8FBD6922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7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FD10C-42A9-0594-2A94-4957290F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E9D5A7-F632-7685-7528-1A7FCF059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3813D-91A7-A169-79ED-98A5563E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DFD8B-6E84-F24E-A350-D569B642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25219-881F-60EF-8811-658F877F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6A5DA6-F9A3-E902-6A19-8F0F9E2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9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4A1912-B4F5-34DB-22F3-ADF63876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3051A-D7F5-40CF-C300-C1F661258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96757-D6B0-5457-C9F3-2CDEB1FDB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3AC4-97C4-483A-A5BF-A6A37D686503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97B60-1C63-8B8E-61EE-5F4A54C82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5526D-88E2-2943-3AA0-8526ED90C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F1630-5C02-4827-AF04-4792AADD71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E22CBB-A686-FA43-F9F1-9C502F1443D0}"/>
              </a:ext>
            </a:extLst>
          </p:cNvPr>
          <p:cNvSpPr txBox="1"/>
          <p:nvPr/>
        </p:nvSpPr>
        <p:spPr>
          <a:xfrm>
            <a:off x="538716" y="347330"/>
            <a:ext cx="234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视图与区的关系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4D234E-515F-FCAF-7BBC-8B945F1DDBFB}"/>
              </a:ext>
            </a:extLst>
          </p:cNvPr>
          <p:cNvSpPr/>
          <p:nvPr/>
        </p:nvSpPr>
        <p:spPr>
          <a:xfrm>
            <a:off x="1290088" y="1736650"/>
            <a:ext cx="2212903" cy="1692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30269B-DB10-42ED-4FD3-241231FF2EB9}"/>
              </a:ext>
            </a:extLst>
          </p:cNvPr>
          <p:cNvSpPr/>
          <p:nvPr/>
        </p:nvSpPr>
        <p:spPr>
          <a:xfrm>
            <a:off x="1491221" y="2069805"/>
            <a:ext cx="1816396" cy="694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CE13F-54DE-703C-6D38-66A76969DD89}"/>
              </a:ext>
            </a:extLst>
          </p:cNvPr>
          <p:cNvSpPr/>
          <p:nvPr/>
        </p:nvSpPr>
        <p:spPr>
          <a:xfrm>
            <a:off x="1063256" y="1226287"/>
            <a:ext cx="5443870" cy="24951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18503A-D99A-762A-232E-E39242C8C4AF}"/>
              </a:ext>
            </a:extLst>
          </p:cNvPr>
          <p:cNvSpPr txBox="1"/>
          <p:nvPr/>
        </p:nvSpPr>
        <p:spPr>
          <a:xfrm>
            <a:off x="2130946" y="1762027"/>
            <a:ext cx="94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view1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DC73D9-4327-3218-D8F8-C8AE3CCA12FE}"/>
              </a:ext>
            </a:extLst>
          </p:cNvPr>
          <p:cNvSpPr txBox="1"/>
          <p:nvPr/>
        </p:nvSpPr>
        <p:spPr>
          <a:xfrm>
            <a:off x="1134138" y="1282258"/>
            <a:ext cx="330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DNS(Domain Name System)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77AD35-F68C-4D7A-026E-2B8BA9F2AFF8}"/>
              </a:ext>
            </a:extLst>
          </p:cNvPr>
          <p:cNvSpPr txBox="1"/>
          <p:nvPr/>
        </p:nvSpPr>
        <p:spPr>
          <a:xfrm>
            <a:off x="1516915" y="2071309"/>
            <a:ext cx="164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zone example.com </a:t>
            </a:r>
            <a:endParaRPr lang="en-US" altLang="zh-CN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     IN  A  192.168.1.1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www IN  A  192.168.1.2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mail  IN  A  192.168.1.3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3CA193-F8BC-D25C-DBF8-74CC2133E8E4}"/>
              </a:ext>
            </a:extLst>
          </p:cNvPr>
          <p:cNvSpPr/>
          <p:nvPr/>
        </p:nvSpPr>
        <p:spPr>
          <a:xfrm>
            <a:off x="3883097" y="1736650"/>
            <a:ext cx="2212903" cy="1692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8F66C6A-03D1-CA3D-19D7-92A5B264AC8A}"/>
              </a:ext>
            </a:extLst>
          </p:cNvPr>
          <p:cNvSpPr/>
          <p:nvPr/>
        </p:nvSpPr>
        <p:spPr>
          <a:xfrm>
            <a:off x="4084230" y="2069805"/>
            <a:ext cx="1816396" cy="69466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7D68B2-29FA-4767-8266-E85BC51655DF}"/>
              </a:ext>
            </a:extLst>
          </p:cNvPr>
          <p:cNvSpPr txBox="1"/>
          <p:nvPr/>
        </p:nvSpPr>
        <p:spPr>
          <a:xfrm>
            <a:off x="4723955" y="1762027"/>
            <a:ext cx="94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view2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2B8743-C6CC-685A-4075-AFA128C9A8D6}"/>
              </a:ext>
            </a:extLst>
          </p:cNvPr>
          <p:cNvSpPr txBox="1"/>
          <p:nvPr/>
        </p:nvSpPr>
        <p:spPr>
          <a:xfrm>
            <a:off x="4201190" y="2063192"/>
            <a:ext cx="164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zone example.com </a:t>
            </a:r>
            <a:endParaRPr lang="en-US" altLang="zh-CN" sz="1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@     IN  A  45.10.10.1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www IN  A  45.10.10.2</a:t>
            </a:r>
          </a:p>
          <a:p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mail  IN  A  45.10.10.3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7C6E22-B53B-CD16-6BD0-7ADD5F2285D9}"/>
              </a:ext>
            </a:extLst>
          </p:cNvPr>
          <p:cNvSpPr/>
          <p:nvPr/>
        </p:nvSpPr>
        <p:spPr>
          <a:xfrm>
            <a:off x="1491221" y="2864255"/>
            <a:ext cx="1816396" cy="3467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6E580D-8115-6A65-1819-F0E0223D5197}"/>
              </a:ext>
            </a:extLst>
          </p:cNvPr>
          <p:cNvSpPr txBox="1"/>
          <p:nvPr/>
        </p:nvSpPr>
        <p:spPr>
          <a:xfrm>
            <a:off x="1516915" y="2914533"/>
            <a:ext cx="164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zone xxx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02FAE1-5B1C-C793-52EB-998F3F7BAAC3}"/>
              </a:ext>
            </a:extLst>
          </p:cNvPr>
          <p:cNvSpPr/>
          <p:nvPr/>
        </p:nvSpPr>
        <p:spPr>
          <a:xfrm>
            <a:off x="4084230" y="2864255"/>
            <a:ext cx="1816396" cy="3467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72428A-0455-7A1B-5838-CAB95B249A4B}"/>
              </a:ext>
            </a:extLst>
          </p:cNvPr>
          <p:cNvSpPr txBox="1"/>
          <p:nvPr/>
        </p:nvSpPr>
        <p:spPr>
          <a:xfrm>
            <a:off x="4109924" y="2914533"/>
            <a:ext cx="164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zone xxx</a:t>
            </a:r>
            <a:endParaRPr lang="zh-CN" alt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12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seaz young</dc:creator>
  <cp:lastModifiedBy>seaz young</cp:lastModifiedBy>
  <cp:revision>2</cp:revision>
  <dcterms:created xsi:type="dcterms:W3CDTF">2024-09-02T16:01:31Z</dcterms:created>
  <dcterms:modified xsi:type="dcterms:W3CDTF">2024-09-02T17:18:52Z</dcterms:modified>
</cp:coreProperties>
</file>