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 id="2147483672" r:id="rId3"/>
    <p:sldMasterId id="2147483678" r:id="rId4"/>
  </p:sldMasterIdLst>
  <p:sldIdLst>
    <p:sldId id="308" r:id="rId5"/>
    <p:sldId id="307" r:id="rId6"/>
    <p:sldId id="257" r:id="rId7"/>
    <p:sldId id="256" r:id="rId8"/>
    <p:sldId id="259" r:id="rId9"/>
    <p:sldId id="260"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5" r:id="rId23"/>
    <p:sldId id="276" r:id="rId24"/>
    <p:sldId id="277" r:id="rId25"/>
    <p:sldId id="278" r:id="rId26"/>
    <p:sldId id="279" r:id="rId27"/>
    <p:sldId id="280" r:id="rId28"/>
    <p:sldId id="281" r:id="rId29"/>
    <p:sldId id="282" r:id="rId30"/>
    <p:sldId id="283" r:id="rId31"/>
    <p:sldId id="284" r:id="rId32"/>
    <p:sldId id="286" r:id="rId33"/>
    <p:sldId id="287" r:id="rId34"/>
    <p:sldId id="288" r:id="rId35"/>
    <p:sldId id="289" r:id="rId36"/>
    <p:sldId id="290" r:id="rId37"/>
    <p:sldId id="291" r:id="rId38"/>
    <p:sldId id="292" r:id="rId39"/>
    <p:sldId id="293" r:id="rId40"/>
    <p:sldId id="294" r:id="rId41"/>
    <p:sldId id="296" r:id="rId42"/>
    <p:sldId id="297" r:id="rId43"/>
    <p:sldId id="298" r:id="rId44"/>
    <p:sldId id="299" r:id="rId45"/>
    <p:sldId id="300" r:id="rId46"/>
    <p:sldId id="301" r:id="rId47"/>
    <p:sldId id="302" r:id="rId48"/>
    <p:sldId id="303" r:id="rId49"/>
    <p:sldId id="304" r:id="rId50"/>
    <p:sldId id="305" r:id="rId51"/>
    <p:sldId id="306" r:id="rId52"/>
  </p:sldIdLst>
  <p:sldSz cx="20104100" cy="11309350"/>
  <p:notesSz cx="20104100" cy="1130935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576" y="66"/>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94692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727566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00" b="0" i="0">
                <a:solidFill>
                  <a:srgbClr val="002A5C"/>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751099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00" b="0" i="0">
                <a:solidFill>
                  <a:srgbClr val="002A5C"/>
                </a:solidFill>
                <a:latin typeface="Arial"/>
                <a:cs typeface="Arial"/>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521098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00" b="0" i="0">
                <a:solidFill>
                  <a:srgbClr val="002A5C"/>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243975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7488500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060503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00" b="0" i="0">
                <a:solidFill>
                  <a:srgbClr val="002A5C"/>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300" b="0" i="0">
                <a:solidFill>
                  <a:srgbClr val="002A5C"/>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377094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00" b="0" i="0">
                <a:solidFill>
                  <a:srgbClr val="002A5C"/>
                </a:solidFill>
                <a:latin typeface="Arial"/>
                <a:cs typeface="Arial"/>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0338307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0459" y="3102040"/>
            <a:ext cx="20083780" cy="5104765"/>
          </a:xfrm>
          <a:custGeom>
            <a:avLst/>
            <a:gdLst/>
            <a:ahLst/>
            <a:cxnLst/>
            <a:rect l="l" t="t" r="r" b="b"/>
            <a:pathLst>
              <a:path w="20083780" h="5104765">
                <a:moveTo>
                  <a:pt x="0" y="5104474"/>
                </a:moveTo>
                <a:lnTo>
                  <a:pt x="20083179" y="5104474"/>
                </a:lnTo>
                <a:lnTo>
                  <a:pt x="20083179" y="0"/>
                </a:lnTo>
                <a:lnTo>
                  <a:pt x="0" y="0"/>
                </a:lnTo>
                <a:lnTo>
                  <a:pt x="0" y="5104474"/>
                </a:lnTo>
                <a:close/>
              </a:path>
            </a:pathLst>
          </a:custGeom>
          <a:solidFill>
            <a:srgbClr val="002A5C"/>
          </a:solidFill>
        </p:spPr>
        <p:txBody>
          <a:bodyPr wrap="square" lIns="0" tIns="0" rIns="0" bIns="0" rtlCol="0"/>
          <a:lstStyle/>
          <a:p>
            <a:endParaRPr/>
          </a:p>
        </p:txBody>
      </p:sp>
      <p:sp>
        <p:nvSpPr>
          <p:cNvPr id="17" name="bk object 17"/>
          <p:cNvSpPr/>
          <p:nvPr/>
        </p:nvSpPr>
        <p:spPr>
          <a:xfrm>
            <a:off x="10459" y="3102040"/>
            <a:ext cx="20083780" cy="5104765"/>
          </a:xfrm>
          <a:custGeom>
            <a:avLst/>
            <a:gdLst/>
            <a:ahLst/>
            <a:cxnLst/>
            <a:rect l="l" t="t" r="r" b="b"/>
            <a:pathLst>
              <a:path w="20083780" h="5104765">
                <a:moveTo>
                  <a:pt x="0" y="0"/>
                </a:moveTo>
                <a:lnTo>
                  <a:pt x="20083173" y="0"/>
                </a:lnTo>
                <a:lnTo>
                  <a:pt x="20083173" y="5104473"/>
                </a:lnTo>
                <a:lnTo>
                  <a:pt x="0" y="5104473"/>
                </a:lnTo>
                <a:lnTo>
                  <a:pt x="0" y="0"/>
                </a:lnTo>
                <a:close/>
              </a:path>
            </a:pathLst>
          </a:custGeom>
          <a:ln w="20919">
            <a:solidFill>
              <a:srgbClr val="00657B"/>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900" b="0" i="0">
                <a:solidFill>
                  <a:srgbClr val="002A5C"/>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15344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00" b="0" i="0">
                <a:solidFill>
                  <a:srgbClr val="002A5C"/>
                </a:solidFill>
                <a:latin typeface="Arial"/>
                <a:cs typeface="Arial"/>
              </a:defRPr>
            </a:lvl1pPr>
          </a:lstStyle>
          <a:p>
            <a:endParaRPr/>
          </a:p>
        </p:txBody>
      </p:sp>
      <p:sp>
        <p:nvSpPr>
          <p:cNvPr id="3" name="Holder 3"/>
          <p:cNvSpPr>
            <a:spLocks noGrp="1"/>
          </p:cNvSpPr>
          <p:nvPr>
            <p:ph type="body" idx="1"/>
          </p:nvPr>
        </p:nvSpPr>
        <p:spPr>
          <a:xfrm>
            <a:off x="1118155" y="2868887"/>
            <a:ext cx="17867788" cy="369332"/>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555130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00" b="0" i="0">
                <a:solidFill>
                  <a:srgbClr val="002A5C"/>
                </a:solidFill>
                <a:latin typeface="Arial"/>
                <a:cs typeface="Arial"/>
              </a:defRPr>
            </a:lvl1pPr>
          </a:lstStyle>
          <a:p>
            <a:endParaRPr/>
          </a:p>
        </p:txBody>
      </p:sp>
      <p:sp>
        <p:nvSpPr>
          <p:cNvPr id="3" name="Holder 3"/>
          <p:cNvSpPr>
            <a:spLocks noGrp="1"/>
          </p:cNvSpPr>
          <p:nvPr>
            <p:ph sz="half" idx="2"/>
          </p:nvPr>
        </p:nvSpPr>
        <p:spPr>
          <a:xfrm>
            <a:off x="1005205" y="2601150"/>
            <a:ext cx="8745284" cy="369332"/>
          </a:xfrm>
          <a:prstGeom prst="rect">
            <a:avLst/>
          </a:prstGeom>
        </p:spPr>
        <p:txBody>
          <a:bodyPr wrap="square" lIns="0" tIns="0" rIns="0" bIns="0">
            <a:spAutoFit/>
          </a:bodyPr>
          <a:lstStyle>
            <a:lvl1pPr>
              <a:defRPr sz="2400"/>
            </a:lvl1pPr>
          </a:lstStyle>
          <a:p>
            <a:endParaRPr dirty="0"/>
          </a:p>
        </p:txBody>
      </p:sp>
      <p:sp>
        <p:nvSpPr>
          <p:cNvPr id="4" name="Holder 4"/>
          <p:cNvSpPr>
            <a:spLocks noGrp="1"/>
          </p:cNvSpPr>
          <p:nvPr>
            <p:ph sz="half" idx="3"/>
          </p:nvPr>
        </p:nvSpPr>
        <p:spPr>
          <a:xfrm>
            <a:off x="10353611" y="2601150"/>
            <a:ext cx="8745284" cy="369332"/>
          </a:xfrm>
          <a:prstGeom prst="rect">
            <a:avLst/>
          </a:prstGeom>
        </p:spPr>
        <p:txBody>
          <a:bodyPr wrap="square" lIns="0" tIns="0" rIns="0" bIns="0">
            <a:spAutoFit/>
          </a:bodyPr>
          <a:lstStyle>
            <a:lvl1pPr>
              <a:defRPr sz="2400"/>
            </a:lvl1pPr>
          </a:lstStyle>
          <a:p>
            <a:endParaRPr dirty="0"/>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0459" y="3102040"/>
            <a:ext cx="20083780" cy="5104765"/>
          </a:xfrm>
          <a:custGeom>
            <a:avLst/>
            <a:gdLst/>
            <a:ahLst/>
            <a:cxnLst/>
            <a:rect l="l" t="t" r="r" b="b"/>
            <a:pathLst>
              <a:path w="20083780" h="5104765">
                <a:moveTo>
                  <a:pt x="0" y="5104474"/>
                </a:moveTo>
                <a:lnTo>
                  <a:pt x="20083179" y="5104474"/>
                </a:lnTo>
                <a:lnTo>
                  <a:pt x="20083179" y="0"/>
                </a:lnTo>
                <a:lnTo>
                  <a:pt x="0" y="0"/>
                </a:lnTo>
                <a:lnTo>
                  <a:pt x="0" y="5104474"/>
                </a:lnTo>
                <a:close/>
              </a:path>
            </a:pathLst>
          </a:custGeom>
          <a:solidFill>
            <a:srgbClr val="002A5C"/>
          </a:solidFill>
        </p:spPr>
        <p:txBody>
          <a:bodyPr wrap="square" lIns="0" tIns="0" rIns="0" bIns="0" rtlCol="0"/>
          <a:lstStyle/>
          <a:p>
            <a:endParaRPr/>
          </a:p>
        </p:txBody>
      </p:sp>
      <p:sp>
        <p:nvSpPr>
          <p:cNvPr id="17" name="bk object 17"/>
          <p:cNvSpPr/>
          <p:nvPr/>
        </p:nvSpPr>
        <p:spPr>
          <a:xfrm>
            <a:off x="10459" y="3102040"/>
            <a:ext cx="20083780" cy="5104765"/>
          </a:xfrm>
          <a:custGeom>
            <a:avLst/>
            <a:gdLst/>
            <a:ahLst/>
            <a:cxnLst/>
            <a:rect l="l" t="t" r="r" b="b"/>
            <a:pathLst>
              <a:path w="20083780" h="5104765">
                <a:moveTo>
                  <a:pt x="0" y="0"/>
                </a:moveTo>
                <a:lnTo>
                  <a:pt x="20083173" y="0"/>
                </a:lnTo>
                <a:lnTo>
                  <a:pt x="20083173" y="5104473"/>
                </a:lnTo>
                <a:lnTo>
                  <a:pt x="0" y="5104473"/>
                </a:lnTo>
                <a:lnTo>
                  <a:pt x="0" y="0"/>
                </a:lnTo>
                <a:close/>
              </a:path>
            </a:pathLst>
          </a:custGeom>
          <a:ln w="20919">
            <a:solidFill>
              <a:srgbClr val="00657B"/>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900" b="0" i="0">
                <a:solidFill>
                  <a:srgbClr val="002A5C"/>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0459" y="3102040"/>
            <a:ext cx="20083780" cy="5104765"/>
          </a:xfrm>
          <a:custGeom>
            <a:avLst/>
            <a:gdLst/>
            <a:ahLst/>
            <a:cxnLst/>
            <a:rect l="l" t="t" r="r" b="b"/>
            <a:pathLst>
              <a:path w="20083780" h="5104765">
                <a:moveTo>
                  <a:pt x="0" y="5104474"/>
                </a:moveTo>
                <a:lnTo>
                  <a:pt x="20083179" y="5104474"/>
                </a:lnTo>
                <a:lnTo>
                  <a:pt x="20083179" y="0"/>
                </a:lnTo>
                <a:lnTo>
                  <a:pt x="0" y="0"/>
                </a:lnTo>
                <a:lnTo>
                  <a:pt x="0" y="5104474"/>
                </a:lnTo>
                <a:close/>
              </a:path>
            </a:pathLst>
          </a:custGeom>
          <a:solidFill>
            <a:srgbClr val="002A5C"/>
          </a:solidFill>
        </p:spPr>
        <p:txBody>
          <a:bodyPr wrap="square" lIns="0" tIns="0" rIns="0" bIns="0" rtlCol="0"/>
          <a:lstStyle/>
          <a:p>
            <a:endParaRPr/>
          </a:p>
        </p:txBody>
      </p:sp>
      <p:sp>
        <p:nvSpPr>
          <p:cNvPr id="17" name="bk object 17"/>
          <p:cNvSpPr/>
          <p:nvPr/>
        </p:nvSpPr>
        <p:spPr>
          <a:xfrm>
            <a:off x="10459" y="3102040"/>
            <a:ext cx="20083780" cy="5104765"/>
          </a:xfrm>
          <a:custGeom>
            <a:avLst/>
            <a:gdLst/>
            <a:ahLst/>
            <a:cxnLst/>
            <a:rect l="l" t="t" r="r" b="b"/>
            <a:pathLst>
              <a:path w="20083780" h="5104765">
                <a:moveTo>
                  <a:pt x="0" y="0"/>
                </a:moveTo>
                <a:lnTo>
                  <a:pt x="20083173" y="0"/>
                </a:lnTo>
                <a:lnTo>
                  <a:pt x="20083173" y="5104473"/>
                </a:lnTo>
                <a:lnTo>
                  <a:pt x="0" y="5104473"/>
                </a:lnTo>
                <a:lnTo>
                  <a:pt x="0" y="0"/>
                </a:lnTo>
                <a:close/>
              </a:path>
            </a:pathLst>
          </a:custGeom>
          <a:ln w="20919">
            <a:solidFill>
              <a:srgbClr val="00657B"/>
            </a:solidFill>
          </a:ln>
        </p:spPr>
        <p:txBody>
          <a:bodyPr wrap="square" lIns="0" tIns="0" rIns="0" bIns="0" rtlCol="0"/>
          <a:lstStyle/>
          <a:p>
            <a:endParaRPr/>
          </a:p>
        </p:txBody>
      </p:sp>
      <p:sp>
        <p:nvSpPr>
          <p:cNvPr id="2" name="Holder 2"/>
          <p:cNvSpPr>
            <a:spLocks noGrp="1"/>
          </p:cNvSpPr>
          <p:nvPr>
            <p:ph type="ctrTitle"/>
          </p:nvPr>
        </p:nvSpPr>
        <p:spPr>
          <a:xfrm>
            <a:off x="1149568" y="4591002"/>
            <a:ext cx="17804963" cy="50736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417925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00" b="0" i="0">
                <a:solidFill>
                  <a:srgbClr val="002A5C"/>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100" b="0" i="0">
                <a:solidFill>
                  <a:srgbClr val="002A5C"/>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263829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00" b="0" i="0">
                <a:solidFill>
                  <a:srgbClr val="002A5C"/>
                </a:solidFill>
                <a:latin typeface="Arial"/>
                <a:cs typeface="Arial"/>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676043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00" b="0" i="0">
                <a:solidFill>
                  <a:srgbClr val="002A5C"/>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957280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4.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35441" y="730732"/>
            <a:ext cx="18433216" cy="930275"/>
          </a:xfrm>
          <a:prstGeom prst="rect">
            <a:avLst/>
          </a:prstGeom>
        </p:spPr>
        <p:txBody>
          <a:bodyPr wrap="square" lIns="0" tIns="0" rIns="0" bIns="0">
            <a:spAutoFit/>
          </a:bodyPr>
          <a:lstStyle>
            <a:lvl1pPr>
              <a:defRPr sz="5900" b="0" i="0">
                <a:solidFill>
                  <a:srgbClr val="002A5C"/>
                </a:solidFill>
                <a:latin typeface="Arial"/>
                <a:cs typeface="Arial"/>
              </a:defRPr>
            </a:lvl1pPr>
          </a:lstStyle>
          <a:p>
            <a:endParaRPr/>
          </a:p>
        </p:txBody>
      </p:sp>
      <p:sp>
        <p:nvSpPr>
          <p:cNvPr id="3" name="Holder 3"/>
          <p:cNvSpPr>
            <a:spLocks noGrp="1"/>
          </p:cNvSpPr>
          <p:nvPr>
            <p:ph type="body" idx="1"/>
          </p:nvPr>
        </p:nvSpPr>
        <p:spPr>
          <a:xfrm>
            <a:off x="1118155" y="2868887"/>
            <a:ext cx="17867788" cy="382460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7/31/2020</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27573" y="626023"/>
            <a:ext cx="17448953" cy="930275"/>
          </a:xfrm>
          <a:prstGeom prst="rect">
            <a:avLst/>
          </a:prstGeom>
        </p:spPr>
        <p:txBody>
          <a:bodyPr wrap="square" lIns="0" tIns="0" rIns="0" bIns="0">
            <a:spAutoFit/>
          </a:bodyPr>
          <a:lstStyle>
            <a:lvl1pPr>
              <a:defRPr sz="5900" b="0" i="0">
                <a:solidFill>
                  <a:srgbClr val="002A5C"/>
                </a:solidFill>
                <a:latin typeface="Arial"/>
                <a:cs typeface="Arial"/>
              </a:defRPr>
            </a:lvl1pPr>
          </a:lstStyle>
          <a:p>
            <a:endParaRPr/>
          </a:p>
        </p:txBody>
      </p:sp>
      <p:sp>
        <p:nvSpPr>
          <p:cNvPr id="3" name="Holder 3"/>
          <p:cNvSpPr>
            <a:spLocks noGrp="1"/>
          </p:cNvSpPr>
          <p:nvPr>
            <p:ph type="body" idx="1"/>
          </p:nvPr>
        </p:nvSpPr>
        <p:spPr>
          <a:xfrm>
            <a:off x="1331356" y="2228069"/>
            <a:ext cx="14211300" cy="4817109"/>
          </a:xfrm>
          <a:prstGeom prst="rect">
            <a:avLst/>
          </a:prstGeom>
        </p:spPr>
        <p:txBody>
          <a:bodyPr wrap="square" lIns="0" tIns="0" rIns="0" bIns="0">
            <a:spAutoFit/>
          </a:bodyPr>
          <a:lstStyle>
            <a:lvl1pPr>
              <a:defRPr sz="3100" b="0" i="0">
                <a:solidFill>
                  <a:srgbClr val="002A5C"/>
                </a:solidFill>
                <a:latin typeface="Arial"/>
                <a:cs typeface="Arial"/>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7/31/2020</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89768740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275218" y="699319"/>
            <a:ext cx="17553662" cy="930275"/>
          </a:xfrm>
          <a:prstGeom prst="rect">
            <a:avLst/>
          </a:prstGeom>
        </p:spPr>
        <p:txBody>
          <a:bodyPr wrap="square" lIns="0" tIns="0" rIns="0" bIns="0">
            <a:spAutoFit/>
          </a:bodyPr>
          <a:lstStyle>
            <a:lvl1pPr>
              <a:defRPr sz="5900" b="0" i="0">
                <a:solidFill>
                  <a:srgbClr val="002A5C"/>
                </a:solidFill>
                <a:latin typeface="Arial"/>
                <a:cs typeface="Arial"/>
              </a:defRPr>
            </a:lvl1pPr>
          </a:lstStyle>
          <a:p>
            <a:endParaRPr/>
          </a:p>
        </p:txBody>
      </p:sp>
      <p:sp>
        <p:nvSpPr>
          <p:cNvPr id="3" name="Holder 3"/>
          <p:cNvSpPr>
            <a:spLocks noGrp="1"/>
          </p:cNvSpPr>
          <p:nvPr>
            <p:ph type="body" idx="1"/>
          </p:nvPr>
        </p:nvSpPr>
        <p:spPr>
          <a:xfrm>
            <a:off x="7355796" y="4486774"/>
            <a:ext cx="9470390" cy="437895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7/31/2020</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955783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79927" y="720262"/>
            <a:ext cx="17344244" cy="1830705"/>
          </a:xfrm>
          <a:prstGeom prst="rect">
            <a:avLst/>
          </a:prstGeom>
        </p:spPr>
        <p:txBody>
          <a:bodyPr wrap="square" lIns="0" tIns="0" rIns="0" bIns="0">
            <a:spAutoFit/>
          </a:bodyPr>
          <a:lstStyle>
            <a:lvl1pPr>
              <a:defRPr sz="5900" b="0" i="0">
                <a:solidFill>
                  <a:srgbClr val="002A5C"/>
                </a:solidFill>
                <a:latin typeface="Arial"/>
                <a:cs typeface="Arial"/>
              </a:defRPr>
            </a:lvl1pPr>
          </a:lstStyle>
          <a:p>
            <a:endParaRPr/>
          </a:p>
        </p:txBody>
      </p:sp>
      <p:sp>
        <p:nvSpPr>
          <p:cNvPr id="3" name="Holder 3"/>
          <p:cNvSpPr>
            <a:spLocks noGrp="1"/>
          </p:cNvSpPr>
          <p:nvPr>
            <p:ph type="body" idx="1"/>
          </p:nvPr>
        </p:nvSpPr>
        <p:spPr>
          <a:xfrm>
            <a:off x="1482407" y="2477914"/>
            <a:ext cx="14171930" cy="4907280"/>
          </a:xfrm>
          <a:prstGeom prst="rect">
            <a:avLst/>
          </a:prstGeom>
        </p:spPr>
        <p:txBody>
          <a:bodyPr wrap="square" lIns="0" tIns="0" rIns="0" bIns="0">
            <a:spAutoFit/>
          </a:bodyPr>
          <a:lstStyle>
            <a:lvl1pPr>
              <a:defRPr sz="3300" b="0" i="0">
                <a:solidFill>
                  <a:srgbClr val="002A5C"/>
                </a:solidFill>
                <a:latin typeface="Arial"/>
                <a:cs typeface="Arial"/>
              </a:defRPr>
            </a:lvl1pPr>
          </a:lstStyle>
          <a:p>
            <a:endParaRPr dirty="0"/>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7/31/2020</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22425025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4.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22.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7.xml"/><Relationship Id="rId4" Type="http://schemas.openxmlformats.org/officeDocument/2006/relationships/image" Target="../media/image3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9568" y="4532953"/>
            <a:ext cx="12026682" cy="2750112"/>
          </a:xfrm>
          <a:prstGeom prst="rect">
            <a:avLst/>
          </a:prstGeom>
        </p:spPr>
        <p:txBody>
          <a:bodyPr vert="horz" wrap="square" lIns="0" tIns="71755" rIns="0" bIns="0" rtlCol="0">
            <a:spAutoFit/>
          </a:bodyPr>
          <a:lstStyle/>
          <a:p>
            <a:pPr marL="12700">
              <a:lnSpc>
                <a:spcPct val="100000"/>
              </a:lnSpc>
              <a:spcBef>
                <a:spcPts val="565"/>
              </a:spcBef>
            </a:pPr>
            <a:r>
              <a:rPr lang="ja-JP" altLang="en-US" sz="3150" b="1" spc="-140" dirty="0">
                <a:solidFill>
                  <a:srgbClr val="008BA9"/>
                </a:solidFill>
              </a:rPr>
              <a:t>コース</a:t>
            </a:r>
            <a:r>
              <a:rPr sz="3150" b="1" spc="-140" dirty="0" smtClean="0">
                <a:solidFill>
                  <a:srgbClr val="008BA9"/>
                </a:solidFill>
                <a:latin typeface="Arial"/>
                <a:cs typeface="Arial"/>
              </a:rPr>
              <a:t> </a:t>
            </a:r>
            <a:r>
              <a:rPr lang="en-US" sz="3150" b="1" spc="175" dirty="0">
                <a:solidFill>
                  <a:srgbClr val="008BA9"/>
                </a:solidFill>
              </a:rPr>
              <a:t>2</a:t>
            </a:r>
            <a:endParaRPr sz="3150" dirty="0">
              <a:latin typeface="Arial"/>
              <a:cs typeface="Arial"/>
            </a:endParaRPr>
          </a:p>
          <a:p>
            <a:pPr marL="12700" marR="5080">
              <a:lnSpc>
                <a:spcPts val="7909"/>
              </a:lnSpc>
              <a:spcBef>
                <a:spcPts val="1290"/>
              </a:spcBef>
            </a:pPr>
            <a:r>
              <a:rPr lang="en-US" sz="6650" b="1" spc="-375" dirty="0" smtClean="0">
                <a:solidFill>
                  <a:srgbClr val="FFFFFF"/>
                </a:solidFill>
              </a:rPr>
              <a:t>State Estimation and Localization for Self-Driving Cars</a:t>
            </a:r>
            <a:endParaRPr sz="6650" dirty="0">
              <a:latin typeface="Arial"/>
              <a:cs typeface="Arial"/>
            </a:endParaRPr>
          </a:p>
        </p:txBody>
      </p:sp>
      <p:sp>
        <p:nvSpPr>
          <p:cNvPr id="4" name="正方形/長方形 3"/>
          <p:cNvSpPr/>
          <p:nvPr/>
        </p:nvSpPr>
        <p:spPr>
          <a:xfrm>
            <a:off x="3346450" y="8397875"/>
            <a:ext cx="10972800" cy="2677656"/>
          </a:xfrm>
          <a:prstGeom prst="rect">
            <a:avLst/>
          </a:prstGeom>
        </p:spPr>
        <p:txBody>
          <a:bodyPr wrap="square">
            <a:spAutoFit/>
          </a:bodyPr>
          <a:lstStyle/>
          <a:p>
            <a:pPr marL="342900" indent="-342900">
              <a:buFontTx/>
              <a:buChar char="-"/>
            </a:pPr>
            <a:r>
              <a:rPr lang="en-US" altLang="ja-JP" sz="2400" dirty="0" smtClean="0">
                <a:solidFill>
                  <a:srgbClr val="000000"/>
                </a:solidFill>
                <a:latin typeface="BNYCSS+HelveticaNeue"/>
              </a:rPr>
              <a:t>Localization</a:t>
            </a:r>
            <a:r>
              <a:rPr lang="ja-JP" altLang="en-US" sz="2400" dirty="0">
                <a:solidFill>
                  <a:srgbClr val="000000"/>
                </a:solidFill>
                <a:latin typeface="BNYCSS+HelveticaNeue"/>
              </a:rPr>
              <a:t>の</a:t>
            </a:r>
            <a:r>
              <a:rPr lang="ja-JP" altLang="en-US" sz="2400" dirty="0" smtClean="0">
                <a:solidFill>
                  <a:srgbClr val="000000"/>
                </a:solidFill>
                <a:latin typeface="BNYCSS+HelveticaNeue"/>
              </a:rPr>
              <a:t>定義：</a:t>
            </a:r>
            <a:r>
              <a:rPr lang="en-US" altLang="ja-JP" sz="2400" dirty="0" smtClean="0">
                <a:solidFill>
                  <a:srgbClr val="000000"/>
                </a:solidFill>
                <a:latin typeface="BNYCSS+HelveticaNeue"/>
              </a:rPr>
              <a:t>the </a:t>
            </a:r>
            <a:r>
              <a:rPr lang="en-US" altLang="ja-JP" sz="2400" dirty="0">
                <a:solidFill>
                  <a:srgbClr val="000000"/>
                </a:solidFill>
                <a:latin typeface="BNYCSS+HelveticaNeue"/>
              </a:rPr>
              <a:t>method by which we determine the </a:t>
            </a:r>
            <a:r>
              <a:rPr lang="en-US" altLang="ja-JP" sz="2400" dirty="0">
                <a:solidFill>
                  <a:srgbClr val="FF0000"/>
                </a:solidFill>
                <a:latin typeface="BNYCSS+HelveticaNeue"/>
              </a:rPr>
              <a:t>position</a:t>
            </a:r>
            <a:r>
              <a:rPr lang="en-US" altLang="ja-JP" sz="2400" dirty="0">
                <a:solidFill>
                  <a:srgbClr val="000000"/>
                </a:solidFill>
                <a:latin typeface="BNYCSS+HelveticaNeue"/>
              </a:rPr>
              <a:t> and </a:t>
            </a:r>
            <a:r>
              <a:rPr lang="en-US" altLang="ja-JP" sz="2400" dirty="0">
                <a:solidFill>
                  <a:srgbClr val="FF0000"/>
                </a:solidFill>
                <a:latin typeface="BNYCSS+HelveticaNeue"/>
              </a:rPr>
              <a:t>orientation</a:t>
            </a:r>
            <a:r>
              <a:rPr lang="en-US" altLang="ja-JP" sz="2400" dirty="0">
                <a:solidFill>
                  <a:srgbClr val="000000"/>
                </a:solidFill>
                <a:latin typeface="BNYCSS+HelveticaNeue"/>
              </a:rPr>
              <a:t> of a vehicle within the world. </a:t>
            </a:r>
          </a:p>
          <a:p>
            <a:pPr marL="342900" indent="-342900">
              <a:buFontTx/>
              <a:buChar char="-"/>
            </a:pPr>
            <a:r>
              <a:rPr lang="en-US" altLang="ja-JP" sz="2400" dirty="0" smtClean="0">
                <a:solidFill>
                  <a:srgbClr val="000000"/>
                </a:solidFill>
                <a:latin typeface="BNYCSS+HelveticaNeue"/>
              </a:rPr>
              <a:t>State </a:t>
            </a:r>
            <a:r>
              <a:rPr lang="en-US" altLang="ja-JP" sz="2400" dirty="0">
                <a:solidFill>
                  <a:srgbClr val="000000"/>
                </a:solidFill>
                <a:latin typeface="BNYCSS+HelveticaNeue"/>
              </a:rPr>
              <a:t>Estimation</a:t>
            </a:r>
            <a:r>
              <a:rPr lang="ja-JP" altLang="en-US" sz="2400" dirty="0">
                <a:solidFill>
                  <a:srgbClr val="000000"/>
                </a:solidFill>
                <a:latin typeface="BNYCSS+HelveticaNeue"/>
              </a:rPr>
              <a:t>の</a:t>
            </a:r>
            <a:r>
              <a:rPr lang="ja-JP" altLang="en-US" sz="2400" dirty="0" smtClean="0">
                <a:solidFill>
                  <a:srgbClr val="000000"/>
                </a:solidFill>
                <a:latin typeface="BNYCSS+HelveticaNeue"/>
              </a:rPr>
              <a:t>定義：</a:t>
            </a:r>
            <a:r>
              <a:rPr lang="en-US" altLang="ja-JP" sz="2400" dirty="0" smtClean="0">
                <a:solidFill>
                  <a:srgbClr val="000000"/>
                </a:solidFill>
                <a:latin typeface="BNYCSS+HelveticaNeue"/>
              </a:rPr>
              <a:t>the </a:t>
            </a:r>
            <a:r>
              <a:rPr lang="en-US" altLang="ja-JP" sz="2400" dirty="0">
                <a:solidFill>
                  <a:srgbClr val="000000"/>
                </a:solidFill>
                <a:latin typeface="BNYCSS+HelveticaNeue"/>
              </a:rPr>
              <a:t>process of </a:t>
            </a:r>
            <a:r>
              <a:rPr lang="en-US" altLang="ja-JP" sz="2400" dirty="0">
                <a:solidFill>
                  <a:srgbClr val="FF0000"/>
                </a:solidFill>
                <a:latin typeface="BNYCSS+HelveticaNeue"/>
              </a:rPr>
              <a:t>computing</a:t>
            </a:r>
            <a:r>
              <a:rPr lang="en-US" altLang="ja-JP" sz="2400" dirty="0">
                <a:solidFill>
                  <a:srgbClr val="000000"/>
                </a:solidFill>
                <a:latin typeface="BNYCSS+HelveticaNeue"/>
              </a:rPr>
              <a:t> a physical </a:t>
            </a:r>
            <a:r>
              <a:rPr lang="en-US" altLang="ja-JP" sz="2400" dirty="0">
                <a:solidFill>
                  <a:srgbClr val="FF0000"/>
                </a:solidFill>
                <a:latin typeface="BNYCSS+HelveticaNeue"/>
              </a:rPr>
              <a:t>quantity</a:t>
            </a:r>
            <a:r>
              <a:rPr lang="en-US" altLang="ja-JP" sz="2400" dirty="0">
                <a:solidFill>
                  <a:srgbClr val="000000"/>
                </a:solidFill>
                <a:latin typeface="BNYCSS+HelveticaNeue"/>
              </a:rPr>
              <a:t> (that </a:t>
            </a:r>
            <a:r>
              <a:rPr lang="en-US" altLang="ja-JP" sz="2400" dirty="0">
                <a:solidFill>
                  <a:srgbClr val="FF0000"/>
                </a:solidFill>
                <a:latin typeface="BNYCSS+HelveticaNeue"/>
              </a:rPr>
              <a:t>changes</a:t>
            </a:r>
            <a:r>
              <a:rPr lang="en-US" altLang="ja-JP" sz="2400" dirty="0">
                <a:solidFill>
                  <a:srgbClr val="000000"/>
                </a:solidFill>
                <a:latin typeface="BNYCSS+HelveticaNeue"/>
              </a:rPr>
              <a:t> </a:t>
            </a:r>
            <a:r>
              <a:rPr lang="en-US" altLang="ja-JP" sz="2400" dirty="0">
                <a:solidFill>
                  <a:srgbClr val="FF0000"/>
                </a:solidFill>
                <a:latin typeface="BNYCSS+HelveticaNeue"/>
              </a:rPr>
              <a:t>over</a:t>
            </a:r>
            <a:r>
              <a:rPr lang="en-US" altLang="ja-JP" sz="2400" dirty="0">
                <a:solidFill>
                  <a:srgbClr val="000000"/>
                </a:solidFill>
                <a:latin typeface="BNYCSS+HelveticaNeue"/>
              </a:rPr>
              <a:t> </a:t>
            </a:r>
            <a:r>
              <a:rPr lang="en-US" altLang="ja-JP" sz="2400" dirty="0">
                <a:solidFill>
                  <a:srgbClr val="FF0000"/>
                </a:solidFill>
                <a:latin typeface="BNYCSS+HelveticaNeue"/>
              </a:rPr>
              <a:t>time</a:t>
            </a:r>
            <a:r>
              <a:rPr lang="en-US" altLang="ja-JP" sz="2400" dirty="0">
                <a:solidFill>
                  <a:srgbClr val="000000"/>
                </a:solidFill>
                <a:latin typeface="BNYCSS+HelveticaNeue"/>
              </a:rPr>
              <a:t>) like a position </a:t>
            </a:r>
            <a:r>
              <a:rPr lang="en-US" altLang="ja-JP" sz="2400" dirty="0">
                <a:solidFill>
                  <a:srgbClr val="FF0000"/>
                </a:solidFill>
                <a:latin typeface="BNYCSS+HelveticaNeue"/>
              </a:rPr>
              <a:t>from</a:t>
            </a:r>
            <a:r>
              <a:rPr lang="en-US" altLang="ja-JP" sz="2400" dirty="0">
                <a:solidFill>
                  <a:srgbClr val="000000"/>
                </a:solidFill>
                <a:latin typeface="BNYCSS+HelveticaNeue"/>
              </a:rPr>
              <a:t> a set of </a:t>
            </a:r>
            <a:r>
              <a:rPr lang="en-US" altLang="ja-JP" sz="2400" dirty="0" smtClean="0">
                <a:solidFill>
                  <a:srgbClr val="FF0000"/>
                </a:solidFill>
                <a:latin typeface="BNYCSS+HelveticaNeue"/>
              </a:rPr>
              <a:t>measurements</a:t>
            </a:r>
            <a:r>
              <a:rPr lang="en-US" altLang="ja-JP" sz="2400" dirty="0" smtClean="0">
                <a:solidFill>
                  <a:srgbClr val="000000"/>
                </a:solidFill>
                <a:latin typeface="BNYCSS+HelveticaNeue"/>
              </a:rPr>
              <a:t>.</a:t>
            </a:r>
          </a:p>
          <a:p>
            <a:pPr marL="342900" indent="-342900">
              <a:buFontTx/>
              <a:buChar char="-"/>
            </a:pPr>
            <a:r>
              <a:rPr lang="en-US" altLang="ja-JP" sz="2400" dirty="0" smtClean="0">
                <a:solidFill>
                  <a:srgbClr val="000000"/>
                </a:solidFill>
                <a:latin typeface="BNYCSS+HelveticaNeue"/>
              </a:rPr>
              <a:t>Parameter </a:t>
            </a:r>
            <a:r>
              <a:rPr lang="en-US" altLang="ja-JP" sz="2400" dirty="0">
                <a:solidFill>
                  <a:srgbClr val="000000"/>
                </a:solidFill>
                <a:latin typeface="BNYCSS+HelveticaNeue"/>
              </a:rPr>
              <a:t>Estimation</a:t>
            </a:r>
            <a:r>
              <a:rPr lang="ja-JP" altLang="en-US" sz="2400" dirty="0">
                <a:solidFill>
                  <a:srgbClr val="000000"/>
                </a:solidFill>
                <a:latin typeface="BNYCSS+HelveticaNeue"/>
              </a:rPr>
              <a:t>の</a:t>
            </a:r>
            <a:r>
              <a:rPr lang="ja-JP" altLang="en-US" sz="2400" dirty="0" smtClean="0">
                <a:solidFill>
                  <a:srgbClr val="000000"/>
                </a:solidFill>
                <a:latin typeface="BNYCSS+HelveticaNeue"/>
              </a:rPr>
              <a:t>定義：</a:t>
            </a:r>
            <a:r>
              <a:rPr lang="en-US" altLang="ja-JP" sz="2400" dirty="0" smtClean="0">
                <a:solidFill>
                  <a:srgbClr val="000000"/>
                </a:solidFill>
                <a:latin typeface="BNYCSS+HelveticaNeue"/>
              </a:rPr>
              <a:t>a </a:t>
            </a:r>
            <a:r>
              <a:rPr lang="en-US" altLang="ja-JP" sz="2400" dirty="0">
                <a:latin typeface="BNYCSS+HelveticaNeue"/>
              </a:rPr>
              <a:t>parameter</a:t>
            </a:r>
            <a:r>
              <a:rPr lang="en-US" altLang="ja-JP" sz="2400" dirty="0">
                <a:solidFill>
                  <a:srgbClr val="000000"/>
                </a:solidFill>
                <a:latin typeface="BNYCSS+HelveticaNeue"/>
              </a:rPr>
              <a:t> is </a:t>
            </a:r>
            <a:r>
              <a:rPr lang="en-US" altLang="ja-JP" sz="2400" dirty="0">
                <a:solidFill>
                  <a:srgbClr val="FF0000"/>
                </a:solidFill>
                <a:latin typeface="BNYCSS+HelveticaNeue"/>
              </a:rPr>
              <a:t>constant</a:t>
            </a:r>
            <a:r>
              <a:rPr lang="en-US" altLang="ja-JP" sz="2400" dirty="0">
                <a:solidFill>
                  <a:srgbClr val="000000"/>
                </a:solidFill>
                <a:latin typeface="BNYCSS+HelveticaNeue"/>
              </a:rPr>
              <a:t> </a:t>
            </a:r>
            <a:r>
              <a:rPr lang="en-US" altLang="ja-JP" sz="2400" dirty="0">
                <a:solidFill>
                  <a:srgbClr val="FF0000"/>
                </a:solidFill>
                <a:latin typeface="BNYCSS+HelveticaNeue"/>
              </a:rPr>
              <a:t>over</a:t>
            </a:r>
            <a:r>
              <a:rPr lang="en-US" altLang="ja-JP" sz="2400" dirty="0">
                <a:solidFill>
                  <a:srgbClr val="000000"/>
                </a:solidFill>
                <a:latin typeface="BNYCSS+HelveticaNeue"/>
              </a:rPr>
              <a:t> </a:t>
            </a:r>
            <a:r>
              <a:rPr lang="en-US" altLang="ja-JP" sz="2400" dirty="0">
                <a:solidFill>
                  <a:srgbClr val="FF0000"/>
                </a:solidFill>
                <a:latin typeface="BNYCSS+HelveticaNeue"/>
              </a:rPr>
              <a:t>time</a:t>
            </a:r>
            <a:r>
              <a:rPr lang="en-US" altLang="ja-JP" sz="2400" dirty="0">
                <a:solidFill>
                  <a:srgbClr val="000000"/>
                </a:solidFill>
                <a:latin typeface="BNYCSS+HelveticaNeue"/>
              </a:rPr>
              <a:t>. </a:t>
            </a:r>
            <a:r>
              <a:rPr lang="ja-JP" altLang="en-US" sz="2400" dirty="0" smtClean="0">
                <a:solidFill>
                  <a:srgbClr val="000000"/>
                </a:solidFill>
                <a:latin typeface="BNYCSS+HelveticaNeue"/>
              </a:rPr>
              <a:t>例えば</a:t>
            </a:r>
            <a:r>
              <a:rPr lang="ja-JP" altLang="en-US" sz="2400" dirty="0">
                <a:solidFill>
                  <a:srgbClr val="000000"/>
                </a:solidFill>
                <a:latin typeface="BNYCSS+HelveticaNeue"/>
              </a:rPr>
              <a:t>、</a:t>
            </a:r>
            <a:r>
              <a:rPr lang="en-US" altLang="ja-JP" sz="2400" dirty="0">
                <a:solidFill>
                  <a:srgbClr val="000000"/>
                </a:solidFill>
                <a:latin typeface="BNYCSS+HelveticaNeue"/>
              </a:rPr>
              <a:t>position and orientation are states of a moving vehicle, while the resistance of a particular </a:t>
            </a:r>
            <a:r>
              <a:rPr lang="en-US" altLang="ja-JP" sz="2400" dirty="0" smtClean="0">
                <a:solidFill>
                  <a:srgbClr val="000000"/>
                </a:solidFill>
                <a:latin typeface="BNYCSS+HelveticaNeue"/>
              </a:rPr>
              <a:t>resistor</a:t>
            </a:r>
            <a:r>
              <a:rPr lang="ja-JP" altLang="en-US" sz="2400" dirty="0" smtClean="0">
                <a:solidFill>
                  <a:srgbClr val="000000"/>
                </a:solidFill>
                <a:latin typeface="BNYCSS+HelveticaNeue"/>
              </a:rPr>
              <a:t>（抵抗器）</a:t>
            </a:r>
            <a:r>
              <a:rPr lang="en-US" altLang="ja-JP" sz="2400" dirty="0" smtClean="0">
                <a:solidFill>
                  <a:srgbClr val="000000"/>
                </a:solidFill>
                <a:latin typeface="BNYCSS+HelveticaNeue"/>
              </a:rPr>
              <a:t> </a:t>
            </a:r>
            <a:r>
              <a:rPr lang="en-US" altLang="ja-JP" sz="2400" dirty="0">
                <a:solidFill>
                  <a:srgbClr val="000000"/>
                </a:solidFill>
                <a:latin typeface="BNYCSS+HelveticaNeue"/>
              </a:rPr>
              <a:t>in the electrical sub-system of a vehicle would be a parameter. </a:t>
            </a:r>
            <a:endParaRPr lang="ja-JP" altLang="en-US" sz="2400" dirty="0"/>
          </a:p>
        </p:txBody>
      </p:sp>
    </p:spTree>
    <p:extLst>
      <p:ext uri="{BB962C8B-B14F-4D97-AF65-F5344CB8AC3E}">
        <p14:creationId xmlns:p14="http://schemas.microsoft.com/office/powerpoint/2010/main" val="35067527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198916" y="2465893"/>
          <a:ext cx="4655820" cy="5551879"/>
        </p:xfrm>
        <a:graphic>
          <a:graphicData uri="http://schemas.openxmlformats.org/drawingml/2006/table">
            <a:tbl>
              <a:tblPr firstRow="1" bandRow="1">
                <a:tableStyleId>{2D5ABB26-0587-4C30-8999-92F81FD0307C}</a:tableStyleId>
              </a:tblPr>
              <a:tblGrid>
                <a:gridCol w="1944370">
                  <a:extLst>
                    <a:ext uri="{9D8B030D-6E8A-4147-A177-3AD203B41FA5}">
                      <a16:colId xmlns:a16="http://schemas.microsoft.com/office/drawing/2014/main" val="20000"/>
                    </a:ext>
                  </a:extLst>
                </a:gridCol>
                <a:gridCol w="2711450">
                  <a:extLst>
                    <a:ext uri="{9D8B030D-6E8A-4147-A177-3AD203B41FA5}">
                      <a16:colId xmlns:a16="http://schemas.microsoft.com/office/drawing/2014/main" val="20001"/>
                    </a:ext>
                  </a:extLst>
                </a:gridCol>
              </a:tblGrid>
              <a:tr h="1110376">
                <a:tc>
                  <a:txBody>
                    <a:bodyPr/>
                    <a:lstStyle/>
                    <a:p>
                      <a:pPr marL="847725">
                        <a:lnSpc>
                          <a:spcPct val="100000"/>
                        </a:lnSpc>
                        <a:spcBef>
                          <a:spcPts val="1810"/>
                        </a:spcBef>
                      </a:pPr>
                      <a:r>
                        <a:rPr sz="3300" b="1" dirty="0">
                          <a:solidFill>
                            <a:srgbClr val="FFFFFF"/>
                          </a:solidFill>
                          <a:latin typeface="Arial"/>
                          <a:cs typeface="Arial"/>
                        </a:rPr>
                        <a:t>#</a:t>
                      </a:r>
                      <a:endParaRPr sz="3300">
                        <a:latin typeface="Arial"/>
                        <a:cs typeface="Arial"/>
                      </a:endParaRPr>
                    </a:p>
                  </a:txBody>
                  <a:tcPr marL="0" marR="0" marT="22987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7BA4D9"/>
                    </a:solidFill>
                  </a:tcPr>
                </a:tc>
                <a:tc>
                  <a:txBody>
                    <a:bodyPr/>
                    <a:lstStyle/>
                    <a:p>
                      <a:pPr marL="5715" algn="ctr">
                        <a:lnSpc>
                          <a:spcPts val="3790"/>
                        </a:lnSpc>
                      </a:pPr>
                      <a:r>
                        <a:rPr sz="3300" b="1" spc="-190" dirty="0">
                          <a:solidFill>
                            <a:srgbClr val="FFFFFF"/>
                          </a:solidFill>
                          <a:latin typeface="Arial"/>
                          <a:cs typeface="Arial"/>
                        </a:rPr>
                        <a:t>Resistance</a:t>
                      </a:r>
                      <a:endParaRPr sz="3300">
                        <a:latin typeface="Arial"/>
                        <a:cs typeface="Arial"/>
                      </a:endParaRPr>
                    </a:p>
                    <a:p>
                      <a:pPr marL="3175" algn="ctr">
                        <a:lnSpc>
                          <a:spcPts val="3960"/>
                        </a:lnSpc>
                      </a:pPr>
                      <a:r>
                        <a:rPr sz="3300" b="1" spc="-185" dirty="0">
                          <a:solidFill>
                            <a:srgbClr val="FFFFFF"/>
                          </a:solidFill>
                          <a:latin typeface="Arial"/>
                          <a:cs typeface="Arial"/>
                        </a:rPr>
                        <a:t>(Ohms)</a:t>
                      </a:r>
                      <a:endParaRPr sz="3300">
                        <a:latin typeface="Arial"/>
                        <a:cs typeface="Arial"/>
                      </a:endParaRPr>
                    </a:p>
                  </a:txBody>
                  <a:tcPr marL="0" marR="0" marT="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7BA4D9"/>
                    </a:solidFill>
                  </a:tcPr>
                </a:tc>
                <a:extLst>
                  <a:ext uri="{0D108BD9-81ED-4DB2-BD59-A6C34878D82A}">
                    <a16:rowId xmlns:a16="http://schemas.microsoft.com/office/drawing/2014/main" val="10000"/>
                  </a:ext>
                </a:extLst>
              </a:tr>
              <a:tr h="1110376">
                <a:tc>
                  <a:txBody>
                    <a:bodyPr/>
                    <a:lstStyle/>
                    <a:p>
                      <a:pPr marL="847725">
                        <a:lnSpc>
                          <a:spcPct val="100000"/>
                        </a:lnSpc>
                        <a:spcBef>
                          <a:spcPts val="1805"/>
                        </a:spcBef>
                      </a:pPr>
                      <a:r>
                        <a:rPr sz="3300" dirty="0">
                          <a:latin typeface="Arial"/>
                          <a:cs typeface="Arial"/>
                        </a:rPr>
                        <a:t>1</a:t>
                      </a:r>
                      <a:endParaRPr sz="3300">
                        <a:latin typeface="Arial"/>
                        <a:cs typeface="Arial"/>
                      </a:endParaRPr>
                    </a:p>
                  </a:txBody>
                  <a:tcPr marL="0" marR="0" marT="22923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algn="ctr">
                        <a:lnSpc>
                          <a:spcPct val="100000"/>
                        </a:lnSpc>
                        <a:spcBef>
                          <a:spcPts val="1805"/>
                        </a:spcBef>
                      </a:pPr>
                      <a:r>
                        <a:rPr sz="3300" spc="175" dirty="0">
                          <a:latin typeface="Arial"/>
                          <a:cs typeface="Arial"/>
                        </a:rPr>
                        <a:t>1068</a:t>
                      </a:r>
                      <a:endParaRPr sz="3300">
                        <a:latin typeface="Arial"/>
                        <a:cs typeface="Arial"/>
                      </a:endParaRPr>
                    </a:p>
                  </a:txBody>
                  <a:tcPr marL="0" marR="0" marT="22923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extLst>
                  <a:ext uri="{0D108BD9-81ED-4DB2-BD59-A6C34878D82A}">
                    <a16:rowId xmlns:a16="http://schemas.microsoft.com/office/drawing/2014/main" val="10001"/>
                  </a:ext>
                </a:extLst>
              </a:tr>
              <a:tr h="1110376">
                <a:tc>
                  <a:txBody>
                    <a:bodyPr/>
                    <a:lstStyle/>
                    <a:p>
                      <a:pPr marL="847725">
                        <a:lnSpc>
                          <a:spcPct val="100000"/>
                        </a:lnSpc>
                        <a:spcBef>
                          <a:spcPts val="1805"/>
                        </a:spcBef>
                      </a:pPr>
                      <a:r>
                        <a:rPr sz="3300" dirty="0">
                          <a:latin typeface="Arial"/>
                          <a:cs typeface="Arial"/>
                        </a:rPr>
                        <a:t>2</a:t>
                      </a:r>
                      <a:endParaRPr sz="3300">
                        <a:latin typeface="Arial"/>
                        <a:cs typeface="Arial"/>
                      </a:endParaRPr>
                    </a:p>
                  </a:txBody>
                  <a:tcPr marL="0" marR="0" marT="22923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marR="2540" algn="ctr">
                        <a:lnSpc>
                          <a:spcPct val="100000"/>
                        </a:lnSpc>
                        <a:spcBef>
                          <a:spcPts val="1805"/>
                        </a:spcBef>
                      </a:pPr>
                      <a:r>
                        <a:rPr sz="3300" spc="175" dirty="0">
                          <a:latin typeface="Arial"/>
                          <a:cs typeface="Arial"/>
                        </a:rPr>
                        <a:t>988</a:t>
                      </a:r>
                      <a:endParaRPr sz="3300">
                        <a:latin typeface="Arial"/>
                        <a:cs typeface="Arial"/>
                      </a:endParaRPr>
                    </a:p>
                  </a:txBody>
                  <a:tcPr marL="0" marR="0" marT="22923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extLst>
                  <a:ext uri="{0D108BD9-81ED-4DB2-BD59-A6C34878D82A}">
                    <a16:rowId xmlns:a16="http://schemas.microsoft.com/office/drawing/2014/main" val="10002"/>
                  </a:ext>
                </a:extLst>
              </a:tr>
              <a:tr h="1110376">
                <a:tc>
                  <a:txBody>
                    <a:bodyPr/>
                    <a:lstStyle/>
                    <a:p>
                      <a:pPr marL="847725">
                        <a:lnSpc>
                          <a:spcPct val="100000"/>
                        </a:lnSpc>
                        <a:spcBef>
                          <a:spcPts val="1880"/>
                        </a:spcBef>
                      </a:pPr>
                      <a:r>
                        <a:rPr sz="3300" dirty="0">
                          <a:latin typeface="Arial"/>
                          <a:cs typeface="Arial"/>
                        </a:rPr>
                        <a:t>3</a:t>
                      </a:r>
                      <a:endParaRPr sz="3300">
                        <a:latin typeface="Arial"/>
                        <a:cs typeface="Arial"/>
                      </a:endParaRPr>
                    </a:p>
                  </a:txBody>
                  <a:tcPr marL="0" marR="0" marT="23876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algn="ctr">
                        <a:lnSpc>
                          <a:spcPct val="100000"/>
                        </a:lnSpc>
                        <a:spcBef>
                          <a:spcPts val="1880"/>
                        </a:spcBef>
                      </a:pPr>
                      <a:r>
                        <a:rPr sz="3300" spc="175" dirty="0">
                          <a:latin typeface="Arial"/>
                          <a:cs typeface="Arial"/>
                        </a:rPr>
                        <a:t>1002</a:t>
                      </a:r>
                      <a:endParaRPr sz="3300">
                        <a:latin typeface="Arial"/>
                        <a:cs typeface="Arial"/>
                      </a:endParaRPr>
                    </a:p>
                  </a:txBody>
                  <a:tcPr marL="0" marR="0" marT="23876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extLst>
                  <a:ext uri="{0D108BD9-81ED-4DB2-BD59-A6C34878D82A}">
                    <a16:rowId xmlns:a16="http://schemas.microsoft.com/office/drawing/2014/main" val="10003"/>
                  </a:ext>
                </a:extLst>
              </a:tr>
              <a:tr h="1110375">
                <a:tc>
                  <a:txBody>
                    <a:bodyPr/>
                    <a:lstStyle/>
                    <a:p>
                      <a:pPr marL="847725">
                        <a:lnSpc>
                          <a:spcPct val="100000"/>
                        </a:lnSpc>
                        <a:spcBef>
                          <a:spcPts val="1880"/>
                        </a:spcBef>
                      </a:pPr>
                      <a:r>
                        <a:rPr sz="3300" dirty="0">
                          <a:latin typeface="Arial"/>
                          <a:cs typeface="Arial"/>
                        </a:rPr>
                        <a:t>4</a:t>
                      </a:r>
                      <a:endParaRPr sz="3300">
                        <a:latin typeface="Arial"/>
                        <a:cs typeface="Arial"/>
                      </a:endParaRPr>
                    </a:p>
                  </a:txBody>
                  <a:tcPr marL="0" marR="0" marT="23876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marR="2540" algn="ctr">
                        <a:lnSpc>
                          <a:spcPct val="100000"/>
                        </a:lnSpc>
                        <a:spcBef>
                          <a:spcPts val="1880"/>
                        </a:spcBef>
                      </a:pPr>
                      <a:r>
                        <a:rPr sz="3300" spc="175" dirty="0">
                          <a:latin typeface="Arial"/>
                          <a:cs typeface="Arial"/>
                        </a:rPr>
                        <a:t>996</a:t>
                      </a:r>
                      <a:endParaRPr sz="3300">
                        <a:latin typeface="Arial"/>
                        <a:cs typeface="Arial"/>
                      </a:endParaRPr>
                    </a:p>
                  </a:txBody>
                  <a:tcPr marL="0" marR="0" marT="23876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extLst>
                  <a:ext uri="{0D108BD9-81ED-4DB2-BD59-A6C34878D82A}">
                    <a16:rowId xmlns:a16="http://schemas.microsoft.com/office/drawing/2014/main" val="10004"/>
                  </a:ext>
                </a:extLst>
              </a:tr>
            </a:tbl>
          </a:graphicData>
        </a:graphic>
      </p:graphicFrame>
      <p:sp>
        <p:nvSpPr>
          <p:cNvPr id="3" name="object 3"/>
          <p:cNvSpPr txBox="1"/>
          <p:nvPr/>
        </p:nvSpPr>
        <p:spPr>
          <a:xfrm>
            <a:off x="7826423" y="4562439"/>
            <a:ext cx="1925955" cy="2750185"/>
          </a:xfrm>
          <a:prstGeom prst="rect">
            <a:avLst/>
          </a:prstGeom>
        </p:spPr>
        <p:txBody>
          <a:bodyPr vert="horz" wrap="square" lIns="0" tIns="12065" rIns="0" bIns="0" rtlCol="0">
            <a:spAutoFit/>
          </a:bodyPr>
          <a:lstStyle/>
          <a:p>
            <a:pPr marL="50800">
              <a:lnSpc>
                <a:spcPct val="100000"/>
              </a:lnSpc>
              <a:spcBef>
                <a:spcPts val="95"/>
              </a:spcBef>
            </a:pPr>
            <a:r>
              <a:rPr sz="3300" i="1" spc="-220" dirty="0">
                <a:latin typeface="Times New Roman"/>
                <a:cs typeface="Times New Roman"/>
              </a:rPr>
              <a:t>y</a:t>
            </a:r>
            <a:r>
              <a:rPr sz="3525" spc="-330" baseline="-18912" dirty="0">
                <a:latin typeface="Lucida Sans Unicode"/>
                <a:cs typeface="Lucida Sans Unicode"/>
              </a:rPr>
              <a:t>2  </a:t>
            </a:r>
            <a:r>
              <a:rPr sz="3300" spc="-365" dirty="0">
                <a:latin typeface="Lucida Sans Unicode"/>
                <a:cs typeface="Lucida Sans Unicode"/>
              </a:rPr>
              <a:t>= </a:t>
            </a:r>
            <a:r>
              <a:rPr sz="3300" i="1" spc="-5" dirty="0">
                <a:latin typeface="Times New Roman"/>
                <a:cs typeface="Times New Roman"/>
              </a:rPr>
              <a:t>x </a:t>
            </a:r>
            <a:r>
              <a:rPr sz="3300" spc="-365" dirty="0">
                <a:latin typeface="Lucida Sans Unicode"/>
                <a:cs typeface="Lucida Sans Unicode"/>
              </a:rPr>
              <a:t>+</a:t>
            </a:r>
            <a:r>
              <a:rPr sz="3300" spc="-390" dirty="0">
                <a:latin typeface="Lucida Sans Unicode"/>
                <a:cs typeface="Lucida Sans Unicode"/>
              </a:rPr>
              <a:t> </a:t>
            </a:r>
            <a:r>
              <a:rPr sz="3300" i="1" spc="-220" dirty="0">
                <a:latin typeface="Times New Roman"/>
                <a:cs typeface="Times New Roman"/>
              </a:rPr>
              <a:t>v</a:t>
            </a:r>
            <a:r>
              <a:rPr sz="3525" spc="-330" baseline="-18912" dirty="0">
                <a:latin typeface="Lucida Sans Unicode"/>
                <a:cs typeface="Lucida Sans Unicode"/>
              </a:rPr>
              <a:t>2</a:t>
            </a:r>
            <a:endParaRPr sz="3525" baseline="-18912">
              <a:latin typeface="Lucida Sans Unicode"/>
              <a:cs typeface="Lucida Sans Unicode"/>
            </a:endParaRPr>
          </a:p>
          <a:p>
            <a:pPr marL="56515" marR="43180">
              <a:lnSpc>
                <a:spcPts val="8760"/>
              </a:lnSpc>
              <a:spcBef>
                <a:spcPts val="1065"/>
              </a:spcBef>
            </a:pPr>
            <a:r>
              <a:rPr sz="3300" i="1" spc="-220" dirty="0">
                <a:latin typeface="Times New Roman"/>
                <a:cs typeface="Times New Roman"/>
              </a:rPr>
              <a:t>y</a:t>
            </a:r>
            <a:r>
              <a:rPr sz="3525" spc="-330" baseline="-18912" dirty="0">
                <a:latin typeface="Lucida Sans Unicode"/>
                <a:cs typeface="Lucida Sans Unicode"/>
              </a:rPr>
              <a:t>3 </a:t>
            </a:r>
            <a:r>
              <a:rPr sz="3300" spc="-365" dirty="0">
                <a:latin typeface="Lucida Sans Unicode"/>
                <a:cs typeface="Lucida Sans Unicode"/>
              </a:rPr>
              <a:t>= </a:t>
            </a:r>
            <a:r>
              <a:rPr sz="3300" i="1" spc="-5" dirty="0">
                <a:latin typeface="Times New Roman"/>
                <a:cs typeface="Times New Roman"/>
              </a:rPr>
              <a:t>x </a:t>
            </a:r>
            <a:r>
              <a:rPr sz="3300" spc="-365" dirty="0">
                <a:latin typeface="Lucida Sans Unicode"/>
                <a:cs typeface="Lucida Sans Unicode"/>
              </a:rPr>
              <a:t>+ </a:t>
            </a:r>
            <a:r>
              <a:rPr sz="3300" i="1" spc="-220" dirty="0">
                <a:latin typeface="Times New Roman"/>
                <a:cs typeface="Times New Roman"/>
              </a:rPr>
              <a:t>v</a:t>
            </a:r>
            <a:r>
              <a:rPr sz="3525" spc="-330" baseline="-18912" dirty="0">
                <a:latin typeface="Lucida Sans Unicode"/>
                <a:cs typeface="Lucida Sans Unicode"/>
              </a:rPr>
              <a:t>3  </a:t>
            </a:r>
            <a:r>
              <a:rPr sz="3300" i="1" spc="-220" dirty="0">
                <a:latin typeface="Times New Roman"/>
                <a:cs typeface="Times New Roman"/>
              </a:rPr>
              <a:t>y</a:t>
            </a:r>
            <a:r>
              <a:rPr sz="3525" spc="-330" baseline="-18912" dirty="0">
                <a:latin typeface="Lucida Sans Unicode"/>
                <a:cs typeface="Lucida Sans Unicode"/>
              </a:rPr>
              <a:t>4  </a:t>
            </a:r>
            <a:r>
              <a:rPr sz="3300" spc="-365" dirty="0">
                <a:latin typeface="Lucida Sans Unicode"/>
                <a:cs typeface="Lucida Sans Unicode"/>
              </a:rPr>
              <a:t>= </a:t>
            </a:r>
            <a:r>
              <a:rPr sz="3300" i="1" spc="-5" dirty="0">
                <a:latin typeface="Times New Roman"/>
                <a:cs typeface="Times New Roman"/>
              </a:rPr>
              <a:t>x </a:t>
            </a:r>
            <a:r>
              <a:rPr sz="3300" spc="-365" dirty="0">
                <a:latin typeface="Lucida Sans Unicode"/>
                <a:cs typeface="Lucida Sans Unicode"/>
              </a:rPr>
              <a:t>+</a:t>
            </a:r>
            <a:r>
              <a:rPr sz="3300" spc="-390" dirty="0">
                <a:latin typeface="Lucida Sans Unicode"/>
                <a:cs typeface="Lucida Sans Unicode"/>
              </a:rPr>
              <a:t> </a:t>
            </a:r>
            <a:r>
              <a:rPr sz="3300" i="1" spc="-220" dirty="0">
                <a:latin typeface="Times New Roman"/>
                <a:cs typeface="Times New Roman"/>
              </a:rPr>
              <a:t>v</a:t>
            </a:r>
            <a:r>
              <a:rPr sz="3525" spc="-330" baseline="-18912" dirty="0">
                <a:latin typeface="Lucida Sans Unicode"/>
                <a:cs typeface="Lucida Sans Unicode"/>
              </a:rPr>
              <a:t>4</a:t>
            </a:r>
            <a:endParaRPr sz="3525" baseline="-18912">
              <a:latin typeface="Lucida Sans Unicode"/>
              <a:cs typeface="Lucida Sans Unicode"/>
            </a:endParaRPr>
          </a:p>
        </p:txBody>
      </p:sp>
      <p:sp>
        <p:nvSpPr>
          <p:cNvPr id="4" name="object 4"/>
          <p:cNvSpPr txBox="1"/>
          <p:nvPr/>
        </p:nvSpPr>
        <p:spPr>
          <a:xfrm>
            <a:off x="7055147" y="2538709"/>
            <a:ext cx="3767454" cy="532765"/>
          </a:xfrm>
          <a:prstGeom prst="rect">
            <a:avLst/>
          </a:prstGeom>
        </p:spPr>
        <p:txBody>
          <a:bodyPr vert="horz" wrap="square" lIns="0" tIns="15875" rIns="0" bIns="0" rtlCol="0">
            <a:spAutoFit/>
          </a:bodyPr>
          <a:lstStyle/>
          <a:p>
            <a:pPr marL="12700">
              <a:lnSpc>
                <a:spcPct val="100000"/>
              </a:lnSpc>
              <a:spcBef>
                <a:spcPts val="125"/>
              </a:spcBef>
            </a:pPr>
            <a:r>
              <a:rPr sz="3300" b="1" spc="-155" dirty="0">
                <a:solidFill>
                  <a:srgbClr val="002A5C"/>
                </a:solidFill>
                <a:latin typeface="Arial"/>
                <a:cs typeface="Arial"/>
              </a:rPr>
              <a:t>Measurement</a:t>
            </a:r>
            <a:r>
              <a:rPr sz="3300" b="1" spc="20" dirty="0">
                <a:solidFill>
                  <a:srgbClr val="002A5C"/>
                </a:solidFill>
                <a:latin typeface="Arial"/>
                <a:cs typeface="Arial"/>
              </a:rPr>
              <a:t> </a:t>
            </a:r>
            <a:r>
              <a:rPr sz="3300" b="1" spc="-135" dirty="0">
                <a:solidFill>
                  <a:srgbClr val="002A5C"/>
                </a:solidFill>
                <a:latin typeface="Arial"/>
                <a:cs typeface="Arial"/>
              </a:rPr>
              <a:t>Model</a:t>
            </a:r>
            <a:endParaRPr sz="3300">
              <a:latin typeface="Arial"/>
              <a:cs typeface="Arial"/>
            </a:endParaRPr>
          </a:p>
        </p:txBody>
      </p:sp>
      <p:sp>
        <p:nvSpPr>
          <p:cNvPr id="5" name="object 5"/>
          <p:cNvSpPr txBox="1"/>
          <p:nvPr/>
        </p:nvSpPr>
        <p:spPr>
          <a:xfrm>
            <a:off x="7849829" y="3509226"/>
            <a:ext cx="1894839" cy="528320"/>
          </a:xfrm>
          <a:prstGeom prst="rect">
            <a:avLst/>
          </a:prstGeom>
        </p:spPr>
        <p:txBody>
          <a:bodyPr vert="horz" wrap="square" lIns="0" tIns="12065" rIns="0" bIns="0" rtlCol="0">
            <a:spAutoFit/>
          </a:bodyPr>
          <a:lstStyle/>
          <a:p>
            <a:pPr marL="38100">
              <a:lnSpc>
                <a:spcPct val="100000"/>
              </a:lnSpc>
              <a:spcBef>
                <a:spcPts val="95"/>
              </a:spcBef>
            </a:pPr>
            <a:r>
              <a:rPr sz="3300" i="1" spc="-220" dirty="0">
                <a:latin typeface="Times New Roman"/>
                <a:cs typeface="Times New Roman"/>
              </a:rPr>
              <a:t>y</a:t>
            </a:r>
            <a:r>
              <a:rPr sz="3525" spc="-330" baseline="-18912" dirty="0">
                <a:latin typeface="Lucida Sans Unicode"/>
                <a:cs typeface="Lucida Sans Unicode"/>
              </a:rPr>
              <a:t>1 </a:t>
            </a:r>
            <a:r>
              <a:rPr sz="3300" spc="-365" dirty="0">
                <a:latin typeface="Lucida Sans Unicode"/>
                <a:cs typeface="Lucida Sans Unicode"/>
              </a:rPr>
              <a:t>= </a:t>
            </a:r>
            <a:r>
              <a:rPr sz="3300" i="1" spc="-5" dirty="0">
                <a:latin typeface="Times New Roman"/>
                <a:cs typeface="Times New Roman"/>
              </a:rPr>
              <a:t>x </a:t>
            </a:r>
            <a:r>
              <a:rPr sz="3300" spc="-365" dirty="0">
                <a:latin typeface="Lucida Sans Unicode"/>
                <a:cs typeface="Lucida Sans Unicode"/>
              </a:rPr>
              <a:t>+</a:t>
            </a:r>
            <a:r>
              <a:rPr sz="3300" spc="-385" dirty="0">
                <a:latin typeface="Lucida Sans Unicode"/>
                <a:cs typeface="Lucida Sans Unicode"/>
              </a:rPr>
              <a:t> </a:t>
            </a:r>
            <a:r>
              <a:rPr sz="3300" i="1" spc="-220" dirty="0">
                <a:latin typeface="Times New Roman"/>
                <a:cs typeface="Times New Roman"/>
              </a:rPr>
              <a:t>v</a:t>
            </a:r>
            <a:r>
              <a:rPr sz="3525" spc="-330" baseline="-18912" dirty="0">
                <a:latin typeface="Lucida Sans Unicode"/>
                <a:cs typeface="Lucida Sans Unicode"/>
              </a:rPr>
              <a:t>1</a:t>
            </a:r>
            <a:endParaRPr sz="3525" baseline="-18912">
              <a:latin typeface="Lucida Sans Unicode"/>
              <a:cs typeface="Lucida Sans Unicode"/>
            </a:endParaRPr>
          </a:p>
        </p:txBody>
      </p:sp>
      <p:sp>
        <p:nvSpPr>
          <p:cNvPr id="6" name="object 6"/>
          <p:cNvSpPr txBox="1"/>
          <p:nvPr/>
        </p:nvSpPr>
        <p:spPr>
          <a:xfrm>
            <a:off x="12369854" y="3790130"/>
            <a:ext cx="174625" cy="382270"/>
          </a:xfrm>
          <a:prstGeom prst="rect">
            <a:avLst/>
          </a:prstGeom>
        </p:spPr>
        <p:txBody>
          <a:bodyPr vert="horz" wrap="square" lIns="0" tIns="11430" rIns="0" bIns="0" rtlCol="0">
            <a:spAutoFit/>
          </a:bodyPr>
          <a:lstStyle/>
          <a:p>
            <a:pPr marL="12700">
              <a:lnSpc>
                <a:spcPct val="100000"/>
              </a:lnSpc>
              <a:spcBef>
                <a:spcPts val="90"/>
              </a:spcBef>
            </a:pPr>
            <a:r>
              <a:rPr sz="2350" spc="-320" dirty="0">
                <a:latin typeface="Lucida Sans Unicode"/>
                <a:cs typeface="Lucida Sans Unicode"/>
              </a:rPr>
              <a:t>1</a:t>
            </a:r>
            <a:endParaRPr sz="2350">
              <a:latin typeface="Lucida Sans Unicode"/>
              <a:cs typeface="Lucida Sans Unicode"/>
            </a:endParaRPr>
          </a:p>
        </p:txBody>
      </p:sp>
      <p:sp>
        <p:nvSpPr>
          <p:cNvPr id="7" name="object 7"/>
          <p:cNvSpPr txBox="1"/>
          <p:nvPr/>
        </p:nvSpPr>
        <p:spPr>
          <a:xfrm>
            <a:off x="12176837" y="3538130"/>
            <a:ext cx="2367280" cy="528320"/>
          </a:xfrm>
          <a:prstGeom prst="rect">
            <a:avLst/>
          </a:prstGeom>
        </p:spPr>
        <p:txBody>
          <a:bodyPr vert="horz" wrap="square" lIns="0" tIns="12065" rIns="0" bIns="0" rtlCol="0">
            <a:spAutoFit/>
          </a:bodyPr>
          <a:lstStyle/>
          <a:p>
            <a:pPr marL="38100">
              <a:lnSpc>
                <a:spcPct val="100000"/>
              </a:lnSpc>
              <a:spcBef>
                <a:spcPts val="95"/>
              </a:spcBef>
            </a:pPr>
            <a:r>
              <a:rPr sz="3300" i="1" spc="-75" dirty="0">
                <a:latin typeface="Times New Roman"/>
                <a:cs typeface="Times New Roman"/>
              </a:rPr>
              <a:t>e</a:t>
            </a:r>
            <a:r>
              <a:rPr sz="3525" spc="-112" baseline="28368" dirty="0">
                <a:latin typeface="Lucida Sans Unicode"/>
                <a:cs typeface="Lucida Sans Unicode"/>
              </a:rPr>
              <a:t>2 </a:t>
            </a:r>
            <a:r>
              <a:rPr sz="3300" spc="-365" dirty="0">
                <a:latin typeface="Lucida Sans Unicode"/>
                <a:cs typeface="Lucida Sans Unicode"/>
              </a:rPr>
              <a:t>= </a:t>
            </a:r>
            <a:r>
              <a:rPr sz="3300" spc="-120" dirty="0">
                <a:latin typeface="Lucida Sans Unicode"/>
                <a:cs typeface="Lucida Sans Unicode"/>
              </a:rPr>
              <a:t>(</a:t>
            </a:r>
            <a:r>
              <a:rPr sz="3300" i="1" spc="-120" dirty="0">
                <a:latin typeface="Times New Roman"/>
                <a:cs typeface="Times New Roman"/>
              </a:rPr>
              <a:t>y</a:t>
            </a:r>
            <a:r>
              <a:rPr sz="3525" spc="-179" baseline="-18912" dirty="0">
                <a:latin typeface="Lucida Sans Unicode"/>
                <a:cs typeface="Lucida Sans Unicode"/>
              </a:rPr>
              <a:t>1 </a:t>
            </a:r>
            <a:r>
              <a:rPr sz="3300" spc="-365" dirty="0">
                <a:latin typeface="Lucida Sans Unicode"/>
                <a:cs typeface="Lucida Sans Unicode"/>
              </a:rPr>
              <a:t>−</a:t>
            </a:r>
            <a:r>
              <a:rPr sz="3300" spc="204" dirty="0">
                <a:latin typeface="Lucida Sans Unicode"/>
                <a:cs typeface="Lucida Sans Unicode"/>
              </a:rPr>
              <a:t> </a:t>
            </a:r>
            <a:r>
              <a:rPr sz="3300" i="1" spc="-100" dirty="0">
                <a:latin typeface="Times New Roman"/>
                <a:cs typeface="Times New Roman"/>
              </a:rPr>
              <a:t>x</a:t>
            </a:r>
            <a:r>
              <a:rPr sz="3300" spc="-100" dirty="0">
                <a:latin typeface="Lucida Sans Unicode"/>
                <a:cs typeface="Lucida Sans Unicode"/>
              </a:rPr>
              <a:t>)</a:t>
            </a:r>
            <a:r>
              <a:rPr sz="3525" spc="-150" baseline="28368" dirty="0">
                <a:latin typeface="Lucida Sans Unicode"/>
                <a:cs typeface="Lucida Sans Unicode"/>
              </a:rPr>
              <a:t>2</a:t>
            </a:r>
            <a:endParaRPr sz="3525" baseline="28368">
              <a:latin typeface="Lucida Sans Unicode"/>
              <a:cs typeface="Lucida Sans Unicode"/>
            </a:endParaRPr>
          </a:p>
        </p:txBody>
      </p:sp>
      <p:sp>
        <p:nvSpPr>
          <p:cNvPr id="8" name="object 8"/>
          <p:cNvSpPr txBox="1"/>
          <p:nvPr/>
        </p:nvSpPr>
        <p:spPr>
          <a:xfrm>
            <a:off x="12049759" y="2517767"/>
            <a:ext cx="2571115" cy="532765"/>
          </a:xfrm>
          <a:prstGeom prst="rect">
            <a:avLst/>
          </a:prstGeom>
        </p:spPr>
        <p:txBody>
          <a:bodyPr vert="horz" wrap="square" lIns="0" tIns="15875" rIns="0" bIns="0" rtlCol="0">
            <a:spAutoFit/>
          </a:bodyPr>
          <a:lstStyle/>
          <a:p>
            <a:pPr marL="12700">
              <a:lnSpc>
                <a:spcPct val="100000"/>
              </a:lnSpc>
              <a:spcBef>
                <a:spcPts val="125"/>
              </a:spcBef>
            </a:pPr>
            <a:r>
              <a:rPr sz="3300" b="1" spc="-175" dirty="0">
                <a:solidFill>
                  <a:srgbClr val="002A5C"/>
                </a:solidFill>
                <a:latin typeface="Arial"/>
                <a:cs typeface="Arial"/>
              </a:rPr>
              <a:t>Squared</a:t>
            </a:r>
            <a:r>
              <a:rPr sz="3300" b="1" spc="50" dirty="0">
                <a:solidFill>
                  <a:srgbClr val="002A5C"/>
                </a:solidFill>
                <a:latin typeface="Arial"/>
                <a:cs typeface="Arial"/>
              </a:rPr>
              <a:t> </a:t>
            </a:r>
            <a:r>
              <a:rPr sz="3300" b="1" spc="-215" dirty="0">
                <a:solidFill>
                  <a:srgbClr val="002A5C"/>
                </a:solidFill>
                <a:latin typeface="Arial"/>
                <a:cs typeface="Arial"/>
              </a:rPr>
              <a:t>Error</a:t>
            </a:r>
            <a:endParaRPr sz="3300">
              <a:latin typeface="Arial"/>
              <a:cs typeface="Arial"/>
            </a:endParaRPr>
          </a:p>
        </p:txBody>
      </p:sp>
      <p:sp>
        <p:nvSpPr>
          <p:cNvPr id="9" name="object 9"/>
          <p:cNvSpPr txBox="1"/>
          <p:nvPr/>
        </p:nvSpPr>
        <p:spPr>
          <a:xfrm>
            <a:off x="12369854" y="4750401"/>
            <a:ext cx="174625" cy="382270"/>
          </a:xfrm>
          <a:prstGeom prst="rect">
            <a:avLst/>
          </a:prstGeom>
        </p:spPr>
        <p:txBody>
          <a:bodyPr vert="horz" wrap="square" lIns="0" tIns="11430" rIns="0" bIns="0" rtlCol="0">
            <a:spAutoFit/>
          </a:bodyPr>
          <a:lstStyle/>
          <a:p>
            <a:pPr marL="12700">
              <a:lnSpc>
                <a:spcPct val="100000"/>
              </a:lnSpc>
              <a:spcBef>
                <a:spcPts val="90"/>
              </a:spcBef>
            </a:pPr>
            <a:r>
              <a:rPr sz="2350" spc="-320" dirty="0">
                <a:latin typeface="Lucida Sans Unicode"/>
                <a:cs typeface="Lucida Sans Unicode"/>
              </a:rPr>
              <a:t>2</a:t>
            </a:r>
            <a:endParaRPr sz="2350">
              <a:latin typeface="Lucida Sans Unicode"/>
              <a:cs typeface="Lucida Sans Unicode"/>
            </a:endParaRPr>
          </a:p>
        </p:txBody>
      </p:sp>
      <p:sp>
        <p:nvSpPr>
          <p:cNvPr id="10" name="object 10"/>
          <p:cNvSpPr txBox="1"/>
          <p:nvPr/>
        </p:nvSpPr>
        <p:spPr>
          <a:xfrm>
            <a:off x="12176837" y="4498401"/>
            <a:ext cx="2367280" cy="528320"/>
          </a:xfrm>
          <a:prstGeom prst="rect">
            <a:avLst/>
          </a:prstGeom>
        </p:spPr>
        <p:txBody>
          <a:bodyPr vert="horz" wrap="square" lIns="0" tIns="12065" rIns="0" bIns="0" rtlCol="0">
            <a:spAutoFit/>
          </a:bodyPr>
          <a:lstStyle/>
          <a:p>
            <a:pPr marL="38100">
              <a:lnSpc>
                <a:spcPct val="100000"/>
              </a:lnSpc>
              <a:spcBef>
                <a:spcPts val="95"/>
              </a:spcBef>
            </a:pPr>
            <a:r>
              <a:rPr sz="3300" i="1" spc="-75" dirty="0">
                <a:latin typeface="Times New Roman"/>
                <a:cs typeface="Times New Roman"/>
              </a:rPr>
              <a:t>e</a:t>
            </a:r>
            <a:r>
              <a:rPr sz="3525" spc="-112" baseline="28368" dirty="0">
                <a:latin typeface="Lucida Sans Unicode"/>
                <a:cs typeface="Lucida Sans Unicode"/>
              </a:rPr>
              <a:t>2 </a:t>
            </a:r>
            <a:r>
              <a:rPr sz="3300" spc="-365" dirty="0">
                <a:latin typeface="Lucida Sans Unicode"/>
                <a:cs typeface="Lucida Sans Unicode"/>
              </a:rPr>
              <a:t>= </a:t>
            </a:r>
            <a:r>
              <a:rPr sz="3300" spc="-120" dirty="0">
                <a:latin typeface="Lucida Sans Unicode"/>
                <a:cs typeface="Lucida Sans Unicode"/>
              </a:rPr>
              <a:t>(</a:t>
            </a:r>
            <a:r>
              <a:rPr sz="3300" i="1" spc="-120" dirty="0">
                <a:latin typeface="Times New Roman"/>
                <a:cs typeface="Times New Roman"/>
              </a:rPr>
              <a:t>y</a:t>
            </a:r>
            <a:r>
              <a:rPr sz="3525" spc="-179" baseline="-18912" dirty="0">
                <a:latin typeface="Lucida Sans Unicode"/>
                <a:cs typeface="Lucida Sans Unicode"/>
              </a:rPr>
              <a:t>2 </a:t>
            </a:r>
            <a:r>
              <a:rPr sz="3300" spc="-365" dirty="0">
                <a:latin typeface="Lucida Sans Unicode"/>
                <a:cs typeface="Lucida Sans Unicode"/>
              </a:rPr>
              <a:t>−</a:t>
            </a:r>
            <a:r>
              <a:rPr sz="3300" spc="204" dirty="0">
                <a:latin typeface="Lucida Sans Unicode"/>
                <a:cs typeface="Lucida Sans Unicode"/>
              </a:rPr>
              <a:t> </a:t>
            </a:r>
            <a:r>
              <a:rPr sz="3300" i="1" spc="-100" dirty="0">
                <a:latin typeface="Times New Roman"/>
                <a:cs typeface="Times New Roman"/>
              </a:rPr>
              <a:t>x</a:t>
            </a:r>
            <a:r>
              <a:rPr sz="3300" spc="-100" dirty="0">
                <a:latin typeface="Lucida Sans Unicode"/>
                <a:cs typeface="Lucida Sans Unicode"/>
              </a:rPr>
              <a:t>)</a:t>
            </a:r>
            <a:r>
              <a:rPr sz="3525" spc="-150" baseline="28368" dirty="0">
                <a:latin typeface="Lucida Sans Unicode"/>
                <a:cs typeface="Lucida Sans Unicode"/>
              </a:rPr>
              <a:t>2</a:t>
            </a:r>
            <a:endParaRPr sz="3525" baseline="28368">
              <a:latin typeface="Lucida Sans Unicode"/>
              <a:cs typeface="Lucida Sans Unicode"/>
            </a:endParaRPr>
          </a:p>
        </p:txBody>
      </p:sp>
      <p:sp>
        <p:nvSpPr>
          <p:cNvPr id="11" name="object 11"/>
          <p:cNvSpPr txBox="1"/>
          <p:nvPr/>
        </p:nvSpPr>
        <p:spPr>
          <a:xfrm>
            <a:off x="12369854" y="5844919"/>
            <a:ext cx="174625" cy="382270"/>
          </a:xfrm>
          <a:prstGeom prst="rect">
            <a:avLst/>
          </a:prstGeom>
        </p:spPr>
        <p:txBody>
          <a:bodyPr vert="horz" wrap="square" lIns="0" tIns="11430" rIns="0" bIns="0" rtlCol="0">
            <a:spAutoFit/>
          </a:bodyPr>
          <a:lstStyle/>
          <a:p>
            <a:pPr marL="12700">
              <a:lnSpc>
                <a:spcPct val="100000"/>
              </a:lnSpc>
              <a:spcBef>
                <a:spcPts val="90"/>
              </a:spcBef>
            </a:pPr>
            <a:r>
              <a:rPr sz="2350" spc="-320" dirty="0">
                <a:latin typeface="Lucida Sans Unicode"/>
                <a:cs typeface="Lucida Sans Unicode"/>
              </a:rPr>
              <a:t>3</a:t>
            </a:r>
            <a:endParaRPr sz="2350">
              <a:latin typeface="Lucida Sans Unicode"/>
              <a:cs typeface="Lucida Sans Unicode"/>
            </a:endParaRPr>
          </a:p>
        </p:txBody>
      </p:sp>
      <p:sp>
        <p:nvSpPr>
          <p:cNvPr id="12" name="object 12"/>
          <p:cNvSpPr txBox="1"/>
          <p:nvPr/>
        </p:nvSpPr>
        <p:spPr>
          <a:xfrm>
            <a:off x="12176837" y="5592919"/>
            <a:ext cx="2367280" cy="528320"/>
          </a:xfrm>
          <a:prstGeom prst="rect">
            <a:avLst/>
          </a:prstGeom>
        </p:spPr>
        <p:txBody>
          <a:bodyPr vert="horz" wrap="square" lIns="0" tIns="12065" rIns="0" bIns="0" rtlCol="0">
            <a:spAutoFit/>
          </a:bodyPr>
          <a:lstStyle/>
          <a:p>
            <a:pPr marL="38100">
              <a:lnSpc>
                <a:spcPct val="100000"/>
              </a:lnSpc>
              <a:spcBef>
                <a:spcPts val="95"/>
              </a:spcBef>
            </a:pPr>
            <a:r>
              <a:rPr sz="3300" i="1" spc="-75" dirty="0">
                <a:latin typeface="Times New Roman"/>
                <a:cs typeface="Times New Roman"/>
              </a:rPr>
              <a:t>e</a:t>
            </a:r>
            <a:r>
              <a:rPr sz="3525" spc="-112" baseline="28368" dirty="0">
                <a:latin typeface="Lucida Sans Unicode"/>
                <a:cs typeface="Lucida Sans Unicode"/>
              </a:rPr>
              <a:t>2 </a:t>
            </a:r>
            <a:r>
              <a:rPr sz="3300" spc="-365" dirty="0">
                <a:latin typeface="Lucida Sans Unicode"/>
                <a:cs typeface="Lucida Sans Unicode"/>
              </a:rPr>
              <a:t>= </a:t>
            </a:r>
            <a:r>
              <a:rPr sz="3300" spc="-120" dirty="0">
                <a:latin typeface="Lucida Sans Unicode"/>
                <a:cs typeface="Lucida Sans Unicode"/>
              </a:rPr>
              <a:t>(</a:t>
            </a:r>
            <a:r>
              <a:rPr sz="3300" i="1" spc="-120" dirty="0">
                <a:latin typeface="Times New Roman"/>
                <a:cs typeface="Times New Roman"/>
              </a:rPr>
              <a:t>y</a:t>
            </a:r>
            <a:r>
              <a:rPr sz="3525" spc="-179" baseline="-18912" dirty="0">
                <a:latin typeface="Lucida Sans Unicode"/>
                <a:cs typeface="Lucida Sans Unicode"/>
              </a:rPr>
              <a:t>3 </a:t>
            </a:r>
            <a:r>
              <a:rPr sz="3300" spc="-365" dirty="0">
                <a:latin typeface="Lucida Sans Unicode"/>
                <a:cs typeface="Lucida Sans Unicode"/>
              </a:rPr>
              <a:t>−</a:t>
            </a:r>
            <a:r>
              <a:rPr sz="3300" spc="204" dirty="0">
                <a:latin typeface="Lucida Sans Unicode"/>
                <a:cs typeface="Lucida Sans Unicode"/>
              </a:rPr>
              <a:t> </a:t>
            </a:r>
            <a:r>
              <a:rPr sz="3300" i="1" spc="-100" dirty="0">
                <a:latin typeface="Times New Roman"/>
                <a:cs typeface="Times New Roman"/>
              </a:rPr>
              <a:t>x</a:t>
            </a:r>
            <a:r>
              <a:rPr sz="3300" spc="-100" dirty="0">
                <a:latin typeface="Lucida Sans Unicode"/>
                <a:cs typeface="Lucida Sans Unicode"/>
              </a:rPr>
              <a:t>)</a:t>
            </a:r>
            <a:r>
              <a:rPr sz="3525" spc="-150" baseline="28368" dirty="0">
                <a:latin typeface="Lucida Sans Unicode"/>
                <a:cs typeface="Lucida Sans Unicode"/>
              </a:rPr>
              <a:t>2</a:t>
            </a:r>
            <a:endParaRPr sz="3525" baseline="28368">
              <a:latin typeface="Lucida Sans Unicode"/>
              <a:cs typeface="Lucida Sans Unicode"/>
            </a:endParaRPr>
          </a:p>
        </p:txBody>
      </p:sp>
      <p:sp>
        <p:nvSpPr>
          <p:cNvPr id="13" name="object 13"/>
          <p:cNvSpPr txBox="1"/>
          <p:nvPr/>
        </p:nvSpPr>
        <p:spPr>
          <a:xfrm>
            <a:off x="12369854" y="6943184"/>
            <a:ext cx="174625" cy="382270"/>
          </a:xfrm>
          <a:prstGeom prst="rect">
            <a:avLst/>
          </a:prstGeom>
        </p:spPr>
        <p:txBody>
          <a:bodyPr vert="horz" wrap="square" lIns="0" tIns="11430" rIns="0" bIns="0" rtlCol="0">
            <a:spAutoFit/>
          </a:bodyPr>
          <a:lstStyle/>
          <a:p>
            <a:pPr marL="12700">
              <a:lnSpc>
                <a:spcPct val="100000"/>
              </a:lnSpc>
              <a:spcBef>
                <a:spcPts val="90"/>
              </a:spcBef>
            </a:pPr>
            <a:r>
              <a:rPr sz="2350" spc="-320" dirty="0">
                <a:latin typeface="Lucida Sans Unicode"/>
                <a:cs typeface="Lucida Sans Unicode"/>
              </a:rPr>
              <a:t>4</a:t>
            </a:r>
            <a:endParaRPr sz="2350">
              <a:latin typeface="Lucida Sans Unicode"/>
              <a:cs typeface="Lucida Sans Unicode"/>
            </a:endParaRPr>
          </a:p>
        </p:txBody>
      </p:sp>
      <p:sp>
        <p:nvSpPr>
          <p:cNvPr id="14" name="object 14"/>
          <p:cNvSpPr txBox="1"/>
          <p:nvPr/>
        </p:nvSpPr>
        <p:spPr>
          <a:xfrm>
            <a:off x="12176837" y="6691183"/>
            <a:ext cx="2367280" cy="528320"/>
          </a:xfrm>
          <a:prstGeom prst="rect">
            <a:avLst/>
          </a:prstGeom>
        </p:spPr>
        <p:txBody>
          <a:bodyPr vert="horz" wrap="square" lIns="0" tIns="12065" rIns="0" bIns="0" rtlCol="0">
            <a:spAutoFit/>
          </a:bodyPr>
          <a:lstStyle/>
          <a:p>
            <a:pPr marL="38100">
              <a:lnSpc>
                <a:spcPct val="100000"/>
              </a:lnSpc>
              <a:spcBef>
                <a:spcPts val="95"/>
              </a:spcBef>
            </a:pPr>
            <a:r>
              <a:rPr sz="3300" i="1" spc="-75" dirty="0">
                <a:latin typeface="Times New Roman"/>
                <a:cs typeface="Times New Roman"/>
              </a:rPr>
              <a:t>e</a:t>
            </a:r>
            <a:r>
              <a:rPr sz="3525" spc="-112" baseline="28368" dirty="0">
                <a:latin typeface="Lucida Sans Unicode"/>
                <a:cs typeface="Lucida Sans Unicode"/>
              </a:rPr>
              <a:t>2 </a:t>
            </a:r>
            <a:r>
              <a:rPr sz="3300" spc="-365" dirty="0">
                <a:latin typeface="Lucida Sans Unicode"/>
                <a:cs typeface="Lucida Sans Unicode"/>
              </a:rPr>
              <a:t>= </a:t>
            </a:r>
            <a:r>
              <a:rPr sz="3300" spc="-120" dirty="0">
                <a:latin typeface="Lucida Sans Unicode"/>
                <a:cs typeface="Lucida Sans Unicode"/>
              </a:rPr>
              <a:t>(</a:t>
            </a:r>
            <a:r>
              <a:rPr sz="3300" i="1" spc="-120" dirty="0">
                <a:latin typeface="Times New Roman"/>
                <a:cs typeface="Times New Roman"/>
              </a:rPr>
              <a:t>y</a:t>
            </a:r>
            <a:r>
              <a:rPr sz="3525" spc="-179" baseline="-18912" dirty="0">
                <a:latin typeface="Lucida Sans Unicode"/>
                <a:cs typeface="Lucida Sans Unicode"/>
              </a:rPr>
              <a:t>4 </a:t>
            </a:r>
            <a:r>
              <a:rPr sz="3300" spc="-365" dirty="0">
                <a:latin typeface="Lucida Sans Unicode"/>
                <a:cs typeface="Lucida Sans Unicode"/>
              </a:rPr>
              <a:t>−</a:t>
            </a:r>
            <a:r>
              <a:rPr sz="3300" spc="204" dirty="0">
                <a:latin typeface="Lucida Sans Unicode"/>
                <a:cs typeface="Lucida Sans Unicode"/>
              </a:rPr>
              <a:t> </a:t>
            </a:r>
            <a:r>
              <a:rPr sz="3300" i="1" spc="-100" dirty="0">
                <a:latin typeface="Times New Roman"/>
                <a:cs typeface="Times New Roman"/>
              </a:rPr>
              <a:t>x</a:t>
            </a:r>
            <a:r>
              <a:rPr sz="3300" spc="-100" dirty="0">
                <a:latin typeface="Lucida Sans Unicode"/>
                <a:cs typeface="Lucida Sans Unicode"/>
              </a:rPr>
              <a:t>)</a:t>
            </a:r>
            <a:r>
              <a:rPr sz="3525" spc="-150" baseline="28368" dirty="0">
                <a:latin typeface="Lucida Sans Unicode"/>
                <a:cs typeface="Lucida Sans Unicode"/>
              </a:rPr>
              <a:t>2</a:t>
            </a:r>
            <a:endParaRPr sz="3525" baseline="28368">
              <a:latin typeface="Lucida Sans Unicode"/>
              <a:cs typeface="Lucida Sans Unicode"/>
            </a:endParaRPr>
          </a:p>
        </p:txBody>
      </p:sp>
      <p:sp>
        <p:nvSpPr>
          <p:cNvPr id="15" name="object 15"/>
          <p:cNvSpPr txBox="1"/>
          <p:nvPr/>
        </p:nvSpPr>
        <p:spPr>
          <a:xfrm>
            <a:off x="7608575" y="8807687"/>
            <a:ext cx="374650" cy="382270"/>
          </a:xfrm>
          <a:prstGeom prst="rect">
            <a:avLst/>
          </a:prstGeom>
        </p:spPr>
        <p:txBody>
          <a:bodyPr vert="horz" wrap="square" lIns="0" tIns="11430" rIns="0" bIns="0" rtlCol="0">
            <a:spAutoFit/>
          </a:bodyPr>
          <a:lstStyle/>
          <a:p>
            <a:pPr marL="12700">
              <a:lnSpc>
                <a:spcPct val="100000"/>
              </a:lnSpc>
              <a:spcBef>
                <a:spcPts val="90"/>
              </a:spcBef>
            </a:pPr>
            <a:r>
              <a:rPr sz="2350" spc="180" dirty="0">
                <a:latin typeface="Lucida Sans Unicode"/>
                <a:cs typeface="Lucida Sans Unicode"/>
              </a:rPr>
              <a:t>L</a:t>
            </a:r>
            <a:r>
              <a:rPr sz="2350" spc="40" dirty="0">
                <a:latin typeface="Lucida Sans Unicode"/>
                <a:cs typeface="Lucida Sans Unicode"/>
              </a:rPr>
              <a:t>S</a:t>
            </a:r>
            <a:endParaRPr sz="2350">
              <a:latin typeface="Lucida Sans Unicode"/>
              <a:cs typeface="Lucida Sans Unicode"/>
            </a:endParaRPr>
          </a:p>
        </p:txBody>
      </p:sp>
      <p:sp>
        <p:nvSpPr>
          <p:cNvPr id="16" name="object 16"/>
          <p:cNvSpPr txBox="1"/>
          <p:nvPr/>
        </p:nvSpPr>
        <p:spPr>
          <a:xfrm>
            <a:off x="7422612" y="8581517"/>
            <a:ext cx="2259330" cy="528320"/>
          </a:xfrm>
          <a:prstGeom prst="rect">
            <a:avLst/>
          </a:prstGeom>
        </p:spPr>
        <p:txBody>
          <a:bodyPr vert="horz" wrap="square" lIns="0" tIns="12065" rIns="0" bIns="0" rtlCol="0">
            <a:spAutoFit/>
          </a:bodyPr>
          <a:lstStyle/>
          <a:p>
            <a:pPr marL="12700">
              <a:lnSpc>
                <a:spcPct val="100000"/>
              </a:lnSpc>
              <a:spcBef>
                <a:spcPts val="95"/>
              </a:spcBef>
              <a:tabLst>
                <a:tab pos="662305" algn="l"/>
              </a:tabLst>
            </a:pPr>
            <a:r>
              <a:rPr sz="3300" i="1" spc="-5" dirty="0">
                <a:latin typeface="Times New Roman"/>
                <a:cs typeface="Times New Roman"/>
              </a:rPr>
              <a:t>x	</a:t>
            </a:r>
            <a:r>
              <a:rPr sz="3300" spc="-365" dirty="0">
                <a:latin typeface="Lucida Sans Unicode"/>
                <a:cs typeface="Lucida Sans Unicode"/>
              </a:rPr>
              <a:t>=</a:t>
            </a:r>
            <a:r>
              <a:rPr sz="3300" spc="-204" dirty="0">
                <a:latin typeface="Lucida Sans Unicode"/>
                <a:cs typeface="Lucida Sans Unicode"/>
              </a:rPr>
              <a:t> </a:t>
            </a:r>
            <a:r>
              <a:rPr sz="3300" spc="-340" dirty="0">
                <a:latin typeface="Lucida Sans Unicode"/>
                <a:cs typeface="Lucida Sans Unicode"/>
              </a:rPr>
              <a:t>argmin</a:t>
            </a:r>
            <a:endParaRPr sz="3300">
              <a:latin typeface="Lucida Sans Unicode"/>
              <a:cs typeface="Lucida Sans Unicode"/>
            </a:endParaRPr>
          </a:p>
        </p:txBody>
      </p:sp>
      <p:sp>
        <p:nvSpPr>
          <p:cNvPr id="17" name="object 17"/>
          <p:cNvSpPr txBox="1"/>
          <p:nvPr/>
        </p:nvSpPr>
        <p:spPr>
          <a:xfrm>
            <a:off x="9754975" y="8807687"/>
            <a:ext cx="157480" cy="382270"/>
          </a:xfrm>
          <a:prstGeom prst="rect">
            <a:avLst/>
          </a:prstGeom>
        </p:spPr>
        <p:txBody>
          <a:bodyPr vert="horz" wrap="square" lIns="0" tIns="11430" rIns="0" bIns="0" rtlCol="0">
            <a:spAutoFit/>
          </a:bodyPr>
          <a:lstStyle/>
          <a:p>
            <a:pPr marL="12700">
              <a:lnSpc>
                <a:spcPct val="100000"/>
              </a:lnSpc>
              <a:spcBef>
                <a:spcPts val="90"/>
              </a:spcBef>
            </a:pPr>
            <a:r>
              <a:rPr sz="2350" i="1" spc="-5" dirty="0">
                <a:latin typeface="Times New Roman"/>
                <a:cs typeface="Times New Roman"/>
              </a:rPr>
              <a:t>x</a:t>
            </a:r>
            <a:endParaRPr sz="2350">
              <a:latin typeface="Times New Roman"/>
              <a:cs typeface="Times New Roman"/>
            </a:endParaRPr>
          </a:p>
        </p:txBody>
      </p:sp>
      <p:sp>
        <p:nvSpPr>
          <p:cNvPr id="18" name="object 18"/>
          <p:cNvSpPr txBox="1"/>
          <p:nvPr/>
        </p:nvSpPr>
        <p:spPr>
          <a:xfrm>
            <a:off x="9956954" y="8664446"/>
            <a:ext cx="221615" cy="528320"/>
          </a:xfrm>
          <a:prstGeom prst="rect">
            <a:avLst/>
          </a:prstGeom>
        </p:spPr>
        <p:txBody>
          <a:bodyPr vert="horz" wrap="square" lIns="0" tIns="12065" rIns="0" bIns="0" rtlCol="0">
            <a:spAutoFit/>
          </a:bodyPr>
          <a:lstStyle/>
          <a:p>
            <a:pPr marL="12700">
              <a:lnSpc>
                <a:spcPct val="100000"/>
              </a:lnSpc>
              <a:spcBef>
                <a:spcPts val="95"/>
              </a:spcBef>
            </a:pPr>
            <a:r>
              <a:rPr sz="3300" spc="-5" dirty="0">
                <a:latin typeface="Elephant"/>
                <a:cs typeface="Elephant"/>
              </a:rPr>
              <a:t>(</a:t>
            </a:r>
            <a:endParaRPr sz="3300">
              <a:latin typeface="Elephant"/>
              <a:cs typeface="Elephant"/>
            </a:endParaRPr>
          </a:p>
        </p:txBody>
      </p:sp>
      <p:sp>
        <p:nvSpPr>
          <p:cNvPr id="19" name="object 19"/>
          <p:cNvSpPr txBox="1"/>
          <p:nvPr/>
        </p:nvSpPr>
        <p:spPr>
          <a:xfrm>
            <a:off x="10360711" y="8548010"/>
            <a:ext cx="174625" cy="382270"/>
          </a:xfrm>
          <a:prstGeom prst="rect">
            <a:avLst/>
          </a:prstGeom>
        </p:spPr>
        <p:txBody>
          <a:bodyPr vert="horz" wrap="square" lIns="0" tIns="11430" rIns="0" bIns="0" rtlCol="0">
            <a:spAutoFit/>
          </a:bodyPr>
          <a:lstStyle/>
          <a:p>
            <a:pPr marL="12700">
              <a:lnSpc>
                <a:spcPct val="100000"/>
              </a:lnSpc>
              <a:spcBef>
                <a:spcPts val="90"/>
              </a:spcBef>
            </a:pPr>
            <a:r>
              <a:rPr sz="2350" spc="-320" dirty="0">
                <a:latin typeface="Lucida Sans Unicode"/>
                <a:cs typeface="Lucida Sans Unicode"/>
              </a:rPr>
              <a:t>2</a:t>
            </a:r>
            <a:endParaRPr sz="2350">
              <a:latin typeface="Lucida Sans Unicode"/>
              <a:cs typeface="Lucida Sans Unicode"/>
            </a:endParaRPr>
          </a:p>
        </p:txBody>
      </p:sp>
      <p:sp>
        <p:nvSpPr>
          <p:cNvPr id="20" name="object 20"/>
          <p:cNvSpPr txBox="1"/>
          <p:nvPr/>
        </p:nvSpPr>
        <p:spPr>
          <a:xfrm>
            <a:off x="10152969" y="8581517"/>
            <a:ext cx="762000" cy="528320"/>
          </a:xfrm>
          <a:prstGeom prst="rect">
            <a:avLst/>
          </a:prstGeom>
        </p:spPr>
        <p:txBody>
          <a:bodyPr vert="horz" wrap="square" lIns="0" tIns="12065" rIns="0" bIns="0" rtlCol="0">
            <a:spAutoFit/>
          </a:bodyPr>
          <a:lstStyle/>
          <a:p>
            <a:pPr marL="12700">
              <a:lnSpc>
                <a:spcPct val="100000"/>
              </a:lnSpc>
              <a:spcBef>
                <a:spcPts val="95"/>
              </a:spcBef>
              <a:tabLst>
                <a:tab pos="461645" algn="l"/>
              </a:tabLst>
            </a:pPr>
            <a:r>
              <a:rPr sz="3300" i="1" spc="-5" dirty="0">
                <a:latin typeface="Times New Roman"/>
                <a:cs typeface="Times New Roman"/>
              </a:rPr>
              <a:t>e	</a:t>
            </a:r>
            <a:r>
              <a:rPr sz="3300" spc="-365" dirty="0">
                <a:latin typeface="Lucida Sans Unicode"/>
                <a:cs typeface="Lucida Sans Unicode"/>
              </a:rPr>
              <a:t>+</a:t>
            </a:r>
            <a:endParaRPr sz="3300">
              <a:latin typeface="Lucida Sans Unicode"/>
              <a:cs typeface="Lucida Sans Unicode"/>
            </a:endParaRPr>
          </a:p>
        </p:txBody>
      </p:sp>
      <p:sp>
        <p:nvSpPr>
          <p:cNvPr id="21" name="object 21"/>
          <p:cNvSpPr txBox="1"/>
          <p:nvPr/>
        </p:nvSpPr>
        <p:spPr>
          <a:xfrm>
            <a:off x="11190192" y="8548010"/>
            <a:ext cx="174625" cy="382270"/>
          </a:xfrm>
          <a:prstGeom prst="rect">
            <a:avLst/>
          </a:prstGeom>
        </p:spPr>
        <p:txBody>
          <a:bodyPr vert="horz" wrap="square" lIns="0" tIns="11430" rIns="0" bIns="0" rtlCol="0">
            <a:spAutoFit/>
          </a:bodyPr>
          <a:lstStyle/>
          <a:p>
            <a:pPr marL="12700">
              <a:lnSpc>
                <a:spcPct val="100000"/>
              </a:lnSpc>
              <a:spcBef>
                <a:spcPts val="90"/>
              </a:spcBef>
            </a:pPr>
            <a:r>
              <a:rPr sz="2350" spc="-320" dirty="0">
                <a:latin typeface="Lucida Sans Unicode"/>
                <a:cs typeface="Lucida Sans Unicode"/>
              </a:rPr>
              <a:t>2</a:t>
            </a:r>
            <a:endParaRPr sz="2350">
              <a:latin typeface="Lucida Sans Unicode"/>
              <a:cs typeface="Lucida Sans Unicode"/>
            </a:endParaRPr>
          </a:p>
        </p:txBody>
      </p:sp>
      <p:sp>
        <p:nvSpPr>
          <p:cNvPr id="22" name="object 22"/>
          <p:cNvSpPr txBox="1"/>
          <p:nvPr/>
        </p:nvSpPr>
        <p:spPr>
          <a:xfrm>
            <a:off x="12019673" y="8548010"/>
            <a:ext cx="174625" cy="382270"/>
          </a:xfrm>
          <a:prstGeom prst="rect">
            <a:avLst/>
          </a:prstGeom>
        </p:spPr>
        <p:txBody>
          <a:bodyPr vert="horz" wrap="square" lIns="0" tIns="11430" rIns="0" bIns="0" rtlCol="0">
            <a:spAutoFit/>
          </a:bodyPr>
          <a:lstStyle/>
          <a:p>
            <a:pPr marL="12700">
              <a:lnSpc>
                <a:spcPct val="100000"/>
              </a:lnSpc>
              <a:spcBef>
                <a:spcPts val="90"/>
              </a:spcBef>
            </a:pPr>
            <a:r>
              <a:rPr sz="2350" spc="-320" dirty="0">
                <a:latin typeface="Lucida Sans Unicode"/>
                <a:cs typeface="Lucida Sans Unicode"/>
              </a:rPr>
              <a:t>2</a:t>
            </a:r>
            <a:endParaRPr sz="2350">
              <a:latin typeface="Lucida Sans Unicode"/>
              <a:cs typeface="Lucida Sans Unicode"/>
            </a:endParaRPr>
          </a:p>
        </p:txBody>
      </p:sp>
      <p:sp>
        <p:nvSpPr>
          <p:cNvPr id="23" name="object 23"/>
          <p:cNvSpPr txBox="1"/>
          <p:nvPr/>
        </p:nvSpPr>
        <p:spPr>
          <a:xfrm>
            <a:off x="10982449" y="8581517"/>
            <a:ext cx="1870710" cy="528320"/>
          </a:xfrm>
          <a:prstGeom prst="rect">
            <a:avLst/>
          </a:prstGeom>
        </p:spPr>
        <p:txBody>
          <a:bodyPr vert="horz" wrap="square" lIns="0" tIns="12065" rIns="0" bIns="0" rtlCol="0">
            <a:spAutoFit/>
          </a:bodyPr>
          <a:lstStyle/>
          <a:p>
            <a:pPr marL="12700">
              <a:lnSpc>
                <a:spcPct val="100000"/>
              </a:lnSpc>
              <a:spcBef>
                <a:spcPts val="95"/>
              </a:spcBef>
              <a:tabLst>
                <a:tab pos="461645" algn="l"/>
                <a:tab pos="1291590" algn="l"/>
              </a:tabLst>
            </a:pPr>
            <a:r>
              <a:rPr sz="3300" i="1" spc="-5" dirty="0">
                <a:latin typeface="Times New Roman"/>
                <a:cs typeface="Times New Roman"/>
              </a:rPr>
              <a:t>e	</a:t>
            </a:r>
            <a:r>
              <a:rPr sz="3300" spc="-365" dirty="0">
                <a:latin typeface="Lucida Sans Unicode"/>
                <a:cs typeface="Lucida Sans Unicode"/>
              </a:rPr>
              <a:t>+</a:t>
            </a:r>
            <a:r>
              <a:rPr sz="3300" spc="-315" dirty="0">
                <a:latin typeface="Lucida Sans Unicode"/>
                <a:cs typeface="Lucida Sans Unicode"/>
              </a:rPr>
              <a:t> </a:t>
            </a:r>
            <a:r>
              <a:rPr sz="3300" i="1" spc="-5" dirty="0">
                <a:latin typeface="Times New Roman"/>
                <a:cs typeface="Times New Roman"/>
              </a:rPr>
              <a:t>e	</a:t>
            </a:r>
            <a:r>
              <a:rPr sz="3300" spc="-365" dirty="0">
                <a:latin typeface="Lucida Sans Unicode"/>
                <a:cs typeface="Lucida Sans Unicode"/>
              </a:rPr>
              <a:t>+</a:t>
            </a:r>
            <a:r>
              <a:rPr sz="3300" spc="-400" dirty="0">
                <a:latin typeface="Lucida Sans Unicode"/>
                <a:cs typeface="Lucida Sans Unicode"/>
              </a:rPr>
              <a:t> </a:t>
            </a:r>
            <a:r>
              <a:rPr sz="3300" i="1" spc="-5" dirty="0">
                <a:latin typeface="Times New Roman"/>
                <a:cs typeface="Times New Roman"/>
              </a:rPr>
              <a:t>e</a:t>
            </a:r>
            <a:endParaRPr sz="3300">
              <a:latin typeface="Times New Roman"/>
              <a:cs typeface="Times New Roman"/>
            </a:endParaRPr>
          </a:p>
        </p:txBody>
      </p:sp>
      <p:sp>
        <p:nvSpPr>
          <p:cNvPr id="24" name="object 24"/>
          <p:cNvSpPr txBox="1"/>
          <p:nvPr/>
        </p:nvSpPr>
        <p:spPr>
          <a:xfrm>
            <a:off x="12849153" y="8548010"/>
            <a:ext cx="174625" cy="382270"/>
          </a:xfrm>
          <a:prstGeom prst="rect">
            <a:avLst/>
          </a:prstGeom>
        </p:spPr>
        <p:txBody>
          <a:bodyPr vert="horz" wrap="square" lIns="0" tIns="11430" rIns="0" bIns="0" rtlCol="0">
            <a:spAutoFit/>
          </a:bodyPr>
          <a:lstStyle/>
          <a:p>
            <a:pPr marL="12700">
              <a:lnSpc>
                <a:spcPct val="100000"/>
              </a:lnSpc>
              <a:spcBef>
                <a:spcPts val="90"/>
              </a:spcBef>
            </a:pPr>
            <a:r>
              <a:rPr sz="2350" spc="-320" dirty="0">
                <a:latin typeface="Lucida Sans Unicode"/>
                <a:cs typeface="Lucida Sans Unicode"/>
              </a:rPr>
              <a:t>2</a:t>
            </a:r>
            <a:endParaRPr sz="2350">
              <a:latin typeface="Lucida Sans Unicode"/>
              <a:cs typeface="Lucida Sans Unicode"/>
            </a:endParaRPr>
          </a:p>
        </p:txBody>
      </p:sp>
      <p:sp>
        <p:nvSpPr>
          <p:cNvPr id="25" name="object 25"/>
          <p:cNvSpPr txBox="1"/>
          <p:nvPr/>
        </p:nvSpPr>
        <p:spPr>
          <a:xfrm>
            <a:off x="10320586" y="8833517"/>
            <a:ext cx="2662555" cy="382270"/>
          </a:xfrm>
          <a:prstGeom prst="rect">
            <a:avLst/>
          </a:prstGeom>
        </p:spPr>
        <p:txBody>
          <a:bodyPr vert="horz" wrap="square" lIns="0" tIns="11430" rIns="0" bIns="0" rtlCol="0">
            <a:spAutoFit/>
          </a:bodyPr>
          <a:lstStyle/>
          <a:p>
            <a:pPr marL="12700">
              <a:lnSpc>
                <a:spcPct val="100000"/>
              </a:lnSpc>
              <a:spcBef>
                <a:spcPts val="90"/>
              </a:spcBef>
              <a:tabLst>
                <a:tab pos="842010" algn="l"/>
                <a:tab pos="1671320" algn="l"/>
                <a:tab pos="2500630" algn="l"/>
              </a:tabLst>
            </a:pPr>
            <a:r>
              <a:rPr sz="2350" spc="-320" dirty="0">
                <a:latin typeface="Lucida Sans Unicode"/>
                <a:cs typeface="Lucida Sans Unicode"/>
              </a:rPr>
              <a:t>1	2	3	4</a:t>
            </a:r>
            <a:endParaRPr sz="2350">
              <a:latin typeface="Lucida Sans Unicode"/>
              <a:cs typeface="Lucida Sans Unicode"/>
            </a:endParaRPr>
          </a:p>
        </p:txBody>
      </p:sp>
      <p:sp>
        <p:nvSpPr>
          <p:cNvPr id="26" name="object 26"/>
          <p:cNvSpPr txBox="1"/>
          <p:nvPr/>
        </p:nvSpPr>
        <p:spPr>
          <a:xfrm>
            <a:off x="12997839" y="8664446"/>
            <a:ext cx="221615" cy="528320"/>
          </a:xfrm>
          <a:prstGeom prst="rect">
            <a:avLst/>
          </a:prstGeom>
        </p:spPr>
        <p:txBody>
          <a:bodyPr vert="horz" wrap="square" lIns="0" tIns="12065" rIns="0" bIns="0" rtlCol="0">
            <a:spAutoFit/>
          </a:bodyPr>
          <a:lstStyle/>
          <a:p>
            <a:pPr marL="12700">
              <a:lnSpc>
                <a:spcPct val="100000"/>
              </a:lnSpc>
              <a:spcBef>
                <a:spcPts val="95"/>
              </a:spcBef>
            </a:pPr>
            <a:r>
              <a:rPr sz="3300" spc="-5" dirty="0">
                <a:latin typeface="Elephant"/>
                <a:cs typeface="Elephant"/>
              </a:rPr>
              <a:t>)</a:t>
            </a:r>
            <a:endParaRPr sz="3300">
              <a:latin typeface="Elephant"/>
              <a:cs typeface="Elephant"/>
            </a:endParaRPr>
          </a:p>
        </p:txBody>
      </p:sp>
      <p:sp>
        <p:nvSpPr>
          <p:cNvPr id="27" name="object 27"/>
          <p:cNvSpPr txBox="1"/>
          <p:nvPr/>
        </p:nvSpPr>
        <p:spPr>
          <a:xfrm>
            <a:off x="14109661" y="8807687"/>
            <a:ext cx="374650" cy="382270"/>
          </a:xfrm>
          <a:prstGeom prst="rect">
            <a:avLst/>
          </a:prstGeom>
        </p:spPr>
        <p:txBody>
          <a:bodyPr vert="horz" wrap="square" lIns="0" tIns="11430" rIns="0" bIns="0" rtlCol="0">
            <a:spAutoFit/>
          </a:bodyPr>
          <a:lstStyle/>
          <a:p>
            <a:pPr marL="12700">
              <a:lnSpc>
                <a:spcPct val="100000"/>
              </a:lnSpc>
              <a:spcBef>
                <a:spcPts val="90"/>
              </a:spcBef>
            </a:pPr>
            <a:r>
              <a:rPr sz="2350" spc="110" dirty="0">
                <a:latin typeface="Lucida Sans Unicode"/>
                <a:cs typeface="Lucida Sans Unicode"/>
              </a:rPr>
              <a:t>LS</a:t>
            </a:r>
            <a:endParaRPr sz="2350">
              <a:latin typeface="Lucida Sans Unicode"/>
              <a:cs typeface="Lucida Sans Unicode"/>
            </a:endParaRPr>
          </a:p>
        </p:txBody>
      </p:sp>
      <p:sp>
        <p:nvSpPr>
          <p:cNvPr id="28" name="object 28"/>
          <p:cNvSpPr txBox="1"/>
          <p:nvPr/>
        </p:nvSpPr>
        <p:spPr>
          <a:xfrm>
            <a:off x="13310198" y="8581517"/>
            <a:ext cx="1638300" cy="528320"/>
          </a:xfrm>
          <a:prstGeom prst="rect">
            <a:avLst/>
          </a:prstGeom>
        </p:spPr>
        <p:txBody>
          <a:bodyPr vert="horz" wrap="square" lIns="0" tIns="12065" rIns="0" bIns="0" rtlCol="0">
            <a:spAutoFit/>
          </a:bodyPr>
          <a:lstStyle/>
          <a:p>
            <a:pPr marL="12700">
              <a:lnSpc>
                <a:spcPct val="100000"/>
              </a:lnSpc>
              <a:spcBef>
                <a:spcPts val="95"/>
              </a:spcBef>
              <a:tabLst>
                <a:tab pos="1159510" algn="l"/>
              </a:tabLst>
            </a:pPr>
            <a:r>
              <a:rPr sz="3300" spc="-365" dirty="0">
                <a:latin typeface="Lucida Sans Unicode"/>
                <a:cs typeface="Lucida Sans Unicode"/>
              </a:rPr>
              <a:t>=</a:t>
            </a:r>
            <a:r>
              <a:rPr sz="3300" spc="-130" dirty="0">
                <a:latin typeface="Lucida Sans Unicode"/>
                <a:cs typeface="Lucida Sans Unicode"/>
              </a:rPr>
              <a:t> </a:t>
            </a:r>
            <a:r>
              <a:rPr sz="3300" spc="520" dirty="0">
                <a:latin typeface="Lucida Sans Unicode"/>
                <a:cs typeface="Lucida Sans Unicode"/>
              </a:rPr>
              <a:t>ℒ</a:t>
            </a:r>
            <a:r>
              <a:rPr sz="3300" dirty="0">
                <a:latin typeface="Lucida Sans Unicode"/>
                <a:cs typeface="Lucida Sans Unicode"/>
              </a:rPr>
              <a:t>	</a:t>
            </a:r>
            <a:r>
              <a:rPr sz="3300" spc="25" dirty="0">
                <a:latin typeface="Lucida Sans Unicode"/>
                <a:cs typeface="Lucida Sans Unicode"/>
              </a:rPr>
              <a:t>(</a:t>
            </a:r>
            <a:r>
              <a:rPr sz="3300" i="1" spc="-5" dirty="0">
                <a:latin typeface="Times New Roman"/>
                <a:cs typeface="Times New Roman"/>
              </a:rPr>
              <a:t>x</a:t>
            </a:r>
            <a:r>
              <a:rPr sz="3300" spc="25" dirty="0">
                <a:latin typeface="Lucida Sans Unicode"/>
                <a:cs typeface="Lucida Sans Unicode"/>
              </a:rPr>
              <a:t>)</a:t>
            </a:r>
            <a:endParaRPr sz="3300">
              <a:latin typeface="Lucida Sans Unicode"/>
              <a:cs typeface="Lucida Sans Unicode"/>
            </a:endParaRPr>
          </a:p>
        </p:txBody>
      </p:sp>
      <p:sp>
        <p:nvSpPr>
          <p:cNvPr id="29" name="object 29"/>
          <p:cNvSpPr txBox="1"/>
          <p:nvPr/>
        </p:nvSpPr>
        <p:spPr>
          <a:xfrm>
            <a:off x="1694054" y="8559468"/>
            <a:ext cx="5045710" cy="532765"/>
          </a:xfrm>
          <a:prstGeom prst="rect">
            <a:avLst/>
          </a:prstGeom>
        </p:spPr>
        <p:txBody>
          <a:bodyPr vert="horz" wrap="square" lIns="0" tIns="15875" rIns="0" bIns="0" rtlCol="0">
            <a:spAutoFit/>
          </a:bodyPr>
          <a:lstStyle/>
          <a:p>
            <a:pPr marL="12700">
              <a:lnSpc>
                <a:spcPct val="100000"/>
              </a:lnSpc>
              <a:spcBef>
                <a:spcPts val="125"/>
              </a:spcBef>
            </a:pPr>
            <a:r>
              <a:rPr sz="3300" spc="-110" dirty="0">
                <a:solidFill>
                  <a:srgbClr val="002A5C"/>
                </a:solidFill>
                <a:latin typeface="Arial"/>
                <a:cs typeface="Arial"/>
              </a:rPr>
              <a:t>The </a:t>
            </a:r>
            <a:r>
              <a:rPr sz="3300" spc="-70" dirty="0">
                <a:solidFill>
                  <a:srgbClr val="002A5C"/>
                </a:solidFill>
                <a:latin typeface="Arial"/>
                <a:cs typeface="Arial"/>
              </a:rPr>
              <a:t>squared </a:t>
            </a:r>
            <a:r>
              <a:rPr sz="3300" spc="-65" dirty="0">
                <a:solidFill>
                  <a:srgbClr val="002A5C"/>
                </a:solidFill>
                <a:latin typeface="Arial"/>
                <a:cs typeface="Arial"/>
              </a:rPr>
              <a:t>error</a:t>
            </a:r>
            <a:r>
              <a:rPr sz="3300" spc="425" dirty="0">
                <a:solidFill>
                  <a:srgbClr val="002A5C"/>
                </a:solidFill>
                <a:latin typeface="Arial"/>
                <a:cs typeface="Arial"/>
              </a:rPr>
              <a:t> </a:t>
            </a:r>
            <a:r>
              <a:rPr sz="3300" i="1" spc="-95" dirty="0">
                <a:solidFill>
                  <a:srgbClr val="002A5C"/>
                </a:solidFill>
                <a:latin typeface="Trebuchet MS"/>
                <a:cs typeface="Trebuchet MS"/>
              </a:rPr>
              <a:t>criterion</a:t>
            </a:r>
            <a:r>
              <a:rPr sz="3300" spc="-95" dirty="0">
                <a:solidFill>
                  <a:srgbClr val="002A5C"/>
                </a:solidFill>
                <a:latin typeface="Arial"/>
                <a:cs typeface="Arial"/>
              </a:rPr>
              <a:t>:</a:t>
            </a:r>
            <a:endParaRPr sz="3300">
              <a:latin typeface="Arial"/>
              <a:cs typeface="Arial"/>
            </a:endParaRPr>
          </a:p>
        </p:txBody>
      </p:sp>
      <p:sp>
        <p:nvSpPr>
          <p:cNvPr id="30" name="object 30"/>
          <p:cNvSpPr txBox="1"/>
          <p:nvPr/>
        </p:nvSpPr>
        <p:spPr>
          <a:xfrm>
            <a:off x="8081294" y="9327329"/>
            <a:ext cx="5433695" cy="1311275"/>
          </a:xfrm>
          <a:prstGeom prst="rect">
            <a:avLst/>
          </a:prstGeom>
        </p:spPr>
        <p:txBody>
          <a:bodyPr vert="horz" wrap="square" lIns="0" tIns="10160" rIns="0" bIns="0" rtlCol="0">
            <a:spAutoFit/>
          </a:bodyPr>
          <a:lstStyle/>
          <a:p>
            <a:pPr marL="12700" marR="5080" algn="ctr">
              <a:lnSpc>
                <a:spcPct val="100600"/>
              </a:lnSpc>
              <a:spcBef>
                <a:spcPts val="80"/>
              </a:spcBef>
            </a:pPr>
            <a:r>
              <a:rPr sz="2800" i="1" spc="-60" dirty="0">
                <a:solidFill>
                  <a:srgbClr val="5E5E5E"/>
                </a:solidFill>
                <a:latin typeface="Trebuchet MS"/>
                <a:cs typeface="Trebuchet MS"/>
              </a:rPr>
              <a:t>The </a:t>
            </a:r>
            <a:r>
              <a:rPr sz="2800" i="1" spc="-125" dirty="0">
                <a:solidFill>
                  <a:srgbClr val="5E5E5E"/>
                </a:solidFill>
                <a:latin typeface="Trebuchet MS"/>
                <a:cs typeface="Trebuchet MS"/>
              </a:rPr>
              <a:t>‘</a:t>
            </a:r>
            <a:r>
              <a:rPr sz="2800" i="1" spc="-125" dirty="0">
                <a:solidFill>
                  <a:srgbClr val="FF0000"/>
                </a:solidFill>
                <a:latin typeface="Trebuchet MS"/>
                <a:cs typeface="Trebuchet MS"/>
              </a:rPr>
              <a:t>best</a:t>
            </a:r>
            <a:r>
              <a:rPr sz="2800" i="1" spc="-125" dirty="0">
                <a:solidFill>
                  <a:srgbClr val="5E5E5E"/>
                </a:solidFill>
                <a:latin typeface="Trebuchet MS"/>
                <a:cs typeface="Trebuchet MS"/>
              </a:rPr>
              <a:t>’ </a:t>
            </a:r>
            <a:r>
              <a:rPr sz="2800" i="1" spc="-90" dirty="0">
                <a:solidFill>
                  <a:srgbClr val="FF0000"/>
                </a:solidFill>
                <a:latin typeface="Trebuchet MS"/>
                <a:cs typeface="Trebuchet MS"/>
              </a:rPr>
              <a:t>estimate</a:t>
            </a:r>
            <a:r>
              <a:rPr sz="2800" i="1" spc="-90" dirty="0">
                <a:solidFill>
                  <a:srgbClr val="5E5E5E"/>
                </a:solidFill>
                <a:latin typeface="Trebuchet MS"/>
                <a:cs typeface="Trebuchet MS"/>
              </a:rPr>
              <a:t> </a:t>
            </a:r>
            <a:r>
              <a:rPr sz="2800" i="1" spc="-150" dirty="0">
                <a:solidFill>
                  <a:srgbClr val="5E5E5E"/>
                </a:solidFill>
                <a:latin typeface="Trebuchet MS"/>
                <a:cs typeface="Trebuchet MS"/>
              </a:rPr>
              <a:t>of </a:t>
            </a:r>
            <a:r>
              <a:rPr sz="2800" i="1" spc="-50" dirty="0">
                <a:solidFill>
                  <a:srgbClr val="5E5E5E"/>
                </a:solidFill>
                <a:latin typeface="Trebuchet MS"/>
                <a:cs typeface="Trebuchet MS"/>
              </a:rPr>
              <a:t>resistance </a:t>
            </a:r>
            <a:r>
              <a:rPr sz="2800" i="1" spc="15" dirty="0">
                <a:solidFill>
                  <a:srgbClr val="5E5E5E"/>
                </a:solidFill>
                <a:latin typeface="Trebuchet MS"/>
                <a:cs typeface="Trebuchet MS"/>
              </a:rPr>
              <a:t>is  </a:t>
            </a:r>
            <a:r>
              <a:rPr sz="2800" i="1" spc="-120" dirty="0">
                <a:solidFill>
                  <a:srgbClr val="5E5E5E"/>
                </a:solidFill>
                <a:latin typeface="Trebuchet MS"/>
                <a:cs typeface="Trebuchet MS"/>
              </a:rPr>
              <a:t>the </a:t>
            </a:r>
            <a:r>
              <a:rPr sz="2800" i="1" spc="-60" dirty="0">
                <a:solidFill>
                  <a:srgbClr val="5E5E5E"/>
                </a:solidFill>
                <a:latin typeface="Trebuchet MS"/>
                <a:cs typeface="Trebuchet MS"/>
              </a:rPr>
              <a:t>one </a:t>
            </a:r>
            <a:r>
              <a:rPr sz="2800" i="1" spc="-140" dirty="0">
                <a:solidFill>
                  <a:srgbClr val="5E5E5E"/>
                </a:solidFill>
                <a:latin typeface="Trebuchet MS"/>
                <a:cs typeface="Trebuchet MS"/>
              </a:rPr>
              <a:t>that </a:t>
            </a:r>
            <a:r>
              <a:rPr sz="2800" i="1" spc="-30" dirty="0">
                <a:solidFill>
                  <a:srgbClr val="5E5E5E"/>
                </a:solidFill>
                <a:latin typeface="Trebuchet MS"/>
                <a:cs typeface="Trebuchet MS"/>
              </a:rPr>
              <a:t>minimizes </a:t>
            </a:r>
            <a:r>
              <a:rPr sz="2800" i="1" spc="-120" dirty="0">
                <a:solidFill>
                  <a:srgbClr val="5E5E5E"/>
                </a:solidFill>
                <a:latin typeface="Trebuchet MS"/>
                <a:cs typeface="Trebuchet MS"/>
              </a:rPr>
              <a:t>the </a:t>
            </a:r>
            <a:r>
              <a:rPr sz="2800" i="1" spc="40" dirty="0">
                <a:solidFill>
                  <a:srgbClr val="5E5E5E"/>
                </a:solidFill>
                <a:latin typeface="Trebuchet MS"/>
                <a:cs typeface="Trebuchet MS"/>
              </a:rPr>
              <a:t>sum </a:t>
            </a:r>
            <a:r>
              <a:rPr sz="2800" i="1" spc="-150" dirty="0">
                <a:solidFill>
                  <a:srgbClr val="5E5E5E"/>
                </a:solidFill>
                <a:latin typeface="Trebuchet MS"/>
                <a:cs typeface="Trebuchet MS"/>
              </a:rPr>
              <a:t>of  </a:t>
            </a:r>
            <a:r>
              <a:rPr sz="2800" i="1" spc="-45" dirty="0">
                <a:solidFill>
                  <a:srgbClr val="5E5E5E"/>
                </a:solidFill>
                <a:latin typeface="Trebuchet MS"/>
                <a:cs typeface="Trebuchet MS"/>
              </a:rPr>
              <a:t>squared</a:t>
            </a:r>
            <a:r>
              <a:rPr sz="2800" i="1" spc="5" dirty="0">
                <a:solidFill>
                  <a:srgbClr val="5E5E5E"/>
                </a:solidFill>
                <a:latin typeface="Trebuchet MS"/>
                <a:cs typeface="Trebuchet MS"/>
              </a:rPr>
              <a:t> </a:t>
            </a:r>
            <a:r>
              <a:rPr sz="2800" i="1" spc="-135" dirty="0">
                <a:solidFill>
                  <a:srgbClr val="5E5E5E"/>
                </a:solidFill>
                <a:latin typeface="Trebuchet MS"/>
                <a:cs typeface="Trebuchet MS"/>
              </a:rPr>
              <a:t>errors</a:t>
            </a:r>
            <a:endParaRPr sz="2800" dirty="0">
              <a:latin typeface="Trebuchet MS"/>
              <a:cs typeface="Trebuchet MS"/>
            </a:endParaRPr>
          </a:p>
        </p:txBody>
      </p:sp>
      <p:sp>
        <p:nvSpPr>
          <p:cNvPr id="31" name="object 31"/>
          <p:cNvSpPr txBox="1">
            <a:spLocks noGrp="1"/>
          </p:cNvSpPr>
          <p:nvPr>
            <p:ph type="title"/>
          </p:nvPr>
        </p:nvSpPr>
        <p:spPr>
          <a:xfrm>
            <a:off x="835441" y="730732"/>
            <a:ext cx="7333615" cy="930275"/>
          </a:xfrm>
          <a:prstGeom prst="rect">
            <a:avLst/>
          </a:prstGeom>
        </p:spPr>
        <p:txBody>
          <a:bodyPr vert="horz" wrap="square" lIns="0" tIns="17145" rIns="0" bIns="0" rtlCol="0">
            <a:spAutoFit/>
          </a:bodyPr>
          <a:lstStyle/>
          <a:p>
            <a:pPr marL="12700">
              <a:lnSpc>
                <a:spcPct val="100000"/>
              </a:lnSpc>
              <a:spcBef>
                <a:spcPts val="135"/>
              </a:spcBef>
            </a:pPr>
            <a:r>
              <a:rPr b="1" spc="-250" dirty="0">
                <a:latin typeface="Arial"/>
                <a:cs typeface="Arial"/>
              </a:rPr>
              <a:t>Estimating</a:t>
            </a:r>
            <a:r>
              <a:rPr b="1" spc="135" dirty="0">
                <a:latin typeface="Arial"/>
                <a:cs typeface="Arial"/>
              </a:rPr>
              <a:t> </a:t>
            </a:r>
            <a:r>
              <a:rPr b="1" spc="-315" dirty="0">
                <a:latin typeface="Arial"/>
                <a:cs typeface="Arial"/>
              </a:rPr>
              <a:t>Resistance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513377" y="6090172"/>
            <a:ext cx="614680" cy="528320"/>
          </a:xfrm>
          <a:prstGeom prst="rect">
            <a:avLst/>
          </a:prstGeom>
        </p:spPr>
        <p:txBody>
          <a:bodyPr vert="horz" wrap="square" lIns="0" tIns="12065" rIns="0" bIns="0" rtlCol="0">
            <a:spAutoFit/>
          </a:bodyPr>
          <a:lstStyle/>
          <a:p>
            <a:pPr marL="12700">
              <a:lnSpc>
                <a:spcPct val="100000"/>
              </a:lnSpc>
              <a:spcBef>
                <a:spcPts val="95"/>
              </a:spcBef>
            </a:pPr>
            <a:r>
              <a:rPr sz="3300" b="1" spc="-5" dirty="0">
                <a:latin typeface="Times New Roman"/>
                <a:cs typeface="Times New Roman"/>
              </a:rPr>
              <a:t>e</a:t>
            </a:r>
            <a:r>
              <a:rPr sz="3300" b="1" dirty="0">
                <a:latin typeface="Times New Roman"/>
                <a:cs typeface="Times New Roman"/>
              </a:rPr>
              <a:t> </a:t>
            </a:r>
            <a:r>
              <a:rPr sz="3300" spc="-365" dirty="0">
                <a:latin typeface="Lucida Sans Unicode"/>
                <a:cs typeface="Lucida Sans Unicode"/>
              </a:rPr>
              <a:t>=</a:t>
            </a:r>
            <a:endParaRPr sz="3300">
              <a:latin typeface="Lucida Sans Unicode"/>
              <a:cs typeface="Lucida Sans Unicode"/>
            </a:endParaRPr>
          </a:p>
        </p:txBody>
      </p:sp>
      <p:sp>
        <p:nvSpPr>
          <p:cNvPr id="3" name="object 3"/>
          <p:cNvSpPr/>
          <p:nvPr/>
        </p:nvSpPr>
        <p:spPr>
          <a:xfrm>
            <a:off x="6355186" y="7405846"/>
            <a:ext cx="153035" cy="0"/>
          </a:xfrm>
          <a:custGeom>
            <a:avLst/>
            <a:gdLst/>
            <a:ahLst/>
            <a:cxnLst/>
            <a:rect l="l" t="t" r="r" b="b"/>
            <a:pathLst>
              <a:path w="153034">
                <a:moveTo>
                  <a:pt x="0" y="0"/>
                </a:moveTo>
                <a:lnTo>
                  <a:pt x="152874" y="0"/>
                </a:lnTo>
              </a:path>
            </a:pathLst>
          </a:custGeom>
          <a:ln w="20319">
            <a:solidFill>
              <a:srgbClr val="000000"/>
            </a:solidFill>
          </a:ln>
        </p:spPr>
        <p:txBody>
          <a:bodyPr wrap="square" lIns="0" tIns="0" rIns="0" bIns="0" rtlCol="0"/>
          <a:lstStyle/>
          <a:p>
            <a:endParaRPr/>
          </a:p>
        </p:txBody>
      </p:sp>
      <p:sp>
        <p:nvSpPr>
          <p:cNvPr id="4" name="object 4"/>
          <p:cNvSpPr/>
          <p:nvPr/>
        </p:nvSpPr>
        <p:spPr>
          <a:xfrm>
            <a:off x="6376128" y="5436076"/>
            <a:ext cx="0" cy="1959610"/>
          </a:xfrm>
          <a:custGeom>
            <a:avLst/>
            <a:gdLst/>
            <a:ahLst/>
            <a:cxnLst/>
            <a:rect l="l" t="t" r="r" b="b"/>
            <a:pathLst>
              <a:path h="1959609">
                <a:moveTo>
                  <a:pt x="0" y="0"/>
                </a:moveTo>
                <a:lnTo>
                  <a:pt x="0" y="1959610"/>
                </a:lnTo>
              </a:path>
            </a:pathLst>
          </a:custGeom>
          <a:ln w="41883">
            <a:solidFill>
              <a:srgbClr val="000000"/>
            </a:solidFill>
          </a:ln>
        </p:spPr>
        <p:txBody>
          <a:bodyPr wrap="square" lIns="0" tIns="0" rIns="0" bIns="0" rtlCol="0"/>
          <a:lstStyle/>
          <a:p>
            <a:endParaRPr/>
          </a:p>
        </p:txBody>
      </p:sp>
      <p:sp>
        <p:nvSpPr>
          <p:cNvPr id="5" name="object 5"/>
          <p:cNvSpPr/>
          <p:nvPr/>
        </p:nvSpPr>
        <p:spPr>
          <a:xfrm>
            <a:off x="6355186" y="5425916"/>
            <a:ext cx="153035" cy="0"/>
          </a:xfrm>
          <a:custGeom>
            <a:avLst/>
            <a:gdLst/>
            <a:ahLst/>
            <a:cxnLst/>
            <a:rect l="l" t="t" r="r" b="b"/>
            <a:pathLst>
              <a:path w="153034">
                <a:moveTo>
                  <a:pt x="0" y="0"/>
                </a:moveTo>
                <a:lnTo>
                  <a:pt x="152874" y="0"/>
                </a:lnTo>
              </a:path>
            </a:pathLst>
          </a:custGeom>
          <a:ln w="20319">
            <a:solidFill>
              <a:srgbClr val="000000"/>
            </a:solidFill>
          </a:ln>
        </p:spPr>
        <p:txBody>
          <a:bodyPr wrap="square" lIns="0" tIns="0" rIns="0" bIns="0" rtlCol="0"/>
          <a:lstStyle/>
          <a:p>
            <a:endParaRPr/>
          </a:p>
        </p:txBody>
      </p:sp>
      <p:sp>
        <p:nvSpPr>
          <p:cNvPr id="6" name="object 6"/>
          <p:cNvSpPr txBox="1"/>
          <p:nvPr/>
        </p:nvSpPr>
        <p:spPr>
          <a:xfrm>
            <a:off x="6480850" y="5273490"/>
            <a:ext cx="500972" cy="2046072"/>
          </a:xfrm>
          <a:prstGeom prst="rect">
            <a:avLst/>
          </a:prstGeom>
        </p:spPr>
        <p:txBody>
          <a:bodyPr vert="horz" wrap="square" lIns="0" tIns="14604" rIns="0" bIns="0" rtlCol="0">
            <a:spAutoFit/>
          </a:bodyPr>
          <a:lstStyle/>
          <a:p>
            <a:pPr marL="38100" marR="30480" algn="just">
              <a:lnSpc>
                <a:spcPct val="99500"/>
              </a:lnSpc>
              <a:spcBef>
                <a:spcPts val="114"/>
              </a:spcBef>
            </a:pPr>
            <a:r>
              <a:rPr sz="3300" i="1" spc="-125" dirty="0" smtClean="0">
                <a:latin typeface="Times New Roman"/>
                <a:cs typeface="Times New Roman"/>
              </a:rPr>
              <a:t>e</a:t>
            </a:r>
            <a:r>
              <a:rPr sz="3525" spc="-322" baseline="-18912" dirty="0" smtClean="0">
                <a:latin typeface="Lucida Sans Unicode"/>
                <a:cs typeface="Lucida Sans Unicode"/>
              </a:rPr>
              <a:t>1  </a:t>
            </a:r>
            <a:r>
              <a:rPr sz="3300" i="1" spc="-125" dirty="0">
                <a:latin typeface="Times New Roman"/>
                <a:cs typeface="Times New Roman"/>
              </a:rPr>
              <a:t>e</a:t>
            </a:r>
            <a:r>
              <a:rPr sz="3525" spc="-322" baseline="-18912" dirty="0">
                <a:latin typeface="Lucida Sans Unicode"/>
                <a:cs typeface="Lucida Sans Unicode"/>
              </a:rPr>
              <a:t>2  </a:t>
            </a:r>
            <a:r>
              <a:rPr sz="3300" i="1" spc="-125" dirty="0">
                <a:latin typeface="Times New Roman"/>
                <a:cs typeface="Times New Roman"/>
              </a:rPr>
              <a:t>e</a:t>
            </a:r>
            <a:r>
              <a:rPr sz="3525" spc="-322" baseline="-18912" dirty="0">
                <a:latin typeface="Lucida Sans Unicode"/>
                <a:cs typeface="Lucida Sans Unicode"/>
              </a:rPr>
              <a:t>3  </a:t>
            </a:r>
            <a:r>
              <a:rPr sz="3300" i="1" spc="-125" dirty="0">
                <a:latin typeface="Times New Roman"/>
                <a:cs typeface="Times New Roman"/>
              </a:rPr>
              <a:t>e</a:t>
            </a:r>
            <a:r>
              <a:rPr sz="3525" spc="-480" baseline="-18912" dirty="0">
                <a:latin typeface="Lucida Sans Unicode"/>
                <a:cs typeface="Lucida Sans Unicode"/>
              </a:rPr>
              <a:t>4</a:t>
            </a:r>
            <a:endParaRPr sz="3525" baseline="-18912" dirty="0">
              <a:latin typeface="Lucida Sans Unicode"/>
              <a:cs typeface="Lucida Sans Unicode"/>
            </a:endParaRPr>
          </a:p>
        </p:txBody>
      </p:sp>
      <p:sp>
        <p:nvSpPr>
          <p:cNvPr id="7" name="object 7"/>
          <p:cNvSpPr/>
          <p:nvPr/>
        </p:nvSpPr>
        <p:spPr>
          <a:xfrm>
            <a:off x="6850192" y="7405846"/>
            <a:ext cx="153035" cy="0"/>
          </a:xfrm>
          <a:custGeom>
            <a:avLst/>
            <a:gdLst/>
            <a:ahLst/>
            <a:cxnLst/>
            <a:rect l="l" t="t" r="r" b="b"/>
            <a:pathLst>
              <a:path w="153034">
                <a:moveTo>
                  <a:pt x="0" y="0"/>
                </a:moveTo>
                <a:lnTo>
                  <a:pt x="152874" y="0"/>
                </a:lnTo>
              </a:path>
            </a:pathLst>
          </a:custGeom>
          <a:ln w="20319">
            <a:solidFill>
              <a:srgbClr val="000000"/>
            </a:solidFill>
          </a:ln>
        </p:spPr>
        <p:txBody>
          <a:bodyPr wrap="square" lIns="0" tIns="0" rIns="0" bIns="0" rtlCol="0"/>
          <a:lstStyle/>
          <a:p>
            <a:endParaRPr/>
          </a:p>
        </p:txBody>
      </p:sp>
      <p:sp>
        <p:nvSpPr>
          <p:cNvPr id="8" name="object 8"/>
          <p:cNvSpPr/>
          <p:nvPr/>
        </p:nvSpPr>
        <p:spPr>
          <a:xfrm>
            <a:off x="6982125" y="5436076"/>
            <a:ext cx="0" cy="1959610"/>
          </a:xfrm>
          <a:custGeom>
            <a:avLst/>
            <a:gdLst/>
            <a:ahLst/>
            <a:cxnLst/>
            <a:rect l="l" t="t" r="r" b="b"/>
            <a:pathLst>
              <a:path h="1959609">
                <a:moveTo>
                  <a:pt x="0" y="0"/>
                </a:moveTo>
                <a:lnTo>
                  <a:pt x="0" y="1959610"/>
                </a:lnTo>
              </a:path>
            </a:pathLst>
          </a:custGeom>
          <a:ln w="41883">
            <a:solidFill>
              <a:srgbClr val="000000"/>
            </a:solidFill>
          </a:ln>
        </p:spPr>
        <p:txBody>
          <a:bodyPr wrap="square" lIns="0" tIns="0" rIns="0" bIns="0" rtlCol="0"/>
          <a:lstStyle/>
          <a:p>
            <a:endParaRPr/>
          </a:p>
        </p:txBody>
      </p:sp>
      <p:sp>
        <p:nvSpPr>
          <p:cNvPr id="9" name="object 9"/>
          <p:cNvSpPr/>
          <p:nvPr/>
        </p:nvSpPr>
        <p:spPr>
          <a:xfrm>
            <a:off x="6850192" y="5425916"/>
            <a:ext cx="153035" cy="0"/>
          </a:xfrm>
          <a:custGeom>
            <a:avLst/>
            <a:gdLst/>
            <a:ahLst/>
            <a:cxnLst/>
            <a:rect l="l" t="t" r="r" b="b"/>
            <a:pathLst>
              <a:path w="153034">
                <a:moveTo>
                  <a:pt x="0" y="0"/>
                </a:moveTo>
                <a:lnTo>
                  <a:pt x="152874" y="0"/>
                </a:lnTo>
              </a:path>
            </a:pathLst>
          </a:custGeom>
          <a:ln w="20319">
            <a:solidFill>
              <a:srgbClr val="000000"/>
            </a:solidFill>
          </a:ln>
        </p:spPr>
        <p:txBody>
          <a:bodyPr wrap="square" lIns="0" tIns="0" rIns="0" bIns="0" rtlCol="0"/>
          <a:lstStyle/>
          <a:p>
            <a:endParaRPr/>
          </a:p>
        </p:txBody>
      </p:sp>
      <p:sp>
        <p:nvSpPr>
          <p:cNvPr id="10" name="object 10"/>
          <p:cNvSpPr txBox="1"/>
          <p:nvPr/>
        </p:nvSpPr>
        <p:spPr>
          <a:xfrm>
            <a:off x="7229847" y="6090172"/>
            <a:ext cx="1637030" cy="528320"/>
          </a:xfrm>
          <a:prstGeom prst="rect">
            <a:avLst/>
          </a:prstGeom>
        </p:spPr>
        <p:txBody>
          <a:bodyPr vert="horz" wrap="square" lIns="0" tIns="12065" rIns="0" bIns="0" rtlCol="0">
            <a:spAutoFit/>
          </a:bodyPr>
          <a:lstStyle/>
          <a:p>
            <a:pPr marL="12700">
              <a:lnSpc>
                <a:spcPct val="100000"/>
              </a:lnSpc>
              <a:spcBef>
                <a:spcPts val="95"/>
              </a:spcBef>
            </a:pPr>
            <a:r>
              <a:rPr sz="3300" spc="-365" dirty="0">
                <a:latin typeface="Lucida Sans Unicode"/>
                <a:cs typeface="Lucida Sans Unicode"/>
              </a:rPr>
              <a:t>= </a:t>
            </a:r>
            <a:r>
              <a:rPr sz="3300" b="1" spc="-5" dirty="0">
                <a:latin typeface="Times New Roman"/>
                <a:cs typeface="Times New Roman"/>
              </a:rPr>
              <a:t>y </a:t>
            </a:r>
            <a:r>
              <a:rPr sz="3300" spc="-365" dirty="0">
                <a:latin typeface="Lucida Sans Unicode"/>
                <a:cs typeface="Lucida Sans Unicode"/>
              </a:rPr>
              <a:t>−</a:t>
            </a:r>
            <a:r>
              <a:rPr sz="3300" spc="-260" dirty="0">
                <a:latin typeface="Lucida Sans Unicode"/>
                <a:cs typeface="Lucida Sans Unicode"/>
              </a:rPr>
              <a:t> </a:t>
            </a:r>
            <a:r>
              <a:rPr sz="3300" b="1" spc="50" dirty="0">
                <a:latin typeface="Times New Roman"/>
                <a:cs typeface="Times New Roman"/>
              </a:rPr>
              <a:t>H</a:t>
            </a:r>
            <a:r>
              <a:rPr sz="3300" i="1" spc="50" dirty="0">
                <a:latin typeface="Times New Roman"/>
                <a:cs typeface="Times New Roman"/>
              </a:rPr>
              <a:t>x</a:t>
            </a:r>
            <a:endParaRPr sz="3300">
              <a:latin typeface="Times New Roman"/>
              <a:cs typeface="Times New Roman"/>
            </a:endParaRPr>
          </a:p>
        </p:txBody>
      </p:sp>
      <p:sp>
        <p:nvSpPr>
          <p:cNvPr id="11" name="object 11"/>
          <p:cNvSpPr txBox="1"/>
          <p:nvPr/>
        </p:nvSpPr>
        <p:spPr>
          <a:xfrm>
            <a:off x="7229847" y="8300274"/>
            <a:ext cx="312420" cy="528320"/>
          </a:xfrm>
          <a:prstGeom prst="rect">
            <a:avLst/>
          </a:prstGeom>
        </p:spPr>
        <p:txBody>
          <a:bodyPr vert="horz" wrap="square" lIns="0" tIns="12065" rIns="0" bIns="0" rtlCol="0">
            <a:spAutoFit/>
          </a:bodyPr>
          <a:lstStyle/>
          <a:p>
            <a:pPr marL="12700">
              <a:lnSpc>
                <a:spcPct val="100000"/>
              </a:lnSpc>
              <a:spcBef>
                <a:spcPts val="95"/>
              </a:spcBef>
            </a:pPr>
            <a:r>
              <a:rPr sz="3300" spc="-365" dirty="0">
                <a:latin typeface="Lucida Sans Unicode"/>
                <a:cs typeface="Lucida Sans Unicode"/>
              </a:rPr>
              <a:t>=</a:t>
            </a:r>
            <a:endParaRPr sz="3300">
              <a:latin typeface="Lucida Sans Unicode"/>
              <a:cs typeface="Lucida Sans Unicode"/>
            </a:endParaRPr>
          </a:p>
        </p:txBody>
      </p:sp>
      <p:sp>
        <p:nvSpPr>
          <p:cNvPr id="12" name="object 12"/>
          <p:cNvSpPr/>
          <p:nvPr/>
        </p:nvSpPr>
        <p:spPr>
          <a:xfrm>
            <a:off x="7769350" y="9615646"/>
            <a:ext cx="153035" cy="0"/>
          </a:xfrm>
          <a:custGeom>
            <a:avLst/>
            <a:gdLst/>
            <a:ahLst/>
            <a:cxnLst/>
            <a:rect l="l" t="t" r="r" b="b"/>
            <a:pathLst>
              <a:path w="153034">
                <a:moveTo>
                  <a:pt x="0" y="0"/>
                </a:moveTo>
                <a:lnTo>
                  <a:pt x="152874" y="0"/>
                </a:lnTo>
              </a:path>
            </a:pathLst>
          </a:custGeom>
          <a:ln w="20320">
            <a:solidFill>
              <a:srgbClr val="000000"/>
            </a:solidFill>
          </a:ln>
        </p:spPr>
        <p:txBody>
          <a:bodyPr wrap="square" lIns="0" tIns="0" rIns="0" bIns="0" rtlCol="0"/>
          <a:lstStyle/>
          <a:p>
            <a:endParaRPr/>
          </a:p>
        </p:txBody>
      </p:sp>
      <p:sp>
        <p:nvSpPr>
          <p:cNvPr id="13" name="object 13"/>
          <p:cNvSpPr/>
          <p:nvPr/>
        </p:nvSpPr>
        <p:spPr>
          <a:xfrm>
            <a:off x="7790292" y="7647146"/>
            <a:ext cx="0" cy="1958339"/>
          </a:xfrm>
          <a:custGeom>
            <a:avLst/>
            <a:gdLst/>
            <a:ahLst/>
            <a:cxnLst/>
            <a:rect l="l" t="t" r="r" b="b"/>
            <a:pathLst>
              <a:path h="1958340">
                <a:moveTo>
                  <a:pt x="0" y="0"/>
                </a:moveTo>
                <a:lnTo>
                  <a:pt x="0" y="1958339"/>
                </a:lnTo>
              </a:path>
            </a:pathLst>
          </a:custGeom>
          <a:ln w="41883">
            <a:solidFill>
              <a:srgbClr val="000000"/>
            </a:solidFill>
          </a:ln>
        </p:spPr>
        <p:txBody>
          <a:bodyPr wrap="square" lIns="0" tIns="0" rIns="0" bIns="0" rtlCol="0"/>
          <a:lstStyle/>
          <a:p>
            <a:endParaRPr/>
          </a:p>
        </p:txBody>
      </p:sp>
      <p:sp>
        <p:nvSpPr>
          <p:cNvPr id="14" name="object 14"/>
          <p:cNvSpPr/>
          <p:nvPr/>
        </p:nvSpPr>
        <p:spPr>
          <a:xfrm>
            <a:off x="7769350" y="7636350"/>
            <a:ext cx="153035" cy="0"/>
          </a:xfrm>
          <a:custGeom>
            <a:avLst/>
            <a:gdLst/>
            <a:ahLst/>
            <a:cxnLst/>
            <a:rect l="l" t="t" r="r" b="b"/>
            <a:pathLst>
              <a:path w="153034">
                <a:moveTo>
                  <a:pt x="0" y="0"/>
                </a:moveTo>
                <a:lnTo>
                  <a:pt x="152874" y="0"/>
                </a:lnTo>
              </a:path>
            </a:pathLst>
          </a:custGeom>
          <a:ln w="21589">
            <a:solidFill>
              <a:srgbClr val="000000"/>
            </a:solidFill>
          </a:ln>
        </p:spPr>
        <p:txBody>
          <a:bodyPr wrap="square" lIns="0" tIns="0" rIns="0" bIns="0" rtlCol="0"/>
          <a:lstStyle/>
          <a:p>
            <a:endParaRPr/>
          </a:p>
        </p:txBody>
      </p:sp>
      <p:sp>
        <p:nvSpPr>
          <p:cNvPr id="15" name="object 15"/>
          <p:cNvSpPr txBox="1"/>
          <p:nvPr/>
        </p:nvSpPr>
        <p:spPr>
          <a:xfrm>
            <a:off x="7895014" y="7483592"/>
            <a:ext cx="517902" cy="2030095"/>
          </a:xfrm>
          <a:prstGeom prst="rect">
            <a:avLst/>
          </a:prstGeom>
        </p:spPr>
        <p:txBody>
          <a:bodyPr vert="horz" wrap="square" lIns="0" tIns="14604" rIns="0" bIns="0" rtlCol="0">
            <a:spAutoFit/>
          </a:bodyPr>
          <a:lstStyle/>
          <a:p>
            <a:pPr marL="38100" marR="30480" algn="just">
              <a:lnSpc>
                <a:spcPct val="99500"/>
              </a:lnSpc>
              <a:spcBef>
                <a:spcPts val="114"/>
              </a:spcBef>
            </a:pPr>
            <a:r>
              <a:rPr sz="3300" i="1" spc="-125" dirty="0">
                <a:latin typeface="Times New Roman"/>
                <a:cs typeface="Times New Roman"/>
              </a:rPr>
              <a:t>y</a:t>
            </a:r>
            <a:r>
              <a:rPr sz="3525" spc="-322" baseline="-18912" dirty="0">
                <a:latin typeface="Lucida Sans Unicode"/>
                <a:cs typeface="Lucida Sans Unicode"/>
              </a:rPr>
              <a:t>1  </a:t>
            </a:r>
            <a:r>
              <a:rPr sz="3300" i="1" spc="-125" dirty="0">
                <a:latin typeface="Times New Roman"/>
                <a:cs typeface="Times New Roman"/>
              </a:rPr>
              <a:t>y</a:t>
            </a:r>
            <a:r>
              <a:rPr sz="3525" spc="-322" baseline="-18912" dirty="0">
                <a:latin typeface="Lucida Sans Unicode"/>
                <a:cs typeface="Lucida Sans Unicode"/>
              </a:rPr>
              <a:t>2  </a:t>
            </a:r>
            <a:r>
              <a:rPr sz="3300" i="1" spc="-125" dirty="0">
                <a:latin typeface="Times New Roman"/>
                <a:cs typeface="Times New Roman"/>
              </a:rPr>
              <a:t>y</a:t>
            </a:r>
            <a:r>
              <a:rPr sz="3525" spc="-322" baseline="-18912" dirty="0">
                <a:latin typeface="Lucida Sans Unicode"/>
                <a:cs typeface="Lucida Sans Unicode"/>
              </a:rPr>
              <a:t>3  </a:t>
            </a:r>
            <a:r>
              <a:rPr sz="3300" i="1" spc="-125" dirty="0">
                <a:latin typeface="Times New Roman"/>
                <a:cs typeface="Times New Roman"/>
              </a:rPr>
              <a:t>y</a:t>
            </a:r>
            <a:r>
              <a:rPr sz="3525" spc="-480" baseline="-18912" dirty="0">
                <a:latin typeface="Lucida Sans Unicode"/>
                <a:cs typeface="Lucida Sans Unicode"/>
              </a:rPr>
              <a:t>4</a:t>
            </a:r>
            <a:endParaRPr sz="3525" baseline="-18912" dirty="0">
              <a:latin typeface="Lucida Sans Unicode"/>
              <a:cs typeface="Lucida Sans Unicode"/>
            </a:endParaRPr>
          </a:p>
        </p:txBody>
      </p:sp>
      <p:sp>
        <p:nvSpPr>
          <p:cNvPr id="16" name="object 16"/>
          <p:cNvSpPr/>
          <p:nvPr/>
        </p:nvSpPr>
        <p:spPr>
          <a:xfrm>
            <a:off x="8264357" y="9615646"/>
            <a:ext cx="153035" cy="0"/>
          </a:xfrm>
          <a:custGeom>
            <a:avLst/>
            <a:gdLst/>
            <a:ahLst/>
            <a:cxnLst/>
            <a:rect l="l" t="t" r="r" b="b"/>
            <a:pathLst>
              <a:path w="153034">
                <a:moveTo>
                  <a:pt x="0" y="0"/>
                </a:moveTo>
                <a:lnTo>
                  <a:pt x="152874" y="0"/>
                </a:lnTo>
              </a:path>
            </a:pathLst>
          </a:custGeom>
          <a:ln w="20320">
            <a:solidFill>
              <a:srgbClr val="000000"/>
            </a:solidFill>
          </a:ln>
        </p:spPr>
        <p:txBody>
          <a:bodyPr wrap="square" lIns="0" tIns="0" rIns="0" bIns="0" rtlCol="0"/>
          <a:lstStyle/>
          <a:p>
            <a:endParaRPr/>
          </a:p>
        </p:txBody>
      </p:sp>
      <p:sp>
        <p:nvSpPr>
          <p:cNvPr id="17" name="object 17"/>
          <p:cNvSpPr/>
          <p:nvPr/>
        </p:nvSpPr>
        <p:spPr>
          <a:xfrm>
            <a:off x="8396290" y="7647146"/>
            <a:ext cx="0" cy="1958339"/>
          </a:xfrm>
          <a:custGeom>
            <a:avLst/>
            <a:gdLst/>
            <a:ahLst/>
            <a:cxnLst/>
            <a:rect l="l" t="t" r="r" b="b"/>
            <a:pathLst>
              <a:path h="1958340">
                <a:moveTo>
                  <a:pt x="0" y="0"/>
                </a:moveTo>
                <a:lnTo>
                  <a:pt x="0" y="1958339"/>
                </a:lnTo>
              </a:path>
            </a:pathLst>
          </a:custGeom>
          <a:ln w="41883">
            <a:solidFill>
              <a:srgbClr val="000000"/>
            </a:solidFill>
          </a:ln>
        </p:spPr>
        <p:txBody>
          <a:bodyPr wrap="square" lIns="0" tIns="0" rIns="0" bIns="0" rtlCol="0"/>
          <a:lstStyle/>
          <a:p>
            <a:endParaRPr/>
          </a:p>
        </p:txBody>
      </p:sp>
      <p:sp>
        <p:nvSpPr>
          <p:cNvPr id="18" name="object 18"/>
          <p:cNvSpPr/>
          <p:nvPr/>
        </p:nvSpPr>
        <p:spPr>
          <a:xfrm>
            <a:off x="8264357" y="7636350"/>
            <a:ext cx="153035" cy="0"/>
          </a:xfrm>
          <a:custGeom>
            <a:avLst/>
            <a:gdLst/>
            <a:ahLst/>
            <a:cxnLst/>
            <a:rect l="l" t="t" r="r" b="b"/>
            <a:pathLst>
              <a:path w="153034">
                <a:moveTo>
                  <a:pt x="0" y="0"/>
                </a:moveTo>
                <a:lnTo>
                  <a:pt x="152874" y="0"/>
                </a:lnTo>
              </a:path>
            </a:pathLst>
          </a:custGeom>
          <a:ln w="21589">
            <a:solidFill>
              <a:srgbClr val="000000"/>
            </a:solidFill>
          </a:ln>
        </p:spPr>
        <p:txBody>
          <a:bodyPr wrap="square" lIns="0" tIns="0" rIns="0" bIns="0" rtlCol="0"/>
          <a:lstStyle/>
          <a:p>
            <a:endParaRPr/>
          </a:p>
        </p:txBody>
      </p:sp>
      <p:sp>
        <p:nvSpPr>
          <p:cNvPr id="19" name="object 19"/>
          <p:cNvSpPr txBox="1"/>
          <p:nvPr/>
        </p:nvSpPr>
        <p:spPr>
          <a:xfrm>
            <a:off x="8620744" y="8300274"/>
            <a:ext cx="312420" cy="528320"/>
          </a:xfrm>
          <a:prstGeom prst="rect">
            <a:avLst/>
          </a:prstGeom>
        </p:spPr>
        <p:txBody>
          <a:bodyPr vert="horz" wrap="square" lIns="0" tIns="12065" rIns="0" bIns="0" rtlCol="0">
            <a:spAutoFit/>
          </a:bodyPr>
          <a:lstStyle/>
          <a:p>
            <a:pPr marL="12700">
              <a:lnSpc>
                <a:spcPct val="100000"/>
              </a:lnSpc>
              <a:spcBef>
                <a:spcPts val="95"/>
              </a:spcBef>
            </a:pPr>
            <a:r>
              <a:rPr sz="3300" spc="-365" dirty="0">
                <a:latin typeface="Lucida Sans Unicode"/>
                <a:cs typeface="Lucida Sans Unicode"/>
              </a:rPr>
              <a:t>−</a:t>
            </a:r>
            <a:endParaRPr sz="3300">
              <a:latin typeface="Lucida Sans Unicode"/>
              <a:cs typeface="Lucida Sans Unicode"/>
            </a:endParaRPr>
          </a:p>
        </p:txBody>
      </p:sp>
      <p:sp>
        <p:nvSpPr>
          <p:cNvPr id="20" name="object 20"/>
          <p:cNvSpPr/>
          <p:nvPr/>
        </p:nvSpPr>
        <p:spPr>
          <a:xfrm>
            <a:off x="9136977" y="9601675"/>
            <a:ext cx="153035" cy="0"/>
          </a:xfrm>
          <a:custGeom>
            <a:avLst/>
            <a:gdLst/>
            <a:ahLst/>
            <a:cxnLst/>
            <a:rect l="l" t="t" r="r" b="b"/>
            <a:pathLst>
              <a:path w="153034">
                <a:moveTo>
                  <a:pt x="0" y="0"/>
                </a:moveTo>
                <a:lnTo>
                  <a:pt x="152874" y="0"/>
                </a:lnTo>
              </a:path>
            </a:pathLst>
          </a:custGeom>
          <a:ln w="20319">
            <a:solidFill>
              <a:srgbClr val="000000"/>
            </a:solidFill>
          </a:ln>
        </p:spPr>
        <p:txBody>
          <a:bodyPr wrap="square" lIns="0" tIns="0" rIns="0" bIns="0" rtlCol="0"/>
          <a:lstStyle/>
          <a:p>
            <a:endParaRPr/>
          </a:p>
        </p:txBody>
      </p:sp>
      <p:sp>
        <p:nvSpPr>
          <p:cNvPr id="21" name="object 21"/>
          <p:cNvSpPr/>
          <p:nvPr/>
        </p:nvSpPr>
        <p:spPr>
          <a:xfrm>
            <a:off x="9157919" y="7661116"/>
            <a:ext cx="0" cy="1930400"/>
          </a:xfrm>
          <a:custGeom>
            <a:avLst/>
            <a:gdLst/>
            <a:ahLst/>
            <a:cxnLst/>
            <a:rect l="l" t="t" r="r" b="b"/>
            <a:pathLst>
              <a:path h="1930400">
                <a:moveTo>
                  <a:pt x="0" y="0"/>
                </a:moveTo>
                <a:lnTo>
                  <a:pt x="0" y="1930400"/>
                </a:lnTo>
              </a:path>
            </a:pathLst>
          </a:custGeom>
          <a:ln w="41883">
            <a:solidFill>
              <a:srgbClr val="000000"/>
            </a:solidFill>
          </a:ln>
        </p:spPr>
        <p:txBody>
          <a:bodyPr wrap="square" lIns="0" tIns="0" rIns="0" bIns="0" rtlCol="0"/>
          <a:lstStyle/>
          <a:p>
            <a:endParaRPr/>
          </a:p>
        </p:txBody>
      </p:sp>
      <p:sp>
        <p:nvSpPr>
          <p:cNvPr id="22" name="object 22"/>
          <p:cNvSpPr/>
          <p:nvPr/>
        </p:nvSpPr>
        <p:spPr>
          <a:xfrm>
            <a:off x="9136977" y="7650321"/>
            <a:ext cx="153035" cy="0"/>
          </a:xfrm>
          <a:custGeom>
            <a:avLst/>
            <a:gdLst/>
            <a:ahLst/>
            <a:cxnLst/>
            <a:rect l="l" t="t" r="r" b="b"/>
            <a:pathLst>
              <a:path w="153034">
                <a:moveTo>
                  <a:pt x="0" y="0"/>
                </a:moveTo>
                <a:lnTo>
                  <a:pt x="152874" y="0"/>
                </a:lnTo>
              </a:path>
            </a:pathLst>
          </a:custGeom>
          <a:ln w="21589">
            <a:solidFill>
              <a:srgbClr val="000000"/>
            </a:solidFill>
          </a:ln>
        </p:spPr>
        <p:txBody>
          <a:bodyPr wrap="square" lIns="0" tIns="0" rIns="0" bIns="0" rtlCol="0"/>
          <a:lstStyle/>
          <a:p>
            <a:endParaRPr/>
          </a:p>
        </p:txBody>
      </p:sp>
      <p:sp>
        <p:nvSpPr>
          <p:cNvPr id="23" name="object 23"/>
          <p:cNvSpPr txBox="1"/>
          <p:nvPr/>
        </p:nvSpPr>
        <p:spPr>
          <a:xfrm>
            <a:off x="9288041" y="7596422"/>
            <a:ext cx="234950" cy="2007235"/>
          </a:xfrm>
          <a:prstGeom prst="rect">
            <a:avLst/>
          </a:prstGeom>
        </p:spPr>
        <p:txBody>
          <a:bodyPr vert="horz" wrap="square" lIns="0" tIns="12065" rIns="0" bIns="0" rtlCol="0">
            <a:spAutoFit/>
          </a:bodyPr>
          <a:lstStyle/>
          <a:p>
            <a:pPr marL="12700">
              <a:lnSpc>
                <a:spcPts val="3920"/>
              </a:lnSpc>
              <a:spcBef>
                <a:spcPts val="95"/>
              </a:spcBef>
            </a:pPr>
            <a:r>
              <a:rPr sz="3300" spc="-440" dirty="0">
                <a:latin typeface="Lucida Sans Unicode"/>
                <a:cs typeface="Lucida Sans Unicode"/>
              </a:rPr>
              <a:t>1</a:t>
            </a:r>
            <a:endParaRPr sz="3300">
              <a:latin typeface="Lucida Sans Unicode"/>
              <a:cs typeface="Lucida Sans Unicode"/>
            </a:endParaRPr>
          </a:p>
          <a:p>
            <a:pPr marL="12700">
              <a:lnSpc>
                <a:spcPts val="3879"/>
              </a:lnSpc>
            </a:pPr>
            <a:r>
              <a:rPr sz="3300" spc="-440" dirty="0">
                <a:latin typeface="Lucida Sans Unicode"/>
                <a:cs typeface="Lucida Sans Unicode"/>
              </a:rPr>
              <a:t>1</a:t>
            </a:r>
            <a:endParaRPr sz="3300">
              <a:latin typeface="Lucida Sans Unicode"/>
              <a:cs typeface="Lucida Sans Unicode"/>
            </a:endParaRPr>
          </a:p>
          <a:p>
            <a:pPr marL="12700">
              <a:lnSpc>
                <a:spcPts val="3879"/>
              </a:lnSpc>
            </a:pPr>
            <a:r>
              <a:rPr sz="3300" spc="-440" dirty="0">
                <a:latin typeface="Lucida Sans Unicode"/>
                <a:cs typeface="Lucida Sans Unicode"/>
              </a:rPr>
              <a:t>1</a:t>
            </a:r>
            <a:endParaRPr sz="3300">
              <a:latin typeface="Lucida Sans Unicode"/>
              <a:cs typeface="Lucida Sans Unicode"/>
            </a:endParaRPr>
          </a:p>
          <a:p>
            <a:pPr marL="12700">
              <a:lnSpc>
                <a:spcPts val="3920"/>
              </a:lnSpc>
            </a:pPr>
            <a:r>
              <a:rPr sz="3300" spc="-440" dirty="0">
                <a:latin typeface="Lucida Sans Unicode"/>
                <a:cs typeface="Lucida Sans Unicode"/>
              </a:rPr>
              <a:t>1</a:t>
            </a:r>
            <a:endParaRPr sz="3300">
              <a:latin typeface="Lucida Sans Unicode"/>
              <a:cs typeface="Lucida Sans Unicode"/>
            </a:endParaRPr>
          </a:p>
        </p:txBody>
      </p:sp>
      <p:sp>
        <p:nvSpPr>
          <p:cNvPr id="24" name="object 24"/>
          <p:cNvSpPr/>
          <p:nvPr/>
        </p:nvSpPr>
        <p:spPr>
          <a:xfrm>
            <a:off x="9521468" y="9601675"/>
            <a:ext cx="153035" cy="0"/>
          </a:xfrm>
          <a:custGeom>
            <a:avLst/>
            <a:gdLst/>
            <a:ahLst/>
            <a:cxnLst/>
            <a:rect l="l" t="t" r="r" b="b"/>
            <a:pathLst>
              <a:path w="153034">
                <a:moveTo>
                  <a:pt x="0" y="0"/>
                </a:moveTo>
                <a:lnTo>
                  <a:pt x="152874" y="0"/>
                </a:lnTo>
              </a:path>
            </a:pathLst>
          </a:custGeom>
          <a:ln w="20319">
            <a:solidFill>
              <a:srgbClr val="000000"/>
            </a:solidFill>
          </a:ln>
        </p:spPr>
        <p:txBody>
          <a:bodyPr wrap="square" lIns="0" tIns="0" rIns="0" bIns="0" rtlCol="0"/>
          <a:lstStyle/>
          <a:p>
            <a:endParaRPr/>
          </a:p>
        </p:txBody>
      </p:sp>
      <p:sp>
        <p:nvSpPr>
          <p:cNvPr id="25" name="object 25"/>
          <p:cNvSpPr/>
          <p:nvPr/>
        </p:nvSpPr>
        <p:spPr>
          <a:xfrm>
            <a:off x="9653401" y="7661116"/>
            <a:ext cx="0" cy="1930400"/>
          </a:xfrm>
          <a:custGeom>
            <a:avLst/>
            <a:gdLst/>
            <a:ahLst/>
            <a:cxnLst/>
            <a:rect l="l" t="t" r="r" b="b"/>
            <a:pathLst>
              <a:path h="1930400">
                <a:moveTo>
                  <a:pt x="0" y="0"/>
                </a:moveTo>
                <a:lnTo>
                  <a:pt x="0" y="1930400"/>
                </a:lnTo>
              </a:path>
            </a:pathLst>
          </a:custGeom>
          <a:ln w="41883">
            <a:solidFill>
              <a:srgbClr val="000000"/>
            </a:solidFill>
          </a:ln>
        </p:spPr>
        <p:txBody>
          <a:bodyPr wrap="square" lIns="0" tIns="0" rIns="0" bIns="0" rtlCol="0"/>
          <a:lstStyle/>
          <a:p>
            <a:endParaRPr/>
          </a:p>
        </p:txBody>
      </p:sp>
      <p:sp>
        <p:nvSpPr>
          <p:cNvPr id="26" name="object 26"/>
          <p:cNvSpPr/>
          <p:nvPr/>
        </p:nvSpPr>
        <p:spPr>
          <a:xfrm>
            <a:off x="9521468" y="7650321"/>
            <a:ext cx="153035" cy="0"/>
          </a:xfrm>
          <a:custGeom>
            <a:avLst/>
            <a:gdLst/>
            <a:ahLst/>
            <a:cxnLst/>
            <a:rect l="l" t="t" r="r" b="b"/>
            <a:pathLst>
              <a:path w="153034">
                <a:moveTo>
                  <a:pt x="0" y="0"/>
                </a:moveTo>
                <a:lnTo>
                  <a:pt x="152874" y="0"/>
                </a:lnTo>
              </a:path>
            </a:pathLst>
          </a:custGeom>
          <a:ln w="21589">
            <a:solidFill>
              <a:srgbClr val="000000"/>
            </a:solidFill>
          </a:ln>
        </p:spPr>
        <p:txBody>
          <a:bodyPr wrap="square" lIns="0" tIns="0" rIns="0" bIns="0" rtlCol="0"/>
          <a:lstStyle/>
          <a:p>
            <a:endParaRPr/>
          </a:p>
        </p:txBody>
      </p:sp>
      <p:sp>
        <p:nvSpPr>
          <p:cNvPr id="27" name="object 27"/>
          <p:cNvSpPr txBox="1"/>
          <p:nvPr/>
        </p:nvSpPr>
        <p:spPr>
          <a:xfrm>
            <a:off x="9854726" y="8300274"/>
            <a:ext cx="211454" cy="528320"/>
          </a:xfrm>
          <a:prstGeom prst="rect">
            <a:avLst/>
          </a:prstGeom>
        </p:spPr>
        <p:txBody>
          <a:bodyPr vert="horz" wrap="square" lIns="0" tIns="12065" rIns="0" bIns="0" rtlCol="0">
            <a:spAutoFit/>
          </a:bodyPr>
          <a:lstStyle/>
          <a:p>
            <a:pPr marL="12700">
              <a:lnSpc>
                <a:spcPct val="100000"/>
              </a:lnSpc>
              <a:spcBef>
                <a:spcPts val="95"/>
              </a:spcBef>
            </a:pPr>
            <a:r>
              <a:rPr sz="3300" i="1" spc="-5" dirty="0">
                <a:latin typeface="Times New Roman"/>
                <a:cs typeface="Times New Roman"/>
              </a:rPr>
              <a:t>x</a:t>
            </a:r>
            <a:endParaRPr sz="3300">
              <a:latin typeface="Times New Roman"/>
              <a:cs typeface="Times New Roman"/>
            </a:endParaRPr>
          </a:p>
        </p:txBody>
      </p:sp>
      <p:sp>
        <p:nvSpPr>
          <p:cNvPr id="28" name="object 28"/>
          <p:cNvSpPr txBox="1"/>
          <p:nvPr/>
        </p:nvSpPr>
        <p:spPr>
          <a:xfrm>
            <a:off x="793558" y="3889453"/>
            <a:ext cx="7437755" cy="532765"/>
          </a:xfrm>
          <a:prstGeom prst="rect">
            <a:avLst/>
          </a:prstGeom>
        </p:spPr>
        <p:txBody>
          <a:bodyPr vert="horz" wrap="square" lIns="0" tIns="15875" rIns="0" bIns="0" rtlCol="0">
            <a:spAutoFit/>
          </a:bodyPr>
          <a:lstStyle/>
          <a:p>
            <a:pPr marL="12700">
              <a:lnSpc>
                <a:spcPct val="100000"/>
              </a:lnSpc>
              <a:spcBef>
                <a:spcPts val="125"/>
              </a:spcBef>
            </a:pPr>
            <a:r>
              <a:rPr sz="3300" spc="-30" dirty="0">
                <a:solidFill>
                  <a:srgbClr val="002A5C"/>
                </a:solidFill>
                <a:latin typeface="Arial"/>
                <a:cs typeface="Arial"/>
              </a:rPr>
              <a:t>Let’s </a:t>
            </a:r>
            <a:r>
              <a:rPr sz="3300" spc="-15" dirty="0">
                <a:solidFill>
                  <a:srgbClr val="002A5C"/>
                </a:solidFill>
                <a:latin typeface="Arial"/>
                <a:cs typeface="Arial"/>
              </a:rPr>
              <a:t>re-write </a:t>
            </a:r>
            <a:r>
              <a:rPr sz="3300" spc="-55" dirty="0">
                <a:solidFill>
                  <a:srgbClr val="002A5C"/>
                </a:solidFill>
                <a:latin typeface="Arial"/>
                <a:cs typeface="Arial"/>
              </a:rPr>
              <a:t>our </a:t>
            </a:r>
            <a:r>
              <a:rPr sz="3300" spc="30" dirty="0">
                <a:solidFill>
                  <a:srgbClr val="002A5C"/>
                </a:solidFill>
                <a:latin typeface="Arial"/>
                <a:cs typeface="Arial"/>
              </a:rPr>
              <a:t>criterion </a:t>
            </a:r>
            <a:r>
              <a:rPr sz="3300" spc="-30" dirty="0">
                <a:solidFill>
                  <a:srgbClr val="002A5C"/>
                </a:solidFill>
                <a:latin typeface="Arial"/>
                <a:cs typeface="Arial"/>
              </a:rPr>
              <a:t>using</a:t>
            </a:r>
            <a:r>
              <a:rPr sz="3300" spc="530" dirty="0">
                <a:solidFill>
                  <a:srgbClr val="002A5C"/>
                </a:solidFill>
                <a:latin typeface="Arial"/>
                <a:cs typeface="Arial"/>
              </a:rPr>
              <a:t> </a:t>
            </a:r>
            <a:r>
              <a:rPr sz="3300" spc="-50" dirty="0">
                <a:solidFill>
                  <a:srgbClr val="002A5C"/>
                </a:solidFill>
                <a:latin typeface="Arial"/>
                <a:cs typeface="Arial"/>
              </a:rPr>
              <a:t>vectors:</a:t>
            </a:r>
            <a:endParaRPr sz="3300">
              <a:latin typeface="Arial"/>
              <a:cs typeface="Arial"/>
            </a:endParaRPr>
          </a:p>
        </p:txBody>
      </p:sp>
      <p:sp>
        <p:nvSpPr>
          <p:cNvPr id="29" name="object 29"/>
          <p:cNvSpPr/>
          <p:nvPr/>
        </p:nvSpPr>
        <p:spPr>
          <a:xfrm>
            <a:off x="9036618" y="5594287"/>
            <a:ext cx="836930" cy="447675"/>
          </a:xfrm>
          <a:custGeom>
            <a:avLst/>
            <a:gdLst/>
            <a:ahLst/>
            <a:cxnLst/>
            <a:rect l="l" t="t" r="r" b="b"/>
            <a:pathLst>
              <a:path w="836929" h="447675">
                <a:moveTo>
                  <a:pt x="0" y="447190"/>
                </a:moveTo>
                <a:lnTo>
                  <a:pt x="18468" y="437317"/>
                </a:lnTo>
                <a:lnTo>
                  <a:pt x="836570" y="0"/>
                </a:lnTo>
              </a:path>
            </a:pathLst>
          </a:custGeom>
          <a:ln w="41883">
            <a:solidFill>
              <a:srgbClr val="5E5E5E"/>
            </a:solidFill>
          </a:ln>
        </p:spPr>
        <p:txBody>
          <a:bodyPr wrap="square" lIns="0" tIns="0" rIns="0" bIns="0" rtlCol="0"/>
          <a:lstStyle/>
          <a:p>
            <a:endParaRPr/>
          </a:p>
        </p:txBody>
      </p:sp>
      <p:sp>
        <p:nvSpPr>
          <p:cNvPr id="30" name="object 30"/>
          <p:cNvSpPr/>
          <p:nvPr/>
        </p:nvSpPr>
        <p:spPr>
          <a:xfrm>
            <a:off x="8899949" y="5954036"/>
            <a:ext cx="196850" cy="160655"/>
          </a:xfrm>
          <a:custGeom>
            <a:avLst/>
            <a:gdLst/>
            <a:ahLst/>
            <a:cxnLst/>
            <a:rect l="l" t="t" r="r" b="b"/>
            <a:pathLst>
              <a:path w="196850" h="160654">
                <a:moveTo>
                  <a:pt x="113672" y="0"/>
                </a:moveTo>
                <a:lnTo>
                  <a:pt x="0" y="160497"/>
                </a:lnTo>
                <a:lnTo>
                  <a:pt x="196601" y="155137"/>
                </a:lnTo>
                <a:lnTo>
                  <a:pt x="113672" y="0"/>
                </a:lnTo>
                <a:close/>
              </a:path>
            </a:pathLst>
          </a:custGeom>
          <a:solidFill>
            <a:srgbClr val="5E5E5E"/>
          </a:solidFill>
        </p:spPr>
        <p:txBody>
          <a:bodyPr wrap="square" lIns="0" tIns="0" rIns="0" bIns="0" rtlCol="0"/>
          <a:lstStyle/>
          <a:p>
            <a:endParaRPr/>
          </a:p>
        </p:txBody>
      </p:sp>
      <p:sp>
        <p:nvSpPr>
          <p:cNvPr id="31" name="object 31"/>
          <p:cNvSpPr txBox="1"/>
          <p:nvPr/>
        </p:nvSpPr>
        <p:spPr>
          <a:xfrm>
            <a:off x="9892757" y="4929558"/>
            <a:ext cx="3763010" cy="882015"/>
          </a:xfrm>
          <a:prstGeom prst="rect">
            <a:avLst/>
          </a:prstGeom>
        </p:spPr>
        <p:txBody>
          <a:bodyPr vert="horz" wrap="square" lIns="0" tIns="10160" rIns="0" bIns="0" rtlCol="0">
            <a:spAutoFit/>
          </a:bodyPr>
          <a:lstStyle/>
          <a:p>
            <a:pPr marL="1101090" marR="5080" indent="-1089025">
              <a:lnSpc>
                <a:spcPct val="100600"/>
              </a:lnSpc>
              <a:spcBef>
                <a:spcPts val="80"/>
              </a:spcBef>
            </a:pPr>
            <a:r>
              <a:rPr sz="2800" i="1" spc="-10" dirty="0">
                <a:solidFill>
                  <a:srgbClr val="5E5E5E"/>
                </a:solidFill>
                <a:latin typeface="Trebuchet MS"/>
                <a:cs typeface="Trebuchet MS"/>
              </a:rPr>
              <a:t>This </a:t>
            </a:r>
            <a:r>
              <a:rPr sz="2800" i="1" spc="-130" dirty="0">
                <a:solidFill>
                  <a:srgbClr val="5E5E5E"/>
                </a:solidFill>
                <a:latin typeface="Trebuchet MS"/>
                <a:cs typeface="Trebuchet MS"/>
              </a:rPr>
              <a:t>matrix </a:t>
            </a:r>
            <a:r>
              <a:rPr sz="2800" i="1" spc="15" dirty="0">
                <a:solidFill>
                  <a:srgbClr val="5E5E5E"/>
                </a:solidFill>
                <a:latin typeface="Trebuchet MS"/>
                <a:cs typeface="Trebuchet MS"/>
              </a:rPr>
              <a:t>is </a:t>
            </a:r>
            <a:r>
              <a:rPr sz="2800" i="1" spc="-50" dirty="0">
                <a:solidFill>
                  <a:srgbClr val="5E5E5E"/>
                </a:solidFill>
                <a:latin typeface="Trebuchet MS"/>
                <a:cs typeface="Trebuchet MS"/>
              </a:rPr>
              <a:t>called </a:t>
            </a:r>
            <a:r>
              <a:rPr sz="2800" i="1" spc="-120" dirty="0">
                <a:solidFill>
                  <a:srgbClr val="5E5E5E"/>
                </a:solidFill>
                <a:latin typeface="Trebuchet MS"/>
                <a:cs typeface="Trebuchet MS"/>
              </a:rPr>
              <a:t>the  </a:t>
            </a:r>
            <a:r>
              <a:rPr sz="2800" i="1" spc="5" dirty="0">
                <a:solidFill>
                  <a:srgbClr val="5E5E5E"/>
                </a:solidFill>
                <a:latin typeface="Trebuchet MS"/>
                <a:cs typeface="Trebuchet MS"/>
              </a:rPr>
              <a:t>‘</a:t>
            </a:r>
            <a:r>
              <a:rPr sz="2800" b="1" i="1" spc="5" dirty="0">
                <a:solidFill>
                  <a:srgbClr val="FF0000"/>
                </a:solidFill>
                <a:latin typeface="Calibri"/>
                <a:cs typeface="Calibri"/>
              </a:rPr>
              <a:t>Jacobian</a:t>
            </a:r>
            <a:r>
              <a:rPr sz="2800" i="1" spc="5" dirty="0">
                <a:solidFill>
                  <a:srgbClr val="5E5E5E"/>
                </a:solidFill>
                <a:latin typeface="Trebuchet MS"/>
                <a:cs typeface="Trebuchet MS"/>
              </a:rPr>
              <a:t>’</a:t>
            </a:r>
            <a:endParaRPr sz="2800" dirty="0">
              <a:latin typeface="Trebuchet MS"/>
              <a:cs typeface="Trebuchet MS"/>
            </a:endParaRPr>
          </a:p>
        </p:txBody>
      </p:sp>
      <p:sp>
        <p:nvSpPr>
          <p:cNvPr id="32" name="object 32"/>
          <p:cNvSpPr/>
          <p:nvPr/>
        </p:nvSpPr>
        <p:spPr>
          <a:xfrm>
            <a:off x="4861736" y="2287630"/>
            <a:ext cx="8463280" cy="1047115"/>
          </a:xfrm>
          <a:custGeom>
            <a:avLst/>
            <a:gdLst/>
            <a:ahLst/>
            <a:cxnLst/>
            <a:rect l="l" t="t" r="r" b="b"/>
            <a:pathLst>
              <a:path w="8463280" h="1047114">
                <a:moveTo>
                  <a:pt x="0" y="0"/>
                </a:moveTo>
                <a:lnTo>
                  <a:pt x="8463014" y="0"/>
                </a:lnTo>
                <a:lnTo>
                  <a:pt x="8463014" y="1047088"/>
                </a:lnTo>
                <a:lnTo>
                  <a:pt x="0" y="1047088"/>
                </a:lnTo>
                <a:lnTo>
                  <a:pt x="0" y="0"/>
                </a:lnTo>
                <a:close/>
              </a:path>
            </a:pathLst>
          </a:custGeom>
          <a:ln w="10470">
            <a:solidFill>
              <a:srgbClr val="000000"/>
            </a:solidFill>
          </a:ln>
        </p:spPr>
        <p:txBody>
          <a:bodyPr wrap="square" lIns="0" tIns="0" rIns="0" bIns="0" rtlCol="0"/>
          <a:lstStyle/>
          <a:p>
            <a:endParaRPr/>
          </a:p>
        </p:txBody>
      </p:sp>
      <p:sp>
        <p:nvSpPr>
          <p:cNvPr id="33" name="object 33"/>
          <p:cNvSpPr txBox="1"/>
          <p:nvPr/>
        </p:nvSpPr>
        <p:spPr>
          <a:xfrm>
            <a:off x="5544763" y="2690162"/>
            <a:ext cx="361950" cy="382270"/>
          </a:xfrm>
          <a:prstGeom prst="rect">
            <a:avLst/>
          </a:prstGeom>
        </p:spPr>
        <p:txBody>
          <a:bodyPr vert="horz" wrap="square" lIns="0" tIns="11430" rIns="0" bIns="0" rtlCol="0">
            <a:spAutoFit/>
          </a:bodyPr>
          <a:lstStyle/>
          <a:p>
            <a:pPr>
              <a:lnSpc>
                <a:spcPct val="100000"/>
              </a:lnSpc>
              <a:spcBef>
                <a:spcPts val="90"/>
              </a:spcBef>
            </a:pPr>
            <a:r>
              <a:rPr sz="2350" spc="180" dirty="0">
                <a:latin typeface="Lucida Sans Unicode"/>
                <a:cs typeface="Lucida Sans Unicode"/>
              </a:rPr>
              <a:t>L</a:t>
            </a:r>
            <a:r>
              <a:rPr sz="2350" spc="40" dirty="0">
                <a:latin typeface="Lucida Sans Unicode"/>
                <a:cs typeface="Lucida Sans Unicode"/>
              </a:rPr>
              <a:t>S</a:t>
            </a:r>
            <a:endParaRPr sz="2350">
              <a:latin typeface="Lucida Sans Unicode"/>
              <a:cs typeface="Lucida Sans Unicode"/>
            </a:endParaRPr>
          </a:p>
        </p:txBody>
      </p:sp>
      <p:sp>
        <p:nvSpPr>
          <p:cNvPr id="34" name="object 34"/>
          <p:cNvSpPr txBox="1"/>
          <p:nvPr/>
        </p:nvSpPr>
        <p:spPr>
          <a:xfrm>
            <a:off x="5358800" y="2463990"/>
            <a:ext cx="2246630" cy="528320"/>
          </a:xfrm>
          <a:prstGeom prst="rect">
            <a:avLst/>
          </a:prstGeom>
        </p:spPr>
        <p:txBody>
          <a:bodyPr vert="horz" wrap="square" lIns="0" tIns="12065" rIns="0" bIns="0" rtlCol="0">
            <a:spAutoFit/>
          </a:bodyPr>
          <a:lstStyle/>
          <a:p>
            <a:pPr>
              <a:lnSpc>
                <a:spcPct val="100000"/>
              </a:lnSpc>
              <a:spcBef>
                <a:spcPts val="95"/>
              </a:spcBef>
              <a:tabLst>
                <a:tab pos="649605" algn="l"/>
              </a:tabLst>
            </a:pPr>
            <a:r>
              <a:rPr sz="3300" i="1" spc="-5" dirty="0">
                <a:latin typeface="Times New Roman"/>
                <a:cs typeface="Times New Roman"/>
              </a:rPr>
              <a:t>x	</a:t>
            </a:r>
            <a:r>
              <a:rPr sz="3300" spc="-365" dirty="0">
                <a:latin typeface="Lucida Sans Unicode"/>
                <a:cs typeface="Lucida Sans Unicode"/>
              </a:rPr>
              <a:t>=</a:t>
            </a:r>
            <a:r>
              <a:rPr sz="3300" spc="-204" dirty="0">
                <a:latin typeface="Lucida Sans Unicode"/>
                <a:cs typeface="Lucida Sans Unicode"/>
              </a:rPr>
              <a:t> </a:t>
            </a:r>
            <a:r>
              <a:rPr sz="3300" spc="-340" dirty="0">
                <a:latin typeface="Lucida Sans Unicode"/>
                <a:cs typeface="Lucida Sans Unicode"/>
              </a:rPr>
              <a:t>argmin</a:t>
            </a:r>
            <a:endParaRPr sz="3300">
              <a:latin typeface="Lucida Sans Unicode"/>
              <a:cs typeface="Lucida Sans Unicode"/>
            </a:endParaRPr>
          </a:p>
        </p:txBody>
      </p:sp>
      <p:sp>
        <p:nvSpPr>
          <p:cNvPr id="35" name="object 35"/>
          <p:cNvSpPr txBox="1"/>
          <p:nvPr/>
        </p:nvSpPr>
        <p:spPr>
          <a:xfrm>
            <a:off x="7691163" y="2690162"/>
            <a:ext cx="144780" cy="382270"/>
          </a:xfrm>
          <a:prstGeom prst="rect">
            <a:avLst/>
          </a:prstGeom>
        </p:spPr>
        <p:txBody>
          <a:bodyPr vert="horz" wrap="square" lIns="0" tIns="11430" rIns="0" bIns="0" rtlCol="0">
            <a:spAutoFit/>
          </a:bodyPr>
          <a:lstStyle/>
          <a:p>
            <a:pPr>
              <a:lnSpc>
                <a:spcPct val="100000"/>
              </a:lnSpc>
              <a:spcBef>
                <a:spcPts val="90"/>
              </a:spcBef>
            </a:pPr>
            <a:r>
              <a:rPr sz="2350" i="1" spc="-5" dirty="0">
                <a:latin typeface="Times New Roman"/>
                <a:cs typeface="Times New Roman"/>
              </a:rPr>
              <a:t>x</a:t>
            </a:r>
            <a:endParaRPr sz="2350">
              <a:latin typeface="Times New Roman"/>
              <a:cs typeface="Times New Roman"/>
            </a:endParaRPr>
          </a:p>
        </p:txBody>
      </p:sp>
      <p:sp>
        <p:nvSpPr>
          <p:cNvPr id="36" name="object 36"/>
          <p:cNvSpPr txBox="1"/>
          <p:nvPr/>
        </p:nvSpPr>
        <p:spPr>
          <a:xfrm>
            <a:off x="7893142" y="2546920"/>
            <a:ext cx="208915" cy="528320"/>
          </a:xfrm>
          <a:prstGeom prst="rect">
            <a:avLst/>
          </a:prstGeom>
        </p:spPr>
        <p:txBody>
          <a:bodyPr vert="horz" wrap="square" lIns="0" tIns="12065" rIns="0" bIns="0" rtlCol="0">
            <a:spAutoFit/>
          </a:bodyPr>
          <a:lstStyle/>
          <a:p>
            <a:pPr>
              <a:lnSpc>
                <a:spcPct val="100000"/>
              </a:lnSpc>
              <a:spcBef>
                <a:spcPts val="95"/>
              </a:spcBef>
            </a:pPr>
            <a:r>
              <a:rPr sz="3300" spc="-5" dirty="0">
                <a:latin typeface="Elephant"/>
                <a:cs typeface="Elephant"/>
              </a:rPr>
              <a:t>(</a:t>
            </a:r>
            <a:endParaRPr sz="3300">
              <a:latin typeface="Elephant"/>
              <a:cs typeface="Elephant"/>
            </a:endParaRPr>
          </a:p>
        </p:txBody>
      </p:sp>
      <p:sp>
        <p:nvSpPr>
          <p:cNvPr id="37" name="object 37"/>
          <p:cNvSpPr txBox="1"/>
          <p:nvPr/>
        </p:nvSpPr>
        <p:spPr>
          <a:xfrm>
            <a:off x="8296898" y="2430484"/>
            <a:ext cx="161925" cy="382270"/>
          </a:xfrm>
          <a:prstGeom prst="rect">
            <a:avLst/>
          </a:prstGeom>
        </p:spPr>
        <p:txBody>
          <a:bodyPr vert="horz" wrap="square" lIns="0" tIns="11430" rIns="0" bIns="0" rtlCol="0">
            <a:spAutoFit/>
          </a:bodyPr>
          <a:lstStyle/>
          <a:p>
            <a:pPr>
              <a:lnSpc>
                <a:spcPct val="100000"/>
              </a:lnSpc>
              <a:spcBef>
                <a:spcPts val="90"/>
              </a:spcBef>
            </a:pPr>
            <a:r>
              <a:rPr sz="2350" spc="-320" dirty="0">
                <a:latin typeface="Lucida Sans Unicode"/>
                <a:cs typeface="Lucida Sans Unicode"/>
              </a:rPr>
              <a:t>2</a:t>
            </a:r>
            <a:endParaRPr sz="2350">
              <a:latin typeface="Lucida Sans Unicode"/>
              <a:cs typeface="Lucida Sans Unicode"/>
            </a:endParaRPr>
          </a:p>
        </p:txBody>
      </p:sp>
      <p:sp>
        <p:nvSpPr>
          <p:cNvPr id="38" name="object 38"/>
          <p:cNvSpPr txBox="1"/>
          <p:nvPr/>
        </p:nvSpPr>
        <p:spPr>
          <a:xfrm>
            <a:off x="8256773" y="2715991"/>
            <a:ext cx="161925" cy="382270"/>
          </a:xfrm>
          <a:prstGeom prst="rect">
            <a:avLst/>
          </a:prstGeom>
        </p:spPr>
        <p:txBody>
          <a:bodyPr vert="horz" wrap="square" lIns="0" tIns="11430" rIns="0" bIns="0" rtlCol="0">
            <a:spAutoFit/>
          </a:bodyPr>
          <a:lstStyle/>
          <a:p>
            <a:pPr>
              <a:lnSpc>
                <a:spcPct val="100000"/>
              </a:lnSpc>
              <a:spcBef>
                <a:spcPts val="90"/>
              </a:spcBef>
            </a:pPr>
            <a:r>
              <a:rPr sz="2350" spc="-320" dirty="0">
                <a:latin typeface="Lucida Sans Unicode"/>
                <a:cs typeface="Lucida Sans Unicode"/>
              </a:rPr>
              <a:t>1</a:t>
            </a:r>
            <a:endParaRPr sz="2350">
              <a:latin typeface="Lucida Sans Unicode"/>
              <a:cs typeface="Lucida Sans Unicode"/>
            </a:endParaRPr>
          </a:p>
        </p:txBody>
      </p:sp>
      <p:sp>
        <p:nvSpPr>
          <p:cNvPr id="39" name="object 39"/>
          <p:cNvSpPr txBox="1"/>
          <p:nvPr/>
        </p:nvSpPr>
        <p:spPr>
          <a:xfrm>
            <a:off x="9126379" y="2430484"/>
            <a:ext cx="161925" cy="382270"/>
          </a:xfrm>
          <a:prstGeom prst="rect">
            <a:avLst/>
          </a:prstGeom>
        </p:spPr>
        <p:txBody>
          <a:bodyPr vert="horz" wrap="square" lIns="0" tIns="11430" rIns="0" bIns="0" rtlCol="0">
            <a:spAutoFit/>
          </a:bodyPr>
          <a:lstStyle/>
          <a:p>
            <a:pPr>
              <a:lnSpc>
                <a:spcPct val="100000"/>
              </a:lnSpc>
              <a:spcBef>
                <a:spcPts val="90"/>
              </a:spcBef>
            </a:pPr>
            <a:r>
              <a:rPr sz="2350" spc="-320" dirty="0">
                <a:latin typeface="Lucida Sans Unicode"/>
                <a:cs typeface="Lucida Sans Unicode"/>
              </a:rPr>
              <a:t>2</a:t>
            </a:r>
            <a:endParaRPr sz="2350">
              <a:latin typeface="Lucida Sans Unicode"/>
              <a:cs typeface="Lucida Sans Unicode"/>
            </a:endParaRPr>
          </a:p>
        </p:txBody>
      </p:sp>
      <p:sp>
        <p:nvSpPr>
          <p:cNvPr id="40" name="object 40"/>
          <p:cNvSpPr txBox="1"/>
          <p:nvPr/>
        </p:nvSpPr>
        <p:spPr>
          <a:xfrm>
            <a:off x="9086253" y="2715991"/>
            <a:ext cx="161925" cy="382270"/>
          </a:xfrm>
          <a:prstGeom prst="rect">
            <a:avLst/>
          </a:prstGeom>
        </p:spPr>
        <p:txBody>
          <a:bodyPr vert="horz" wrap="square" lIns="0" tIns="11430" rIns="0" bIns="0" rtlCol="0">
            <a:spAutoFit/>
          </a:bodyPr>
          <a:lstStyle/>
          <a:p>
            <a:pPr>
              <a:lnSpc>
                <a:spcPct val="100000"/>
              </a:lnSpc>
              <a:spcBef>
                <a:spcPts val="90"/>
              </a:spcBef>
            </a:pPr>
            <a:r>
              <a:rPr sz="2350" spc="-320" dirty="0">
                <a:latin typeface="Lucida Sans Unicode"/>
                <a:cs typeface="Lucida Sans Unicode"/>
              </a:rPr>
              <a:t>2</a:t>
            </a:r>
            <a:endParaRPr sz="2350">
              <a:latin typeface="Lucida Sans Unicode"/>
              <a:cs typeface="Lucida Sans Unicode"/>
            </a:endParaRPr>
          </a:p>
        </p:txBody>
      </p:sp>
      <p:sp>
        <p:nvSpPr>
          <p:cNvPr id="41" name="object 41"/>
          <p:cNvSpPr txBox="1"/>
          <p:nvPr/>
        </p:nvSpPr>
        <p:spPr>
          <a:xfrm>
            <a:off x="9955860" y="2430484"/>
            <a:ext cx="161925" cy="382270"/>
          </a:xfrm>
          <a:prstGeom prst="rect">
            <a:avLst/>
          </a:prstGeom>
        </p:spPr>
        <p:txBody>
          <a:bodyPr vert="horz" wrap="square" lIns="0" tIns="11430" rIns="0" bIns="0" rtlCol="0">
            <a:spAutoFit/>
          </a:bodyPr>
          <a:lstStyle/>
          <a:p>
            <a:pPr>
              <a:lnSpc>
                <a:spcPct val="100000"/>
              </a:lnSpc>
              <a:spcBef>
                <a:spcPts val="90"/>
              </a:spcBef>
            </a:pPr>
            <a:r>
              <a:rPr sz="2350" spc="-320" dirty="0">
                <a:latin typeface="Lucida Sans Unicode"/>
                <a:cs typeface="Lucida Sans Unicode"/>
              </a:rPr>
              <a:t>2</a:t>
            </a:r>
            <a:endParaRPr sz="2350">
              <a:latin typeface="Lucida Sans Unicode"/>
              <a:cs typeface="Lucida Sans Unicode"/>
            </a:endParaRPr>
          </a:p>
        </p:txBody>
      </p:sp>
      <p:sp>
        <p:nvSpPr>
          <p:cNvPr id="42" name="object 42"/>
          <p:cNvSpPr txBox="1"/>
          <p:nvPr/>
        </p:nvSpPr>
        <p:spPr>
          <a:xfrm>
            <a:off x="9915735" y="2715991"/>
            <a:ext cx="161925" cy="382270"/>
          </a:xfrm>
          <a:prstGeom prst="rect">
            <a:avLst/>
          </a:prstGeom>
        </p:spPr>
        <p:txBody>
          <a:bodyPr vert="horz" wrap="square" lIns="0" tIns="11430" rIns="0" bIns="0" rtlCol="0">
            <a:spAutoFit/>
          </a:bodyPr>
          <a:lstStyle/>
          <a:p>
            <a:pPr>
              <a:lnSpc>
                <a:spcPct val="100000"/>
              </a:lnSpc>
              <a:spcBef>
                <a:spcPts val="90"/>
              </a:spcBef>
            </a:pPr>
            <a:r>
              <a:rPr sz="2350" spc="-320" dirty="0">
                <a:latin typeface="Lucida Sans Unicode"/>
                <a:cs typeface="Lucida Sans Unicode"/>
              </a:rPr>
              <a:t>3</a:t>
            </a:r>
            <a:endParaRPr sz="2350">
              <a:latin typeface="Lucida Sans Unicode"/>
              <a:cs typeface="Lucida Sans Unicode"/>
            </a:endParaRPr>
          </a:p>
        </p:txBody>
      </p:sp>
      <p:sp>
        <p:nvSpPr>
          <p:cNvPr id="43" name="object 43"/>
          <p:cNvSpPr txBox="1"/>
          <p:nvPr/>
        </p:nvSpPr>
        <p:spPr>
          <a:xfrm>
            <a:off x="8089156" y="2463990"/>
            <a:ext cx="2687320" cy="528320"/>
          </a:xfrm>
          <a:prstGeom prst="rect">
            <a:avLst/>
          </a:prstGeom>
        </p:spPr>
        <p:txBody>
          <a:bodyPr vert="horz" wrap="square" lIns="0" tIns="12065" rIns="0" bIns="0" rtlCol="0">
            <a:spAutoFit/>
          </a:bodyPr>
          <a:lstStyle/>
          <a:p>
            <a:pPr>
              <a:lnSpc>
                <a:spcPct val="100000"/>
              </a:lnSpc>
              <a:spcBef>
                <a:spcPts val="95"/>
              </a:spcBef>
              <a:tabLst>
                <a:tab pos="448945" algn="l"/>
                <a:tab pos="1278890" algn="l"/>
                <a:tab pos="2108200" algn="l"/>
              </a:tabLst>
            </a:pPr>
            <a:r>
              <a:rPr sz="3300" i="1" spc="-5" dirty="0">
                <a:latin typeface="Times New Roman"/>
                <a:cs typeface="Times New Roman"/>
              </a:rPr>
              <a:t>e	</a:t>
            </a:r>
            <a:r>
              <a:rPr sz="3300" spc="-365" dirty="0">
                <a:latin typeface="Lucida Sans Unicode"/>
                <a:cs typeface="Lucida Sans Unicode"/>
              </a:rPr>
              <a:t>+</a:t>
            </a:r>
            <a:r>
              <a:rPr sz="3300" spc="-315" dirty="0">
                <a:latin typeface="Lucida Sans Unicode"/>
                <a:cs typeface="Lucida Sans Unicode"/>
              </a:rPr>
              <a:t> </a:t>
            </a:r>
            <a:r>
              <a:rPr sz="3300" i="1" spc="-5" dirty="0">
                <a:latin typeface="Times New Roman"/>
                <a:cs typeface="Times New Roman"/>
              </a:rPr>
              <a:t>e	</a:t>
            </a:r>
            <a:r>
              <a:rPr sz="3300" spc="-365" dirty="0">
                <a:latin typeface="Lucida Sans Unicode"/>
                <a:cs typeface="Lucida Sans Unicode"/>
              </a:rPr>
              <a:t>+</a:t>
            </a:r>
            <a:r>
              <a:rPr sz="3300" spc="-315" dirty="0">
                <a:latin typeface="Lucida Sans Unicode"/>
                <a:cs typeface="Lucida Sans Unicode"/>
              </a:rPr>
              <a:t> </a:t>
            </a:r>
            <a:r>
              <a:rPr sz="3300" i="1" spc="-5" dirty="0">
                <a:latin typeface="Times New Roman"/>
                <a:cs typeface="Times New Roman"/>
              </a:rPr>
              <a:t>e	</a:t>
            </a:r>
            <a:r>
              <a:rPr sz="3300" spc="-365" dirty="0">
                <a:latin typeface="Lucida Sans Unicode"/>
                <a:cs typeface="Lucida Sans Unicode"/>
              </a:rPr>
              <a:t>+</a:t>
            </a:r>
            <a:r>
              <a:rPr sz="3300" spc="-395" dirty="0">
                <a:latin typeface="Lucida Sans Unicode"/>
                <a:cs typeface="Lucida Sans Unicode"/>
              </a:rPr>
              <a:t> </a:t>
            </a:r>
            <a:r>
              <a:rPr sz="3300" i="1" spc="-5" dirty="0">
                <a:latin typeface="Times New Roman"/>
                <a:cs typeface="Times New Roman"/>
              </a:rPr>
              <a:t>e</a:t>
            </a:r>
            <a:endParaRPr sz="3300">
              <a:latin typeface="Times New Roman"/>
              <a:cs typeface="Times New Roman"/>
            </a:endParaRPr>
          </a:p>
        </p:txBody>
      </p:sp>
      <p:sp>
        <p:nvSpPr>
          <p:cNvPr id="44" name="object 44"/>
          <p:cNvSpPr txBox="1"/>
          <p:nvPr/>
        </p:nvSpPr>
        <p:spPr>
          <a:xfrm>
            <a:off x="10785340" y="2430484"/>
            <a:ext cx="161925" cy="382270"/>
          </a:xfrm>
          <a:prstGeom prst="rect">
            <a:avLst/>
          </a:prstGeom>
        </p:spPr>
        <p:txBody>
          <a:bodyPr vert="horz" wrap="square" lIns="0" tIns="11430" rIns="0" bIns="0" rtlCol="0">
            <a:spAutoFit/>
          </a:bodyPr>
          <a:lstStyle/>
          <a:p>
            <a:pPr>
              <a:lnSpc>
                <a:spcPct val="100000"/>
              </a:lnSpc>
              <a:spcBef>
                <a:spcPts val="90"/>
              </a:spcBef>
            </a:pPr>
            <a:r>
              <a:rPr sz="2350" spc="-320" dirty="0">
                <a:latin typeface="Lucida Sans Unicode"/>
                <a:cs typeface="Lucida Sans Unicode"/>
              </a:rPr>
              <a:t>2</a:t>
            </a:r>
            <a:endParaRPr sz="2350">
              <a:latin typeface="Lucida Sans Unicode"/>
              <a:cs typeface="Lucida Sans Unicode"/>
            </a:endParaRPr>
          </a:p>
        </p:txBody>
      </p:sp>
      <p:sp>
        <p:nvSpPr>
          <p:cNvPr id="45" name="object 45"/>
          <p:cNvSpPr txBox="1"/>
          <p:nvPr/>
        </p:nvSpPr>
        <p:spPr>
          <a:xfrm>
            <a:off x="10745215" y="2715991"/>
            <a:ext cx="161925" cy="382270"/>
          </a:xfrm>
          <a:prstGeom prst="rect">
            <a:avLst/>
          </a:prstGeom>
        </p:spPr>
        <p:txBody>
          <a:bodyPr vert="horz" wrap="square" lIns="0" tIns="11430" rIns="0" bIns="0" rtlCol="0">
            <a:spAutoFit/>
          </a:bodyPr>
          <a:lstStyle/>
          <a:p>
            <a:pPr>
              <a:lnSpc>
                <a:spcPct val="100000"/>
              </a:lnSpc>
              <a:spcBef>
                <a:spcPts val="90"/>
              </a:spcBef>
            </a:pPr>
            <a:r>
              <a:rPr sz="2350" spc="-320" dirty="0">
                <a:latin typeface="Lucida Sans Unicode"/>
                <a:cs typeface="Lucida Sans Unicode"/>
              </a:rPr>
              <a:t>4</a:t>
            </a:r>
            <a:endParaRPr sz="2350">
              <a:latin typeface="Lucida Sans Unicode"/>
              <a:cs typeface="Lucida Sans Unicode"/>
            </a:endParaRPr>
          </a:p>
        </p:txBody>
      </p:sp>
      <p:sp>
        <p:nvSpPr>
          <p:cNvPr id="46" name="object 46"/>
          <p:cNvSpPr txBox="1"/>
          <p:nvPr/>
        </p:nvSpPr>
        <p:spPr>
          <a:xfrm>
            <a:off x="10934027" y="2546920"/>
            <a:ext cx="208915" cy="528320"/>
          </a:xfrm>
          <a:prstGeom prst="rect">
            <a:avLst/>
          </a:prstGeom>
        </p:spPr>
        <p:txBody>
          <a:bodyPr vert="horz" wrap="square" lIns="0" tIns="12065" rIns="0" bIns="0" rtlCol="0">
            <a:spAutoFit/>
          </a:bodyPr>
          <a:lstStyle/>
          <a:p>
            <a:pPr>
              <a:lnSpc>
                <a:spcPct val="100000"/>
              </a:lnSpc>
              <a:spcBef>
                <a:spcPts val="95"/>
              </a:spcBef>
            </a:pPr>
            <a:r>
              <a:rPr sz="3300" spc="-5" dirty="0">
                <a:latin typeface="Elephant"/>
                <a:cs typeface="Elephant"/>
              </a:rPr>
              <a:t>)</a:t>
            </a:r>
            <a:endParaRPr sz="3300">
              <a:latin typeface="Elephant"/>
              <a:cs typeface="Elephant"/>
            </a:endParaRPr>
          </a:p>
        </p:txBody>
      </p:sp>
      <p:sp>
        <p:nvSpPr>
          <p:cNvPr id="47" name="object 47"/>
          <p:cNvSpPr txBox="1"/>
          <p:nvPr/>
        </p:nvSpPr>
        <p:spPr>
          <a:xfrm>
            <a:off x="12045849" y="2690162"/>
            <a:ext cx="361950" cy="382270"/>
          </a:xfrm>
          <a:prstGeom prst="rect">
            <a:avLst/>
          </a:prstGeom>
        </p:spPr>
        <p:txBody>
          <a:bodyPr vert="horz" wrap="square" lIns="0" tIns="11430" rIns="0" bIns="0" rtlCol="0">
            <a:spAutoFit/>
          </a:bodyPr>
          <a:lstStyle/>
          <a:p>
            <a:pPr>
              <a:lnSpc>
                <a:spcPct val="100000"/>
              </a:lnSpc>
              <a:spcBef>
                <a:spcPts val="90"/>
              </a:spcBef>
            </a:pPr>
            <a:r>
              <a:rPr sz="2350" spc="110" dirty="0">
                <a:latin typeface="Lucida Sans Unicode"/>
                <a:cs typeface="Lucida Sans Unicode"/>
              </a:rPr>
              <a:t>LS</a:t>
            </a:r>
            <a:endParaRPr sz="2350">
              <a:latin typeface="Lucida Sans Unicode"/>
              <a:cs typeface="Lucida Sans Unicode"/>
            </a:endParaRPr>
          </a:p>
        </p:txBody>
      </p:sp>
      <p:sp>
        <p:nvSpPr>
          <p:cNvPr id="48" name="object 48"/>
          <p:cNvSpPr txBox="1"/>
          <p:nvPr/>
        </p:nvSpPr>
        <p:spPr>
          <a:xfrm>
            <a:off x="11246385" y="2463990"/>
            <a:ext cx="1625600" cy="528320"/>
          </a:xfrm>
          <a:prstGeom prst="rect">
            <a:avLst/>
          </a:prstGeom>
        </p:spPr>
        <p:txBody>
          <a:bodyPr vert="horz" wrap="square" lIns="0" tIns="12065" rIns="0" bIns="0" rtlCol="0">
            <a:spAutoFit/>
          </a:bodyPr>
          <a:lstStyle/>
          <a:p>
            <a:pPr>
              <a:lnSpc>
                <a:spcPct val="100000"/>
              </a:lnSpc>
              <a:spcBef>
                <a:spcPts val="95"/>
              </a:spcBef>
              <a:tabLst>
                <a:tab pos="1146810" algn="l"/>
              </a:tabLst>
            </a:pPr>
            <a:r>
              <a:rPr sz="3300" spc="-365" dirty="0">
                <a:latin typeface="Lucida Sans Unicode"/>
                <a:cs typeface="Lucida Sans Unicode"/>
              </a:rPr>
              <a:t>=</a:t>
            </a:r>
            <a:r>
              <a:rPr sz="3300" spc="-130" dirty="0">
                <a:latin typeface="Lucida Sans Unicode"/>
                <a:cs typeface="Lucida Sans Unicode"/>
              </a:rPr>
              <a:t> </a:t>
            </a:r>
            <a:r>
              <a:rPr sz="3300" spc="520" dirty="0">
                <a:latin typeface="Lucida Sans Unicode"/>
                <a:cs typeface="Lucida Sans Unicode"/>
              </a:rPr>
              <a:t>ℒ</a:t>
            </a:r>
            <a:r>
              <a:rPr sz="3300" dirty="0">
                <a:latin typeface="Lucida Sans Unicode"/>
                <a:cs typeface="Lucida Sans Unicode"/>
              </a:rPr>
              <a:t>	</a:t>
            </a:r>
            <a:r>
              <a:rPr sz="3300" spc="25" dirty="0">
                <a:latin typeface="Lucida Sans Unicode"/>
                <a:cs typeface="Lucida Sans Unicode"/>
              </a:rPr>
              <a:t>(</a:t>
            </a:r>
            <a:r>
              <a:rPr sz="3300" i="1" spc="-5" dirty="0">
                <a:latin typeface="Times New Roman"/>
                <a:cs typeface="Times New Roman"/>
              </a:rPr>
              <a:t>x</a:t>
            </a:r>
            <a:r>
              <a:rPr sz="3300" spc="25" dirty="0">
                <a:latin typeface="Lucida Sans Unicode"/>
                <a:cs typeface="Lucida Sans Unicode"/>
              </a:rPr>
              <a:t>)</a:t>
            </a:r>
            <a:endParaRPr sz="3300">
              <a:latin typeface="Lucida Sans Unicode"/>
              <a:cs typeface="Lucida Sans Unicode"/>
            </a:endParaRPr>
          </a:p>
        </p:txBody>
      </p:sp>
      <p:sp>
        <p:nvSpPr>
          <p:cNvPr id="49" name="object 49"/>
          <p:cNvSpPr txBox="1">
            <a:spLocks noGrp="1"/>
          </p:cNvSpPr>
          <p:nvPr>
            <p:ph type="title"/>
          </p:nvPr>
        </p:nvSpPr>
        <p:spPr>
          <a:xfrm>
            <a:off x="835441" y="730732"/>
            <a:ext cx="12757150" cy="930275"/>
          </a:xfrm>
          <a:prstGeom prst="rect">
            <a:avLst/>
          </a:prstGeom>
        </p:spPr>
        <p:txBody>
          <a:bodyPr vert="horz" wrap="square" lIns="0" tIns="17145" rIns="0" bIns="0" rtlCol="0">
            <a:spAutoFit/>
          </a:bodyPr>
          <a:lstStyle/>
          <a:p>
            <a:pPr marL="12700">
              <a:lnSpc>
                <a:spcPct val="100000"/>
              </a:lnSpc>
              <a:spcBef>
                <a:spcPts val="135"/>
              </a:spcBef>
            </a:pPr>
            <a:r>
              <a:rPr b="1" spc="-180" dirty="0">
                <a:latin typeface="Arial"/>
                <a:cs typeface="Arial"/>
              </a:rPr>
              <a:t>Minimizing </a:t>
            </a:r>
            <a:r>
              <a:rPr b="1" spc="-204" dirty="0">
                <a:latin typeface="Arial"/>
                <a:cs typeface="Arial"/>
              </a:rPr>
              <a:t>the </a:t>
            </a:r>
            <a:r>
              <a:rPr b="1" spc="-310" dirty="0">
                <a:latin typeface="Arial"/>
                <a:cs typeface="Arial"/>
              </a:rPr>
              <a:t>Squared </a:t>
            </a:r>
            <a:r>
              <a:rPr b="1" spc="-385" dirty="0">
                <a:latin typeface="Arial"/>
                <a:cs typeface="Arial"/>
              </a:rPr>
              <a:t>Error</a:t>
            </a:r>
            <a:r>
              <a:rPr b="1" spc="30" dirty="0">
                <a:latin typeface="Arial"/>
                <a:cs typeface="Arial"/>
              </a:rPr>
              <a:t> </a:t>
            </a:r>
            <a:r>
              <a:rPr b="1" spc="-280" dirty="0">
                <a:latin typeface="Arial"/>
                <a:cs typeface="Arial"/>
              </a:rPr>
              <a:t>Criterion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68671" y="5607516"/>
            <a:ext cx="2662555" cy="382270"/>
          </a:xfrm>
          <a:prstGeom prst="rect">
            <a:avLst/>
          </a:prstGeom>
        </p:spPr>
        <p:txBody>
          <a:bodyPr vert="horz" wrap="square" lIns="0" tIns="11430" rIns="0" bIns="0" rtlCol="0">
            <a:spAutoFit/>
          </a:bodyPr>
          <a:lstStyle/>
          <a:p>
            <a:pPr marL="12700">
              <a:lnSpc>
                <a:spcPct val="100000"/>
              </a:lnSpc>
              <a:spcBef>
                <a:spcPts val="90"/>
              </a:spcBef>
              <a:tabLst>
                <a:tab pos="842010" algn="l"/>
                <a:tab pos="1671320" algn="l"/>
                <a:tab pos="2500630" algn="l"/>
              </a:tabLst>
            </a:pPr>
            <a:r>
              <a:rPr sz="2350" spc="-320" dirty="0">
                <a:latin typeface="Lucida Sans Unicode"/>
                <a:cs typeface="Lucida Sans Unicode"/>
              </a:rPr>
              <a:t>1	2	3	4</a:t>
            </a:r>
            <a:endParaRPr sz="2350">
              <a:latin typeface="Lucida Sans Unicode"/>
              <a:cs typeface="Lucida Sans Unicode"/>
            </a:endParaRPr>
          </a:p>
        </p:txBody>
      </p:sp>
      <p:sp>
        <p:nvSpPr>
          <p:cNvPr id="3" name="object 3"/>
          <p:cNvSpPr txBox="1"/>
          <p:nvPr/>
        </p:nvSpPr>
        <p:spPr>
          <a:xfrm>
            <a:off x="4247014" y="5355515"/>
            <a:ext cx="5730240" cy="528320"/>
          </a:xfrm>
          <a:prstGeom prst="rect">
            <a:avLst/>
          </a:prstGeom>
        </p:spPr>
        <p:txBody>
          <a:bodyPr vert="horz" wrap="square" lIns="0" tIns="12065" rIns="0" bIns="0" rtlCol="0">
            <a:spAutoFit/>
          </a:bodyPr>
          <a:lstStyle/>
          <a:p>
            <a:pPr marL="38100">
              <a:lnSpc>
                <a:spcPct val="100000"/>
              </a:lnSpc>
              <a:spcBef>
                <a:spcPts val="95"/>
              </a:spcBef>
            </a:pPr>
            <a:r>
              <a:rPr sz="3300" spc="130" dirty="0">
                <a:latin typeface="Lucida Sans Unicode"/>
                <a:cs typeface="Lucida Sans Unicode"/>
              </a:rPr>
              <a:t>ℒ</a:t>
            </a:r>
            <a:r>
              <a:rPr sz="3525" spc="195" baseline="-18912" dirty="0">
                <a:latin typeface="Lucida Sans Unicode"/>
                <a:cs typeface="Lucida Sans Unicode"/>
              </a:rPr>
              <a:t>LS</a:t>
            </a:r>
            <a:r>
              <a:rPr sz="3300" spc="130" dirty="0">
                <a:latin typeface="Lucida Sans Unicode"/>
                <a:cs typeface="Lucida Sans Unicode"/>
              </a:rPr>
              <a:t>(</a:t>
            </a:r>
            <a:r>
              <a:rPr sz="3300" i="1" spc="130" dirty="0">
                <a:latin typeface="Times New Roman"/>
                <a:cs typeface="Times New Roman"/>
              </a:rPr>
              <a:t>x</a:t>
            </a:r>
            <a:r>
              <a:rPr sz="3300" spc="130" dirty="0">
                <a:latin typeface="Lucida Sans Unicode"/>
                <a:cs typeface="Lucida Sans Unicode"/>
              </a:rPr>
              <a:t>) </a:t>
            </a:r>
            <a:r>
              <a:rPr sz="3300" spc="-365" dirty="0">
                <a:latin typeface="Lucida Sans Unicode"/>
                <a:cs typeface="Lucida Sans Unicode"/>
              </a:rPr>
              <a:t>= </a:t>
            </a:r>
            <a:r>
              <a:rPr sz="3300" i="1" spc="-75" dirty="0">
                <a:latin typeface="Times New Roman"/>
                <a:cs typeface="Times New Roman"/>
              </a:rPr>
              <a:t>e</a:t>
            </a:r>
            <a:r>
              <a:rPr sz="3525" spc="-112" baseline="28368" dirty="0">
                <a:latin typeface="Lucida Sans Unicode"/>
                <a:cs typeface="Lucida Sans Unicode"/>
              </a:rPr>
              <a:t>2 </a:t>
            </a:r>
            <a:r>
              <a:rPr sz="3300" spc="-365" dirty="0">
                <a:latin typeface="Lucida Sans Unicode"/>
                <a:cs typeface="Lucida Sans Unicode"/>
              </a:rPr>
              <a:t>+ </a:t>
            </a:r>
            <a:r>
              <a:rPr sz="3300" i="1" spc="-75" dirty="0">
                <a:latin typeface="Times New Roman"/>
                <a:cs typeface="Times New Roman"/>
              </a:rPr>
              <a:t>e</a:t>
            </a:r>
            <a:r>
              <a:rPr sz="3525" spc="-112" baseline="28368" dirty="0">
                <a:latin typeface="Lucida Sans Unicode"/>
                <a:cs typeface="Lucida Sans Unicode"/>
              </a:rPr>
              <a:t>2 </a:t>
            </a:r>
            <a:r>
              <a:rPr sz="3300" spc="-365" dirty="0">
                <a:latin typeface="Lucida Sans Unicode"/>
                <a:cs typeface="Lucida Sans Unicode"/>
              </a:rPr>
              <a:t>+ </a:t>
            </a:r>
            <a:r>
              <a:rPr sz="3300" i="1" spc="-75" dirty="0">
                <a:latin typeface="Times New Roman"/>
                <a:cs typeface="Times New Roman"/>
              </a:rPr>
              <a:t>e</a:t>
            </a:r>
            <a:r>
              <a:rPr sz="3525" spc="-112" baseline="28368" dirty="0">
                <a:latin typeface="Lucida Sans Unicode"/>
                <a:cs typeface="Lucida Sans Unicode"/>
              </a:rPr>
              <a:t>2 </a:t>
            </a:r>
            <a:r>
              <a:rPr sz="3300" spc="-365" dirty="0">
                <a:latin typeface="Lucida Sans Unicode"/>
                <a:cs typeface="Lucida Sans Unicode"/>
              </a:rPr>
              <a:t>+ </a:t>
            </a:r>
            <a:r>
              <a:rPr sz="3300" i="1" spc="-75" dirty="0">
                <a:latin typeface="Times New Roman"/>
                <a:cs typeface="Times New Roman"/>
              </a:rPr>
              <a:t>e</a:t>
            </a:r>
            <a:r>
              <a:rPr sz="3525" spc="-112" baseline="28368" dirty="0">
                <a:latin typeface="Lucida Sans Unicode"/>
                <a:cs typeface="Lucida Sans Unicode"/>
              </a:rPr>
              <a:t>2 </a:t>
            </a:r>
            <a:r>
              <a:rPr sz="3300" spc="-365" dirty="0">
                <a:latin typeface="Lucida Sans Unicode"/>
                <a:cs typeface="Lucida Sans Unicode"/>
              </a:rPr>
              <a:t>=</a:t>
            </a:r>
            <a:r>
              <a:rPr sz="3300" spc="-315" dirty="0">
                <a:latin typeface="Lucida Sans Unicode"/>
                <a:cs typeface="Lucida Sans Unicode"/>
              </a:rPr>
              <a:t> </a:t>
            </a:r>
            <a:r>
              <a:rPr sz="3300" b="1" spc="55" dirty="0">
                <a:latin typeface="Times New Roman"/>
                <a:cs typeface="Times New Roman"/>
              </a:rPr>
              <a:t>e</a:t>
            </a:r>
            <a:r>
              <a:rPr sz="3525" i="1" spc="82" baseline="28368" dirty="0">
                <a:latin typeface="Times New Roman"/>
                <a:cs typeface="Times New Roman"/>
              </a:rPr>
              <a:t>T</a:t>
            </a:r>
            <a:r>
              <a:rPr sz="3300" b="1" spc="55" dirty="0">
                <a:latin typeface="Times New Roman"/>
                <a:cs typeface="Times New Roman"/>
              </a:rPr>
              <a:t>e</a:t>
            </a:r>
            <a:endParaRPr sz="3300">
              <a:latin typeface="Times New Roman"/>
              <a:cs typeface="Times New Roman"/>
            </a:endParaRPr>
          </a:p>
        </p:txBody>
      </p:sp>
      <p:sp>
        <p:nvSpPr>
          <p:cNvPr id="4" name="object 4"/>
          <p:cNvSpPr txBox="1"/>
          <p:nvPr/>
        </p:nvSpPr>
        <p:spPr>
          <a:xfrm>
            <a:off x="1285689" y="4308288"/>
            <a:ext cx="8246745" cy="532765"/>
          </a:xfrm>
          <a:prstGeom prst="rect">
            <a:avLst/>
          </a:prstGeom>
        </p:spPr>
        <p:txBody>
          <a:bodyPr vert="horz" wrap="square" lIns="0" tIns="15875" rIns="0" bIns="0" rtlCol="0">
            <a:spAutoFit/>
          </a:bodyPr>
          <a:lstStyle/>
          <a:p>
            <a:pPr marL="12700">
              <a:lnSpc>
                <a:spcPct val="100000"/>
              </a:lnSpc>
              <a:spcBef>
                <a:spcPts val="125"/>
              </a:spcBef>
            </a:pPr>
            <a:r>
              <a:rPr sz="3300" spc="-105" dirty="0">
                <a:solidFill>
                  <a:srgbClr val="002A5C"/>
                </a:solidFill>
                <a:latin typeface="Arial"/>
                <a:cs typeface="Arial"/>
              </a:rPr>
              <a:t>Now, </a:t>
            </a:r>
            <a:r>
              <a:rPr sz="3300" spc="-170" dirty="0">
                <a:solidFill>
                  <a:srgbClr val="002A5C"/>
                </a:solidFill>
                <a:latin typeface="Arial"/>
                <a:cs typeface="Arial"/>
              </a:rPr>
              <a:t>we </a:t>
            </a:r>
            <a:r>
              <a:rPr sz="3300" spc="-50" dirty="0">
                <a:solidFill>
                  <a:srgbClr val="002A5C"/>
                </a:solidFill>
                <a:latin typeface="Arial"/>
                <a:cs typeface="Arial"/>
              </a:rPr>
              <a:t>can </a:t>
            </a:r>
            <a:r>
              <a:rPr sz="3300" spc="-125" dirty="0">
                <a:solidFill>
                  <a:srgbClr val="002A5C"/>
                </a:solidFill>
                <a:latin typeface="Arial"/>
                <a:cs typeface="Arial"/>
              </a:rPr>
              <a:t>express </a:t>
            </a:r>
            <a:r>
              <a:rPr sz="3300" spc="-55" dirty="0">
                <a:solidFill>
                  <a:srgbClr val="002A5C"/>
                </a:solidFill>
                <a:latin typeface="Arial"/>
                <a:cs typeface="Arial"/>
              </a:rPr>
              <a:t>our </a:t>
            </a:r>
            <a:r>
              <a:rPr sz="3300" spc="30" dirty="0">
                <a:solidFill>
                  <a:srgbClr val="002A5C"/>
                </a:solidFill>
                <a:latin typeface="Arial"/>
                <a:cs typeface="Arial"/>
              </a:rPr>
              <a:t>criterion </a:t>
            </a:r>
            <a:r>
              <a:rPr sz="3300" spc="-175" dirty="0">
                <a:solidFill>
                  <a:srgbClr val="002A5C"/>
                </a:solidFill>
                <a:latin typeface="Arial"/>
                <a:cs typeface="Arial"/>
              </a:rPr>
              <a:t>as</a:t>
            </a:r>
            <a:r>
              <a:rPr sz="3300" spc="385" dirty="0">
                <a:solidFill>
                  <a:srgbClr val="002A5C"/>
                </a:solidFill>
                <a:latin typeface="Arial"/>
                <a:cs typeface="Arial"/>
              </a:rPr>
              <a:t> </a:t>
            </a:r>
            <a:r>
              <a:rPr sz="3300" spc="-5" dirty="0">
                <a:solidFill>
                  <a:srgbClr val="002A5C"/>
                </a:solidFill>
                <a:latin typeface="Arial"/>
                <a:cs typeface="Arial"/>
              </a:rPr>
              <a:t>follows,</a:t>
            </a:r>
            <a:endParaRPr sz="3300">
              <a:latin typeface="Arial"/>
              <a:cs typeface="Arial"/>
            </a:endParaRPr>
          </a:p>
        </p:txBody>
      </p:sp>
      <p:sp>
        <p:nvSpPr>
          <p:cNvPr id="5" name="object 5"/>
          <p:cNvSpPr txBox="1">
            <a:spLocks noGrp="1"/>
          </p:cNvSpPr>
          <p:nvPr>
            <p:ph type="title"/>
          </p:nvPr>
        </p:nvSpPr>
        <p:spPr>
          <a:xfrm>
            <a:off x="835441" y="730732"/>
            <a:ext cx="12757150" cy="930275"/>
          </a:xfrm>
          <a:prstGeom prst="rect">
            <a:avLst/>
          </a:prstGeom>
        </p:spPr>
        <p:txBody>
          <a:bodyPr vert="horz" wrap="square" lIns="0" tIns="17145" rIns="0" bIns="0" rtlCol="0">
            <a:spAutoFit/>
          </a:bodyPr>
          <a:lstStyle/>
          <a:p>
            <a:pPr marL="12700">
              <a:lnSpc>
                <a:spcPct val="100000"/>
              </a:lnSpc>
              <a:spcBef>
                <a:spcPts val="135"/>
              </a:spcBef>
            </a:pPr>
            <a:r>
              <a:rPr b="1" spc="-180" dirty="0">
                <a:latin typeface="Arial"/>
                <a:cs typeface="Arial"/>
              </a:rPr>
              <a:t>Minimizing </a:t>
            </a:r>
            <a:r>
              <a:rPr b="1" spc="-204" dirty="0">
                <a:latin typeface="Arial"/>
                <a:cs typeface="Arial"/>
              </a:rPr>
              <a:t>the </a:t>
            </a:r>
            <a:r>
              <a:rPr b="1" spc="-310" dirty="0">
                <a:latin typeface="Arial"/>
                <a:cs typeface="Arial"/>
              </a:rPr>
              <a:t>Squared </a:t>
            </a:r>
            <a:r>
              <a:rPr b="1" spc="-385" dirty="0">
                <a:latin typeface="Arial"/>
                <a:cs typeface="Arial"/>
              </a:rPr>
              <a:t>Error</a:t>
            </a:r>
            <a:r>
              <a:rPr b="1" spc="30" dirty="0">
                <a:latin typeface="Arial"/>
                <a:cs typeface="Arial"/>
              </a:rPr>
              <a:t> </a:t>
            </a:r>
            <a:r>
              <a:rPr b="1" spc="-280" dirty="0">
                <a:latin typeface="Arial"/>
                <a:cs typeface="Arial"/>
              </a:rPr>
              <a:t>Criterion</a:t>
            </a:r>
          </a:p>
        </p:txBody>
      </p:sp>
      <p:sp>
        <p:nvSpPr>
          <p:cNvPr id="6" name="object 6"/>
          <p:cNvSpPr txBox="1"/>
          <p:nvPr/>
        </p:nvSpPr>
        <p:spPr>
          <a:xfrm>
            <a:off x="8936868" y="5773392"/>
            <a:ext cx="6001385" cy="1582420"/>
          </a:xfrm>
          <a:prstGeom prst="rect">
            <a:avLst/>
          </a:prstGeom>
        </p:spPr>
        <p:txBody>
          <a:bodyPr vert="horz" wrap="square" lIns="0" tIns="287655" rIns="0" bIns="0" rtlCol="0">
            <a:spAutoFit/>
          </a:bodyPr>
          <a:lstStyle/>
          <a:p>
            <a:pPr marL="38100">
              <a:lnSpc>
                <a:spcPct val="100000"/>
              </a:lnSpc>
              <a:spcBef>
                <a:spcPts val="2265"/>
              </a:spcBef>
            </a:pPr>
            <a:r>
              <a:rPr sz="3300" spc="-365" dirty="0">
                <a:latin typeface="Lucida Sans Unicode"/>
                <a:cs typeface="Lucida Sans Unicode"/>
              </a:rPr>
              <a:t>= </a:t>
            </a:r>
            <a:r>
              <a:rPr sz="3300" spc="10" dirty="0">
                <a:latin typeface="Lucida Sans Unicode"/>
                <a:cs typeface="Lucida Sans Unicode"/>
              </a:rPr>
              <a:t>(</a:t>
            </a:r>
            <a:r>
              <a:rPr sz="3300" b="1" spc="10" dirty="0">
                <a:latin typeface="Times New Roman"/>
                <a:cs typeface="Times New Roman"/>
              </a:rPr>
              <a:t>y </a:t>
            </a:r>
            <a:r>
              <a:rPr sz="3300" spc="-365" dirty="0">
                <a:latin typeface="Lucida Sans Unicode"/>
                <a:cs typeface="Lucida Sans Unicode"/>
              </a:rPr>
              <a:t>− </a:t>
            </a:r>
            <a:r>
              <a:rPr sz="3300" b="1" spc="40" dirty="0">
                <a:latin typeface="Times New Roman"/>
                <a:cs typeface="Times New Roman"/>
              </a:rPr>
              <a:t>H</a:t>
            </a:r>
            <a:r>
              <a:rPr sz="3300" i="1" spc="40" dirty="0">
                <a:latin typeface="Times New Roman"/>
                <a:cs typeface="Times New Roman"/>
              </a:rPr>
              <a:t>x</a:t>
            </a:r>
            <a:r>
              <a:rPr sz="3300" spc="40" dirty="0">
                <a:latin typeface="Lucida Sans Unicode"/>
                <a:cs typeface="Lucida Sans Unicode"/>
              </a:rPr>
              <a:t>)</a:t>
            </a:r>
            <a:r>
              <a:rPr sz="3525" i="1" spc="60" baseline="28368" dirty="0">
                <a:latin typeface="Times New Roman"/>
                <a:cs typeface="Times New Roman"/>
              </a:rPr>
              <a:t>T</a:t>
            </a:r>
            <a:r>
              <a:rPr sz="3300" spc="40" dirty="0">
                <a:latin typeface="Lucida Sans Unicode"/>
                <a:cs typeface="Lucida Sans Unicode"/>
              </a:rPr>
              <a:t>(</a:t>
            </a:r>
            <a:r>
              <a:rPr sz="3300" b="1" spc="40" dirty="0">
                <a:latin typeface="Times New Roman"/>
                <a:cs typeface="Times New Roman"/>
              </a:rPr>
              <a:t>y </a:t>
            </a:r>
            <a:r>
              <a:rPr sz="3300" spc="-365" dirty="0">
                <a:latin typeface="Lucida Sans Unicode"/>
                <a:cs typeface="Lucida Sans Unicode"/>
              </a:rPr>
              <a:t>−</a:t>
            </a:r>
            <a:r>
              <a:rPr sz="3300" spc="-285" dirty="0">
                <a:latin typeface="Lucida Sans Unicode"/>
                <a:cs typeface="Lucida Sans Unicode"/>
              </a:rPr>
              <a:t> </a:t>
            </a:r>
            <a:r>
              <a:rPr sz="3300" b="1" spc="40" dirty="0">
                <a:latin typeface="Times New Roman"/>
                <a:cs typeface="Times New Roman"/>
              </a:rPr>
              <a:t>H</a:t>
            </a:r>
            <a:r>
              <a:rPr sz="3300" i="1" spc="40" dirty="0">
                <a:latin typeface="Times New Roman"/>
                <a:cs typeface="Times New Roman"/>
              </a:rPr>
              <a:t>x</a:t>
            </a:r>
            <a:r>
              <a:rPr sz="3300" spc="40" dirty="0">
                <a:latin typeface="Lucida Sans Unicode"/>
                <a:cs typeface="Lucida Sans Unicode"/>
              </a:rPr>
              <a:t>)</a:t>
            </a:r>
            <a:endParaRPr sz="3300">
              <a:latin typeface="Lucida Sans Unicode"/>
              <a:cs typeface="Lucida Sans Unicode"/>
            </a:endParaRPr>
          </a:p>
          <a:p>
            <a:pPr marL="38735">
              <a:lnSpc>
                <a:spcPct val="100000"/>
              </a:lnSpc>
              <a:spcBef>
                <a:spcPts val="2170"/>
              </a:spcBef>
            </a:pPr>
            <a:r>
              <a:rPr sz="3300" spc="-365" dirty="0">
                <a:latin typeface="Lucida Sans Unicode"/>
                <a:cs typeface="Lucida Sans Unicode"/>
              </a:rPr>
              <a:t>=</a:t>
            </a:r>
            <a:r>
              <a:rPr sz="3300" spc="-140" dirty="0">
                <a:latin typeface="Lucida Sans Unicode"/>
                <a:cs typeface="Lucida Sans Unicode"/>
              </a:rPr>
              <a:t> </a:t>
            </a:r>
            <a:r>
              <a:rPr sz="3300" b="1" spc="-5" dirty="0">
                <a:latin typeface="Times New Roman"/>
                <a:cs typeface="Times New Roman"/>
              </a:rPr>
              <a:t>y</a:t>
            </a:r>
            <a:r>
              <a:rPr sz="3525" i="1" spc="-7" baseline="28368" dirty="0">
                <a:latin typeface="Times New Roman"/>
                <a:cs typeface="Times New Roman"/>
              </a:rPr>
              <a:t>T</a:t>
            </a:r>
            <a:r>
              <a:rPr sz="3525" i="1" spc="-569" baseline="28368" dirty="0">
                <a:latin typeface="Times New Roman"/>
                <a:cs typeface="Times New Roman"/>
              </a:rPr>
              <a:t> </a:t>
            </a:r>
            <a:r>
              <a:rPr sz="3300" b="1" spc="-5" dirty="0">
                <a:latin typeface="Times New Roman"/>
                <a:cs typeface="Times New Roman"/>
              </a:rPr>
              <a:t>y</a:t>
            </a:r>
            <a:r>
              <a:rPr sz="3300" b="1" spc="-100" dirty="0">
                <a:latin typeface="Times New Roman"/>
                <a:cs typeface="Times New Roman"/>
              </a:rPr>
              <a:t> </a:t>
            </a:r>
            <a:r>
              <a:rPr sz="3300" spc="-365" dirty="0">
                <a:latin typeface="Lucida Sans Unicode"/>
                <a:cs typeface="Lucida Sans Unicode"/>
              </a:rPr>
              <a:t>−</a:t>
            </a:r>
            <a:r>
              <a:rPr sz="3300" spc="-320" dirty="0">
                <a:latin typeface="Lucida Sans Unicode"/>
                <a:cs typeface="Lucida Sans Unicode"/>
              </a:rPr>
              <a:t> </a:t>
            </a:r>
            <a:r>
              <a:rPr sz="3300" i="1" spc="85" dirty="0">
                <a:latin typeface="Times New Roman"/>
                <a:cs typeface="Times New Roman"/>
              </a:rPr>
              <a:t>x</a:t>
            </a:r>
            <a:r>
              <a:rPr sz="3525" i="1" spc="127" baseline="28368" dirty="0">
                <a:latin typeface="Times New Roman"/>
                <a:cs typeface="Times New Roman"/>
              </a:rPr>
              <a:t>T</a:t>
            </a:r>
            <a:r>
              <a:rPr sz="3300" b="1" spc="85" dirty="0">
                <a:latin typeface="Times New Roman"/>
                <a:cs typeface="Times New Roman"/>
              </a:rPr>
              <a:t>H</a:t>
            </a:r>
            <a:r>
              <a:rPr sz="3525" i="1" spc="127" baseline="28368" dirty="0">
                <a:latin typeface="Times New Roman"/>
                <a:cs typeface="Times New Roman"/>
              </a:rPr>
              <a:t>T</a:t>
            </a:r>
            <a:r>
              <a:rPr sz="3525" i="1" spc="-569" baseline="28368" dirty="0">
                <a:latin typeface="Times New Roman"/>
                <a:cs typeface="Times New Roman"/>
              </a:rPr>
              <a:t> </a:t>
            </a:r>
            <a:r>
              <a:rPr sz="3300" b="1" spc="-5" dirty="0">
                <a:latin typeface="Times New Roman"/>
                <a:cs typeface="Times New Roman"/>
              </a:rPr>
              <a:t>y</a:t>
            </a:r>
            <a:r>
              <a:rPr sz="3300" b="1" spc="-100" dirty="0">
                <a:latin typeface="Times New Roman"/>
                <a:cs typeface="Times New Roman"/>
              </a:rPr>
              <a:t> </a:t>
            </a:r>
            <a:r>
              <a:rPr sz="3300" spc="-365" dirty="0">
                <a:latin typeface="Lucida Sans Unicode"/>
                <a:cs typeface="Lucida Sans Unicode"/>
              </a:rPr>
              <a:t>−</a:t>
            </a:r>
            <a:r>
              <a:rPr sz="3300" spc="-320" dirty="0">
                <a:latin typeface="Lucida Sans Unicode"/>
                <a:cs typeface="Lucida Sans Unicode"/>
              </a:rPr>
              <a:t> </a:t>
            </a:r>
            <a:r>
              <a:rPr sz="3300" b="1" spc="70" dirty="0">
                <a:latin typeface="Times New Roman"/>
                <a:cs typeface="Times New Roman"/>
              </a:rPr>
              <a:t>y</a:t>
            </a:r>
            <a:r>
              <a:rPr sz="3525" i="1" spc="104" baseline="28368" dirty="0">
                <a:latin typeface="Times New Roman"/>
                <a:cs typeface="Times New Roman"/>
              </a:rPr>
              <a:t>T</a:t>
            </a:r>
            <a:r>
              <a:rPr sz="3300" b="1" spc="70" dirty="0">
                <a:latin typeface="Times New Roman"/>
                <a:cs typeface="Times New Roman"/>
              </a:rPr>
              <a:t>H</a:t>
            </a:r>
            <a:r>
              <a:rPr sz="3300" i="1" spc="70" dirty="0">
                <a:latin typeface="Times New Roman"/>
                <a:cs typeface="Times New Roman"/>
              </a:rPr>
              <a:t>x</a:t>
            </a:r>
            <a:r>
              <a:rPr sz="3300" i="1" spc="-100" dirty="0">
                <a:latin typeface="Times New Roman"/>
                <a:cs typeface="Times New Roman"/>
              </a:rPr>
              <a:t> </a:t>
            </a:r>
            <a:r>
              <a:rPr sz="3300" spc="-365" dirty="0">
                <a:latin typeface="Lucida Sans Unicode"/>
                <a:cs typeface="Lucida Sans Unicode"/>
              </a:rPr>
              <a:t>+</a:t>
            </a:r>
            <a:r>
              <a:rPr sz="3300" spc="-320" dirty="0">
                <a:latin typeface="Lucida Sans Unicode"/>
                <a:cs typeface="Lucida Sans Unicode"/>
              </a:rPr>
              <a:t> </a:t>
            </a:r>
            <a:r>
              <a:rPr sz="3300" i="1" spc="105" dirty="0">
                <a:latin typeface="Times New Roman"/>
                <a:cs typeface="Times New Roman"/>
              </a:rPr>
              <a:t>x</a:t>
            </a:r>
            <a:r>
              <a:rPr sz="3525" i="1" spc="157" baseline="28368" dirty="0">
                <a:latin typeface="Times New Roman"/>
                <a:cs typeface="Times New Roman"/>
              </a:rPr>
              <a:t>T</a:t>
            </a:r>
            <a:r>
              <a:rPr sz="3300" b="1" spc="105" dirty="0">
                <a:latin typeface="Times New Roman"/>
                <a:cs typeface="Times New Roman"/>
              </a:rPr>
              <a:t>H</a:t>
            </a:r>
            <a:r>
              <a:rPr sz="3525" i="1" spc="157" baseline="28368" dirty="0">
                <a:latin typeface="Times New Roman"/>
                <a:cs typeface="Times New Roman"/>
              </a:rPr>
              <a:t>T</a:t>
            </a:r>
            <a:r>
              <a:rPr sz="3300" b="1" spc="105" dirty="0">
                <a:latin typeface="Times New Roman"/>
                <a:cs typeface="Times New Roman"/>
              </a:rPr>
              <a:t>H</a:t>
            </a:r>
            <a:r>
              <a:rPr sz="3300" i="1" spc="105" dirty="0">
                <a:latin typeface="Times New Roman"/>
                <a:cs typeface="Times New Roman"/>
              </a:rPr>
              <a:t>x</a:t>
            </a:r>
            <a:endParaRPr sz="3300">
              <a:latin typeface="Times New Roman"/>
              <a:cs typeface="Times New Roman"/>
            </a:endParaRPr>
          </a:p>
        </p:txBody>
      </p:sp>
      <p:sp>
        <p:nvSpPr>
          <p:cNvPr id="7" name="object 7"/>
          <p:cNvSpPr/>
          <p:nvPr/>
        </p:nvSpPr>
        <p:spPr>
          <a:xfrm>
            <a:off x="4861736" y="2287630"/>
            <a:ext cx="8463280" cy="1047115"/>
          </a:xfrm>
          <a:custGeom>
            <a:avLst/>
            <a:gdLst/>
            <a:ahLst/>
            <a:cxnLst/>
            <a:rect l="l" t="t" r="r" b="b"/>
            <a:pathLst>
              <a:path w="8463280" h="1047114">
                <a:moveTo>
                  <a:pt x="0" y="0"/>
                </a:moveTo>
                <a:lnTo>
                  <a:pt x="8463014" y="0"/>
                </a:lnTo>
                <a:lnTo>
                  <a:pt x="8463014" y="1047088"/>
                </a:lnTo>
                <a:lnTo>
                  <a:pt x="0" y="1047088"/>
                </a:lnTo>
                <a:lnTo>
                  <a:pt x="0" y="0"/>
                </a:lnTo>
                <a:close/>
              </a:path>
            </a:pathLst>
          </a:custGeom>
          <a:ln w="10470">
            <a:solidFill>
              <a:srgbClr val="000000"/>
            </a:solidFill>
          </a:ln>
        </p:spPr>
        <p:txBody>
          <a:bodyPr wrap="square" lIns="0" tIns="0" rIns="0" bIns="0" rtlCol="0"/>
          <a:lstStyle/>
          <a:p>
            <a:endParaRPr/>
          </a:p>
        </p:txBody>
      </p:sp>
      <p:sp>
        <p:nvSpPr>
          <p:cNvPr id="8" name="object 8"/>
          <p:cNvSpPr txBox="1"/>
          <p:nvPr/>
        </p:nvSpPr>
        <p:spPr>
          <a:xfrm>
            <a:off x="5544763" y="2690162"/>
            <a:ext cx="361950" cy="382270"/>
          </a:xfrm>
          <a:prstGeom prst="rect">
            <a:avLst/>
          </a:prstGeom>
        </p:spPr>
        <p:txBody>
          <a:bodyPr vert="horz" wrap="square" lIns="0" tIns="11430" rIns="0" bIns="0" rtlCol="0">
            <a:spAutoFit/>
          </a:bodyPr>
          <a:lstStyle/>
          <a:p>
            <a:pPr>
              <a:lnSpc>
                <a:spcPct val="100000"/>
              </a:lnSpc>
              <a:spcBef>
                <a:spcPts val="90"/>
              </a:spcBef>
            </a:pPr>
            <a:r>
              <a:rPr sz="2350" spc="180" dirty="0">
                <a:latin typeface="Lucida Sans Unicode"/>
                <a:cs typeface="Lucida Sans Unicode"/>
              </a:rPr>
              <a:t>L</a:t>
            </a:r>
            <a:r>
              <a:rPr sz="2350" spc="40" dirty="0">
                <a:latin typeface="Lucida Sans Unicode"/>
                <a:cs typeface="Lucida Sans Unicode"/>
              </a:rPr>
              <a:t>S</a:t>
            </a:r>
            <a:endParaRPr sz="2350">
              <a:latin typeface="Lucida Sans Unicode"/>
              <a:cs typeface="Lucida Sans Unicode"/>
            </a:endParaRPr>
          </a:p>
        </p:txBody>
      </p:sp>
      <p:sp>
        <p:nvSpPr>
          <p:cNvPr id="9" name="object 9"/>
          <p:cNvSpPr txBox="1"/>
          <p:nvPr/>
        </p:nvSpPr>
        <p:spPr>
          <a:xfrm>
            <a:off x="5358800" y="2463990"/>
            <a:ext cx="2246630" cy="528320"/>
          </a:xfrm>
          <a:prstGeom prst="rect">
            <a:avLst/>
          </a:prstGeom>
        </p:spPr>
        <p:txBody>
          <a:bodyPr vert="horz" wrap="square" lIns="0" tIns="12065" rIns="0" bIns="0" rtlCol="0">
            <a:spAutoFit/>
          </a:bodyPr>
          <a:lstStyle/>
          <a:p>
            <a:pPr>
              <a:lnSpc>
                <a:spcPct val="100000"/>
              </a:lnSpc>
              <a:spcBef>
                <a:spcPts val="95"/>
              </a:spcBef>
              <a:tabLst>
                <a:tab pos="649605" algn="l"/>
              </a:tabLst>
            </a:pPr>
            <a:r>
              <a:rPr sz="3300" i="1" spc="-5" dirty="0">
                <a:latin typeface="Times New Roman"/>
                <a:cs typeface="Times New Roman"/>
              </a:rPr>
              <a:t>x	</a:t>
            </a:r>
            <a:r>
              <a:rPr sz="3300" spc="-365" dirty="0">
                <a:latin typeface="Lucida Sans Unicode"/>
                <a:cs typeface="Lucida Sans Unicode"/>
              </a:rPr>
              <a:t>=</a:t>
            </a:r>
            <a:r>
              <a:rPr sz="3300" spc="-204" dirty="0">
                <a:latin typeface="Lucida Sans Unicode"/>
                <a:cs typeface="Lucida Sans Unicode"/>
              </a:rPr>
              <a:t> </a:t>
            </a:r>
            <a:r>
              <a:rPr sz="3300" spc="-340" dirty="0">
                <a:latin typeface="Lucida Sans Unicode"/>
                <a:cs typeface="Lucida Sans Unicode"/>
              </a:rPr>
              <a:t>argmin</a:t>
            </a:r>
            <a:endParaRPr sz="3300">
              <a:latin typeface="Lucida Sans Unicode"/>
              <a:cs typeface="Lucida Sans Unicode"/>
            </a:endParaRPr>
          </a:p>
        </p:txBody>
      </p:sp>
      <p:sp>
        <p:nvSpPr>
          <p:cNvPr id="10" name="object 10"/>
          <p:cNvSpPr txBox="1"/>
          <p:nvPr/>
        </p:nvSpPr>
        <p:spPr>
          <a:xfrm>
            <a:off x="7691163" y="2690162"/>
            <a:ext cx="144780" cy="382270"/>
          </a:xfrm>
          <a:prstGeom prst="rect">
            <a:avLst/>
          </a:prstGeom>
        </p:spPr>
        <p:txBody>
          <a:bodyPr vert="horz" wrap="square" lIns="0" tIns="11430" rIns="0" bIns="0" rtlCol="0">
            <a:spAutoFit/>
          </a:bodyPr>
          <a:lstStyle/>
          <a:p>
            <a:pPr>
              <a:lnSpc>
                <a:spcPct val="100000"/>
              </a:lnSpc>
              <a:spcBef>
                <a:spcPts val="90"/>
              </a:spcBef>
            </a:pPr>
            <a:r>
              <a:rPr sz="2350" i="1" spc="-5" dirty="0">
                <a:latin typeface="Times New Roman"/>
                <a:cs typeface="Times New Roman"/>
              </a:rPr>
              <a:t>x</a:t>
            </a:r>
            <a:endParaRPr sz="2350">
              <a:latin typeface="Times New Roman"/>
              <a:cs typeface="Times New Roman"/>
            </a:endParaRPr>
          </a:p>
        </p:txBody>
      </p:sp>
      <p:sp>
        <p:nvSpPr>
          <p:cNvPr id="11" name="object 11"/>
          <p:cNvSpPr txBox="1"/>
          <p:nvPr/>
        </p:nvSpPr>
        <p:spPr>
          <a:xfrm>
            <a:off x="7893142" y="2546920"/>
            <a:ext cx="208915" cy="528320"/>
          </a:xfrm>
          <a:prstGeom prst="rect">
            <a:avLst/>
          </a:prstGeom>
        </p:spPr>
        <p:txBody>
          <a:bodyPr vert="horz" wrap="square" lIns="0" tIns="12065" rIns="0" bIns="0" rtlCol="0">
            <a:spAutoFit/>
          </a:bodyPr>
          <a:lstStyle/>
          <a:p>
            <a:pPr>
              <a:lnSpc>
                <a:spcPct val="100000"/>
              </a:lnSpc>
              <a:spcBef>
                <a:spcPts val="95"/>
              </a:spcBef>
            </a:pPr>
            <a:r>
              <a:rPr sz="3300" spc="-5" dirty="0">
                <a:latin typeface="Elephant"/>
                <a:cs typeface="Elephant"/>
              </a:rPr>
              <a:t>(</a:t>
            </a:r>
            <a:endParaRPr sz="3300">
              <a:latin typeface="Elephant"/>
              <a:cs typeface="Elephant"/>
            </a:endParaRPr>
          </a:p>
        </p:txBody>
      </p:sp>
      <p:sp>
        <p:nvSpPr>
          <p:cNvPr id="12" name="object 12"/>
          <p:cNvSpPr txBox="1"/>
          <p:nvPr/>
        </p:nvSpPr>
        <p:spPr>
          <a:xfrm>
            <a:off x="8296898" y="2430484"/>
            <a:ext cx="161925" cy="382270"/>
          </a:xfrm>
          <a:prstGeom prst="rect">
            <a:avLst/>
          </a:prstGeom>
        </p:spPr>
        <p:txBody>
          <a:bodyPr vert="horz" wrap="square" lIns="0" tIns="11430" rIns="0" bIns="0" rtlCol="0">
            <a:spAutoFit/>
          </a:bodyPr>
          <a:lstStyle/>
          <a:p>
            <a:pPr>
              <a:lnSpc>
                <a:spcPct val="100000"/>
              </a:lnSpc>
              <a:spcBef>
                <a:spcPts val="90"/>
              </a:spcBef>
            </a:pPr>
            <a:r>
              <a:rPr sz="2350" spc="-320" dirty="0">
                <a:latin typeface="Lucida Sans Unicode"/>
                <a:cs typeface="Lucida Sans Unicode"/>
              </a:rPr>
              <a:t>2</a:t>
            </a:r>
            <a:endParaRPr sz="2350">
              <a:latin typeface="Lucida Sans Unicode"/>
              <a:cs typeface="Lucida Sans Unicode"/>
            </a:endParaRPr>
          </a:p>
        </p:txBody>
      </p:sp>
      <p:sp>
        <p:nvSpPr>
          <p:cNvPr id="13" name="object 13"/>
          <p:cNvSpPr txBox="1"/>
          <p:nvPr/>
        </p:nvSpPr>
        <p:spPr>
          <a:xfrm>
            <a:off x="8256773" y="2715991"/>
            <a:ext cx="161925" cy="382270"/>
          </a:xfrm>
          <a:prstGeom prst="rect">
            <a:avLst/>
          </a:prstGeom>
        </p:spPr>
        <p:txBody>
          <a:bodyPr vert="horz" wrap="square" lIns="0" tIns="11430" rIns="0" bIns="0" rtlCol="0">
            <a:spAutoFit/>
          </a:bodyPr>
          <a:lstStyle/>
          <a:p>
            <a:pPr>
              <a:lnSpc>
                <a:spcPct val="100000"/>
              </a:lnSpc>
              <a:spcBef>
                <a:spcPts val="90"/>
              </a:spcBef>
            </a:pPr>
            <a:r>
              <a:rPr sz="2350" spc="-320" dirty="0">
                <a:latin typeface="Lucida Sans Unicode"/>
                <a:cs typeface="Lucida Sans Unicode"/>
              </a:rPr>
              <a:t>1</a:t>
            </a:r>
            <a:endParaRPr sz="2350">
              <a:latin typeface="Lucida Sans Unicode"/>
              <a:cs typeface="Lucida Sans Unicode"/>
            </a:endParaRPr>
          </a:p>
        </p:txBody>
      </p:sp>
      <p:sp>
        <p:nvSpPr>
          <p:cNvPr id="14" name="object 14"/>
          <p:cNvSpPr txBox="1"/>
          <p:nvPr/>
        </p:nvSpPr>
        <p:spPr>
          <a:xfrm>
            <a:off x="9126379" y="2430484"/>
            <a:ext cx="161925" cy="382270"/>
          </a:xfrm>
          <a:prstGeom prst="rect">
            <a:avLst/>
          </a:prstGeom>
        </p:spPr>
        <p:txBody>
          <a:bodyPr vert="horz" wrap="square" lIns="0" tIns="11430" rIns="0" bIns="0" rtlCol="0">
            <a:spAutoFit/>
          </a:bodyPr>
          <a:lstStyle/>
          <a:p>
            <a:pPr>
              <a:lnSpc>
                <a:spcPct val="100000"/>
              </a:lnSpc>
              <a:spcBef>
                <a:spcPts val="90"/>
              </a:spcBef>
            </a:pPr>
            <a:r>
              <a:rPr sz="2350" spc="-320" dirty="0">
                <a:latin typeface="Lucida Sans Unicode"/>
                <a:cs typeface="Lucida Sans Unicode"/>
              </a:rPr>
              <a:t>2</a:t>
            </a:r>
            <a:endParaRPr sz="2350">
              <a:latin typeface="Lucida Sans Unicode"/>
              <a:cs typeface="Lucida Sans Unicode"/>
            </a:endParaRPr>
          </a:p>
        </p:txBody>
      </p:sp>
      <p:sp>
        <p:nvSpPr>
          <p:cNvPr id="15" name="object 15"/>
          <p:cNvSpPr txBox="1"/>
          <p:nvPr/>
        </p:nvSpPr>
        <p:spPr>
          <a:xfrm>
            <a:off x="9086253" y="2715991"/>
            <a:ext cx="161925" cy="382270"/>
          </a:xfrm>
          <a:prstGeom prst="rect">
            <a:avLst/>
          </a:prstGeom>
        </p:spPr>
        <p:txBody>
          <a:bodyPr vert="horz" wrap="square" lIns="0" tIns="11430" rIns="0" bIns="0" rtlCol="0">
            <a:spAutoFit/>
          </a:bodyPr>
          <a:lstStyle/>
          <a:p>
            <a:pPr>
              <a:lnSpc>
                <a:spcPct val="100000"/>
              </a:lnSpc>
              <a:spcBef>
                <a:spcPts val="90"/>
              </a:spcBef>
            </a:pPr>
            <a:r>
              <a:rPr sz="2350" spc="-320" dirty="0">
                <a:latin typeface="Lucida Sans Unicode"/>
                <a:cs typeface="Lucida Sans Unicode"/>
              </a:rPr>
              <a:t>2</a:t>
            </a:r>
            <a:endParaRPr sz="2350">
              <a:latin typeface="Lucida Sans Unicode"/>
              <a:cs typeface="Lucida Sans Unicode"/>
            </a:endParaRPr>
          </a:p>
        </p:txBody>
      </p:sp>
      <p:sp>
        <p:nvSpPr>
          <p:cNvPr id="16" name="object 16"/>
          <p:cNvSpPr txBox="1"/>
          <p:nvPr/>
        </p:nvSpPr>
        <p:spPr>
          <a:xfrm>
            <a:off x="9955860" y="2430484"/>
            <a:ext cx="161925" cy="382270"/>
          </a:xfrm>
          <a:prstGeom prst="rect">
            <a:avLst/>
          </a:prstGeom>
        </p:spPr>
        <p:txBody>
          <a:bodyPr vert="horz" wrap="square" lIns="0" tIns="11430" rIns="0" bIns="0" rtlCol="0">
            <a:spAutoFit/>
          </a:bodyPr>
          <a:lstStyle/>
          <a:p>
            <a:pPr>
              <a:lnSpc>
                <a:spcPct val="100000"/>
              </a:lnSpc>
              <a:spcBef>
                <a:spcPts val="90"/>
              </a:spcBef>
            </a:pPr>
            <a:r>
              <a:rPr sz="2350" spc="-320" dirty="0">
                <a:latin typeface="Lucida Sans Unicode"/>
                <a:cs typeface="Lucida Sans Unicode"/>
              </a:rPr>
              <a:t>2</a:t>
            </a:r>
            <a:endParaRPr sz="2350">
              <a:latin typeface="Lucida Sans Unicode"/>
              <a:cs typeface="Lucida Sans Unicode"/>
            </a:endParaRPr>
          </a:p>
        </p:txBody>
      </p:sp>
      <p:sp>
        <p:nvSpPr>
          <p:cNvPr id="17" name="object 17"/>
          <p:cNvSpPr txBox="1"/>
          <p:nvPr/>
        </p:nvSpPr>
        <p:spPr>
          <a:xfrm>
            <a:off x="9915735" y="2715991"/>
            <a:ext cx="161925" cy="382270"/>
          </a:xfrm>
          <a:prstGeom prst="rect">
            <a:avLst/>
          </a:prstGeom>
        </p:spPr>
        <p:txBody>
          <a:bodyPr vert="horz" wrap="square" lIns="0" tIns="11430" rIns="0" bIns="0" rtlCol="0">
            <a:spAutoFit/>
          </a:bodyPr>
          <a:lstStyle/>
          <a:p>
            <a:pPr>
              <a:lnSpc>
                <a:spcPct val="100000"/>
              </a:lnSpc>
              <a:spcBef>
                <a:spcPts val="90"/>
              </a:spcBef>
            </a:pPr>
            <a:r>
              <a:rPr sz="2350" spc="-320" dirty="0">
                <a:latin typeface="Lucida Sans Unicode"/>
                <a:cs typeface="Lucida Sans Unicode"/>
              </a:rPr>
              <a:t>3</a:t>
            </a:r>
            <a:endParaRPr sz="2350">
              <a:latin typeface="Lucida Sans Unicode"/>
              <a:cs typeface="Lucida Sans Unicode"/>
            </a:endParaRPr>
          </a:p>
        </p:txBody>
      </p:sp>
      <p:sp>
        <p:nvSpPr>
          <p:cNvPr id="18" name="object 18"/>
          <p:cNvSpPr txBox="1"/>
          <p:nvPr/>
        </p:nvSpPr>
        <p:spPr>
          <a:xfrm>
            <a:off x="8089156" y="2463990"/>
            <a:ext cx="2687320" cy="528320"/>
          </a:xfrm>
          <a:prstGeom prst="rect">
            <a:avLst/>
          </a:prstGeom>
        </p:spPr>
        <p:txBody>
          <a:bodyPr vert="horz" wrap="square" lIns="0" tIns="12065" rIns="0" bIns="0" rtlCol="0">
            <a:spAutoFit/>
          </a:bodyPr>
          <a:lstStyle/>
          <a:p>
            <a:pPr>
              <a:lnSpc>
                <a:spcPct val="100000"/>
              </a:lnSpc>
              <a:spcBef>
                <a:spcPts val="95"/>
              </a:spcBef>
              <a:tabLst>
                <a:tab pos="448945" algn="l"/>
                <a:tab pos="1278890" algn="l"/>
                <a:tab pos="2108200" algn="l"/>
              </a:tabLst>
            </a:pPr>
            <a:r>
              <a:rPr sz="3300" i="1" spc="-5" dirty="0">
                <a:latin typeface="Times New Roman"/>
                <a:cs typeface="Times New Roman"/>
              </a:rPr>
              <a:t>e	</a:t>
            </a:r>
            <a:r>
              <a:rPr sz="3300" spc="-365" dirty="0">
                <a:latin typeface="Lucida Sans Unicode"/>
                <a:cs typeface="Lucida Sans Unicode"/>
              </a:rPr>
              <a:t>+</a:t>
            </a:r>
            <a:r>
              <a:rPr sz="3300" spc="-315" dirty="0">
                <a:latin typeface="Lucida Sans Unicode"/>
                <a:cs typeface="Lucida Sans Unicode"/>
              </a:rPr>
              <a:t> </a:t>
            </a:r>
            <a:r>
              <a:rPr sz="3300" i="1" spc="-5" dirty="0">
                <a:latin typeface="Times New Roman"/>
                <a:cs typeface="Times New Roman"/>
              </a:rPr>
              <a:t>e	</a:t>
            </a:r>
            <a:r>
              <a:rPr sz="3300" spc="-365" dirty="0">
                <a:latin typeface="Lucida Sans Unicode"/>
                <a:cs typeface="Lucida Sans Unicode"/>
              </a:rPr>
              <a:t>+</a:t>
            </a:r>
            <a:r>
              <a:rPr sz="3300" spc="-315" dirty="0">
                <a:latin typeface="Lucida Sans Unicode"/>
                <a:cs typeface="Lucida Sans Unicode"/>
              </a:rPr>
              <a:t> </a:t>
            </a:r>
            <a:r>
              <a:rPr sz="3300" i="1" spc="-5" dirty="0">
                <a:latin typeface="Times New Roman"/>
                <a:cs typeface="Times New Roman"/>
              </a:rPr>
              <a:t>e	</a:t>
            </a:r>
            <a:r>
              <a:rPr sz="3300" spc="-365" dirty="0">
                <a:latin typeface="Lucida Sans Unicode"/>
                <a:cs typeface="Lucida Sans Unicode"/>
              </a:rPr>
              <a:t>+</a:t>
            </a:r>
            <a:r>
              <a:rPr sz="3300" spc="-395" dirty="0">
                <a:latin typeface="Lucida Sans Unicode"/>
                <a:cs typeface="Lucida Sans Unicode"/>
              </a:rPr>
              <a:t> </a:t>
            </a:r>
            <a:r>
              <a:rPr sz="3300" i="1" spc="-5" dirty="0">
                <a:latin typeface="Times New Roman"/>
                <a:cs typeface="Times New Roman"/>
              </a:rPr>
              <a:t>e</a:t>
            </a:r>
            <a:endParaRPr sz="3300">
              <a:latin typeface="Times New Roman"/>
              <a:cs typeface="Times New Roman"/>
            </a:endParaRPr>
          </a:p>
        </p:txBody>
      </p:sp>
      <p:sp>
        <p:nvSpPr>
          <p:cNvPr id="19" name="object 19"/>
          <p:cNvSpPr txBox="1"/>
          <p:nvPr/>
        </p:nvSpPr>
        <p:spPr>
          <a:xfrm>
            <a:off x="10785340" y="2430484"/>
            <a:ext cx="161925" cy="382270"/>
          </a:xfrm>
          <a:prstGeom prst="rect">
            <a:avLst/>
          </a:prstGeom>
        </p:spPr>
        <p:txBody>
          <a:bodyPr vert="horz" wrap="square" lIns="0" tIns="11430" rIns="0" bIns="0" rtlCol="0">
            <a:spAutoFit/>
          </a:bodyPr>
          <a:lstStyle/>
          <a:p>
            <a:pPr>
              <a:lnSpc>
                <a:spcPct val="100000"/>
              </a:lnSpc>
              <a:spcBef>
                <a:spcPts val="90"/>
              </a:spcBef>
            </a:pPr>
            <a:r>
              <a:rPr sz="2350" spc="-320" dirty="0">
                <a:latin typeface="Lucida Sans Unicode"/>
                <a:cs typeface="Lucida Sans Unicode"/>
              </a:rPr>
              <a:t>2</a:t>
            </a:r>
            <a:endParaRPr sz="2350">
              <a:latin typeface="Lucida Sans Unicode"/>
              <a:cs typeface="Lucida Sans Unicode"/>
            </a:endParaRPr>
          </a:p>
        </p:txBody>
      </p:sp>
      <p:sp>
        <p:nvSpPr>
          <p:cNvPr id="20" name="object 20"/>
          <p:cNvSpPr txBox="1"/>
          <p:nvPr/>
        </p:nvSpPr>
        <p:spPr>
          <a:xfrm>
            <a:off x="10745215" y="2715991"/>
            <a:ext cx="161925" cy="382270"/>
          </a:xfrm>
          <a:prstGeom prst="rect">
            <a:avLst/>
          </a:prstGeom>
        </p:spPr>
        <p:txBody>
          <a:bodyPr vert="horz" wrap="square" lIns="0" tIns="11430" rIns="0" bIns="0" rtlCol="0">
            <a:spAutoFit/>
          </a:bodyPr>
          <a:lstStyle/>
          <a:p>
            <a:pPr>
              <a:lnSpc>
                <a:spcPct val="100000"/>
              </a:lnSpc>
              <a:spcBef>
                <a:spcPts val="90"/>
              </a:spcBef>
            </a:pPr>
            <a:r>
              <a:rPr sz="2350" spc="-320" dirty="0">
                <a:latin typeface="Lucida Sans Unicode"/>
                <a:cs typeface="Lucida Sans Unicode"/>
              </a:rPr>
              <a:t>4</a:t>
            </a:r>
            <a:endParaRPr sz="2350">
              <a:latin typeface="Lucida Sans Unicode"/>
              <a:cs typeface="Lucida Sans Unicode"/>
            </a:endParaRPr>
          </a:p>
        </p:txBody>
      </p:sp>
      <p:sp>
        <p:nvSpPr>
          <p:cNvPr id="21" name="object 21"/>
          <p:cNvSpPr txBox="1"/>
          <p:nvPr/>
        </p:nvSpPr>
        <p:spPr>
          <a:xfrm>
            <a:off x="10934027" y="2546920"/>
            <a:ext cx="208915" cy="528320"/>
          </a:xfrm>
          <a:prstGeom prst="rect">
            <a:avLst/>
          </a:prstGeom>
        </p:spPr>
        <p:txBody>
          <a:bodyPr vert="horz" wrap="square" lIns="0" tIns="12065" rIns="0" bIns="0" rtlCol="0">
            <a:spAutoFit/>
          </a:bodyPr>
          <a:lstStyle/>
          <a:p>
            <a:pPr>
              <a:lnSpc>
                <a:spcPct val="100000"/>
              </a:lnSpc>
              <a:spcBef>
                <a:spcPts val="95"/>
              </a:spcBef>
            </a:pPr>
            <a:r>
              <a:rPr sz="3300" spc="-5" dirty="0">
                <a:latin typeface="Elephant"/>
                <a:cs typeface="Elephant"/>
              </a:rPr>
              <a:t>)</a:t>
            </a:r>
            <a:endParaRPr sz="3300">
              <a:latin typeface="Elephant"/>
              <a:cs typeface="Elephant"/>
            </a:endParaRPr>
          </a:p>
        </p:txBody>
      </p:sp>
      <p:sp>
        <p:nvSpPr>
          <p:cNvPr id="22" name="object 22"/>
          <p:cNvSpPr txBox="1"/>
          <p:nvPr/>
        </p:nvSpPr>
        <p:spPr>
          <a:xfrm>
            <a:off x="12045849" y="2690162"/>
            <a:ext cx="361950" cy="382270"/>
          </a:xfrm>
          <a:prstGeom prst="rect">
            <a:avLst/>
          </a:prstGeom>
        </p:spPr>
        <p:txBody>
          <a:bodyPr vert="horz" wrap="square" lIns="0" tIns="11430" rIns="0" bIns="0" rtlCol="0">
            <a:spAutoFit/>
          </a:bodyPr>
          <a:lstStyle/>
          <a:p>
            <a:pPr>
              <a:lnSpc>
                <a:spcPct val="100000"/>
              </a:lnSpc>
              <a:spcBef>
                <a:spcPts val="90"/>
              </a:spcBef>
            </a:pPr>
            <a:r>
              <a:rPr sz="2350" spc="110" dirty="0">
                <a:latin typeface="Lucida Sans Unicode"/>
                <a:cs typeface="Lucida Sans Unicode"/>
              </a:rPr>
              <a:t>LS</a:t>
            </a:r>
            <a:endParaRPr sz="2350">
              <a:latin typeface="Lucida Sans Unicode"/>
              <a:cs typeface="Lucida Sans Unicode"/>
            </a:endParaRPr>
          </a:p>
        </p:txBody>
      </p:sp>
      <p:sp>
        <p:nvSpPr>
          <p:cNvPr id="23" name="object 23"/>
          <p:cNvSpPr txBox="1"/>
          <p:nvPr/>
        </p:nvSpPr>
        <p:spPr>
          <a:xfrm>
            <a:off x="11246385" y="2463990"/>
            <a:ext cx="1625600" cy="528320"/>
          </a:xfrm>
          <a:prstGeom prst="rect">
            <a:avLst/>
          </a:prstGeom>
        </p:spPr>
        <p:txBody>
          <a:bodyPr vert="horz" wrap="square" lIns="0" tIns="12065" rIns="0" bIns="0" rtlCol="0">
            <a:spAutoFit/>
          </a:bodyPr>
          <a:lstStyle/>
          <a:p>
            <a:pPr>
              <a:lnSpc>
                <a:spcPct val="100000"/>
              </a:lnSpc>
              <a:spcBef>
                <a:spcPts val="95"/>
              </a:spcBef>
              <a:tabLst>
                <a:tab pos="1146810" algn="l"/>
              </a:tabLst>
            </a:pPr>
            <a:r>
              <a:rPr sz="3300" spc="-365" dirty="0">
                <a:latin typeface="Lucida Sans Unicode"/>
                <a:cs typeface="Lucida Sans Unicode"/>
              </a:rPr>
              <a:t>=</a:t>
            </a:r>
            <a:r>
              <a:rPr sz="3300" spc="-130" dirty="0">
                <a:latin typeface="Lucida Sans Unicode"/>
                <a:cs typeface="Lucida Sans Unicode"/>
              </a:rPr>
              <a:t> </a:t>
            </a:r>
            <a:r>
              <a:rPr sz="3300" spc="520" dirty="0">
                <a:latin typeface="Lucida Sans Unicode"/>
                <a:cs typeface="Lucida Sans Unicode"/>
              </a:rPr>
              <a:t>ℒ</a:t>
            </a:r>
            <a:r>
              <a:rPr sz="3300" dirty="0">
                <a:latin typeface="Lucida Sans Unicode"/>
                <a:cs typeface="Lucida Sans Unicode"/>
              </a:rPr>
              <a:t>	</a:t>
            </a:r>
            <a:r>
              <a:rPr sz="3300" spc="25" dirty="0">
                <a:latin typeface="Lucida Sans Unicode"/>
                <a:cs typeface="Lucida Sans Unicode"/>
              </a:rPr>
              <a:t>(</a:t>
            </a:r>
            <a:r>
              <a:rPr sz="3300" i="1" spc="-5" dirty="0">
                <a:latin typeface="Times New Roman"/>
                <a:cs typeface="Times New Roman"/>
              </a:rPr>
              <a:t>x</a:t>
            </a:r>
            <a:r>
              <a:rPr sz="3300" spc="25" dirty="0">
                <a:latin typeface="Lucida Sans Unicode"/>
                <a:cs typeface="Lucida Sans Unicode"/>
              </a:rPr>
              <a:t>)</a:t>
            </a:r>
            <a:endParaRPr sz="3300">
              <a:latin typeface="Lucida Sans Unicode"/>
              <a:cs typeface="Lucida Sans Unicode"/>
            </a:endParaRPr>
          </a:p>
        </p:txBody>
      </p:sp>
      <p:sp>
        <p:nvSpPr>
          <p:cNvPr id="24" name="テキスト ボックス 23"/>
          <p:cNvSpPr txBox="1"/>
          <p:nvPr/>
        </p:nvSpPr>
        <p:spPr>
          <a:xfrm>
            <a:off x="3041650" y="7355812"/>
            <a:ext cx="3657600" cy="646331"/>
          </a:xfrm>
          <a:prstGeom prst="rect">
            <a:avLst/>
          </a:prstGeom>
          <a:noFill/>
        </p:spPr>
        <p:txBody>
          <a:bodyPr wrap="square" rtlCol="0">
            <a:spAutoFit/>
          </a:bodyPr>
          <a:lstStyle/>
          <a:p>
            <a:r>
              <a:rPr kumimoji="1" lang="en-US" altLang="ja-JP" sz="3600" dirty="0" smtClean="0"/>
              <a:t>Transpose</a:t>
            </a:r>
            <a:r>
              <a:rPr kumimoji="1" lang="ja-JP" altLang="en-US" sz="3600" dirty="0" smtClean="0"/>
              <a:t>（転置）</a:t>
            </a:r>
            <a:endParaRPr kumimoji="1" lang="ja-JP" altLang="en-US" sz="3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5104" y="5032717"/>
            <a:ext cx="619125" cy="1244600"/>
          </a:xfrm>
          <a:prstGeom prst="rect">
            <a:avLst/>
          </a:prstGeom>
        </p:spPr>
        <p:txBody>
          <a:bodyPr vert="horz" wrap="square" lIns="0" tIns="118745" rIns="0" bIns="0" rtlCol="0">
            <a:spAutoFit/>
          </a:bodyPr>
          <a:lstStyle/>
          <a:p>
            <a:pPr marL="12700">
              <a:lnSpc>
                <a:spcPct val="100000"/>
              </a:lnSpc>
              <a:spcBef>
                <a:spcPts val="935"/>
              </a:spcBef>
            </a:pPr>
            <a:r>
              <a:rPr sz="3300" u="heavy" spc="-610" dirty="0">
                <a:uFill>
                  <a:solidFill>
                    <a:srgbClr val="000000"/>
                  </a:solidFill>
                </a:uFill>
                <a:latin typeface="Lucida Sans Unicode"/>
                <a:cs typeface="Lucida Sans Unicode"/>
              </a:rPr>
              <a:t>∂</a:t>
            </a:r>
            <a:r>
              <a:rPr sz="3300" u="heavy" spc="520" dirty="0">
                <a:uFill>
                  <a:solidFill>
                    <a:srgbClr val="000000"/>
                  </a:solidFill>
                </a:uFill>
                <a:latin typeface="Lucida Sans Unicode"/>
                <a:cs typeface="Lucida Sans Unicode"/>
              </a:rPr>
              <a:t>ℒ</a:t>
            </a:r>
            <a:endParaRPr sz="3300">
              <a:latin typeface="Lucida Sans Unicode"/>
              <a:cs typeface="Lucida Sans Unicode"/>
            </a:endParaRPr>
          </a:p>
          <a:p>
            <a:pPr marL="117475">
              <a:lnSpc>
                <a:spcPct val="100000"/>
              </a:lnSpc>
              <a:spcBef>
                <a:spcPts val="840"/>
              </a:spcBef>
            </a:pPr>
            <a:r>
              <a:rPr sz="3300" spc="-305" dirty="0">
                <a:latin typeface="Lucida Sans Unicode"/>
                <a:cs typeface="Lucida Sans Unicode"/>
              </a:rPr>
              <a:t>∂</a:t>
            </a:r>
            <a:r>
              <a:rPr sz="3300" i="1" spc="-305" dirty="0">
                <a:latin typeface="Times New Roman"/>
                <a:cs typeface="Times New Roman"/>
              </a:rPr>
              <a:t>x</a:t>
            </a:r>
            <a:endParaRPr sz="3300">
              <a:latin typeface="Times New Roman"/>
              <a:cs typeface="Times New Roman"/>
            </a:endParaRPr>
          </a:p>
        </p:txBody>
      </p:sp>
      <p:sp>
        <p:nvSpPr>
          <p:cNvPr id="3" name="object 3"/>
          <p:cNvSpPr/>
          <p:nvPr/>
        </p:nvSpPr>
        <p:spPr>
          <a:xfrm>
            <a:off x="6067670" y="5278918"/>
            <a:ext cx="0" cy="963930"/>
          </a:xfrm>
          <a:custGeom>
            <a:avLst/>
            <a:gdLst/>
            <a:ahLst/>
            <a:cxnLst/>
            <a:rect l="l" t="t" r="r" b="b"/>
            <a:pathLst>
              <a:path h="963929">
                <a:moveTo>
                  <a:pt x="0" y="0"/>
                </a:moveTo>
                <a:lnTo>
                  <a:pt x="0" y="963321"/>
                </a:lnTo>
              </a:path>
            </a:pathLst>
          </a:custGeom>
          <a:ln w="27643">
            <a:solidFill>
              <a:srgbClr val="000000"/>
            </a:solidFill>
          </a:ln>
        </p:spPr>
        <p:txBody>
          <a:bodyPr wrap="square" lIns="0" tIns="0" rIns="0" bIns="0" rtlCol="0"/>
          <a:lstStyle/>
          <a:p>
            <a:endParaRPr/>
          </a:p>
        </p:txBody>
      </p:sp>
      <p:sp>
        <p:nvSpPr>
          <p:cNvPr id="4" name="object 4"/>
          <p:cNvSpPr txBox="1"/>
          <p:nvPr/>
        </p:nvSpPr>
        <p:spPr>
          <a:xfrm>
            <a:off x="6121565" y="5999076"/>
            <a:ext cx="493395" cy="382270"/>
          </a:xfrm>
          <a:prstGeom prst="rect">
            <a:avLst/>
          </a:prstGeom>
        </p:spPr>
        <p:txBody>
          <a:bodyPr vert="horz" wrap="square" lIns="0" tIns="11430" rIns="0" bIns="0" rtlCol="0">
            <a:spAutoFit/>
          </a:bodyPr>
          <a:lstStyle/>
          <a:p>
            <a:pPr marL="12700">
              <a:lnSpc>
                <a:spcPct val="100000"/>
              </a:lnSpc>
              <a:spcBef>
                <a:spcPts val="90"/>
              </a:spcBef>
            </a:pPr>
            <a:r>
              <a:rPr sz="2350" i="1" spc="-5" dirty="0">
                <a:latin typeface="Times New Roman"/>
                <a:cs typeface="Times New Roman"/>
              </a:rPr>
              <a:t>x</a:t>
            </a:r>
            <a:r>
              <a:rPr sz="2350" spc="-265" dirty="0">
                <a:latin typeface="Lucida Sans Unicode"/>
                <a:cs typeface="Lucida Sans Unicode"/>
              </a:rPr>
              <a:t>=</a:t>
            </a:r>
            <a:r>
              <a:rPr sz="2350" i="1" spc="-5" dirty="0">
                <a:latin typeface="Times New Roman"/>
                <a:cs typeface="Times New Roman"/>
              </a:rPr>
              <a:t>x</a:t>
            </a:r>
            <a:endParaRPr sz="2350">
              <a:latin typeface="Times New Roman"/>
              <a:cs typeface="Times New Roman"/>
            </a:endParaRPr>
          </a:p>
        </p:txBody>
      </p:sp>
      <p:sp>
        <p:nvSpPr>
          <p:cNvPr id="5" name="object 5"/>
          <p:cNvSpPr txBox="1"/>
          <p:nvPr/>
        </p:nvSpPr>
        <p:spPr>
          <a:xfrm>
            <a:off x="6726813" y="5434800"/>
            <a:ext cx="5413375" cy="1390015"/>
          </a:xfrm>
          <a:prstGeom prst="rect">
            <a:avLst/>
          </a:prstGeom>
        </p:spPr>
        <p:txBody>
          <a:bodyPr vert="horz" wrap="square" lIns="0" tIns="12065" rIns="0" bIns="0" rtlCol="0">
            <a:spAutoFit/>
          </a:bodyPr>
          <a:lstStyle/>
          <a:p>
            <a:pPr marR="30480" algn="r">
              <a:lnSpc>
                <a:spcPct val="100000"/>
              </a:lnSpc>
              <a:spcBef>
                <a:spcPts val="95"/>
              </a:spcBef>
            </a:pPr>
            <a:r>
              <a:rPr sz="3300" spc="-365" dirty="0">
                <a:latin typeface="Lucida Sans Unicode"/>
                <a:cs typeface="Lucida Sans Unicode"/>
              </a:rPr>
              <a:t>=  − </a:t>
            </a:r>
            <a:r>
              <a:rPr sz="3300" b="1" spc="60" dirty="0">
                <a:latin typeface="Times New Roman"/>
                <a:cs typeface="Times New Roman"/>
              </a:rPr>
              <a:t>y</a:t>
            </a:r>
            <a:r>
              <a:rPr sz="3525" i="1" spc="89" baseline="28368" dirty="0">
                <a:latin typeface="Times New Roman"/>
                <a:cs typeface="Times New Roman"/>
              </a:rPr>
              <a:t>T</a:t>
            </a:r>
            <a:r>
              <a:rPr sz="3300" b="1" spc="60" dirty="0">
                <a:latin typeface="Times New Roman"/>
                <a:cs typeface="Times New Roman"/>
              </a:rPr>
              <a:t>H </a:t>
            </a:r>
            <a:r>
              <a:rPr sz="3300" spc="-365" dirty="0">
                <a:latin typeface="Lucida Sans Unicode"/>
                <a:cs typeface="Lucida Sans Unicode"/>
              </a:rPr>
              <a:t>− </a:t>
            </a:r>
            <a:r>
              <a:rPr sz="3300" b="1" spc="60" dirty="0">
                <a:latin typeface="Times New Roman"/>
                <a:cs typeface="Times New Roman"/>
              </a:rPr>
              <a:t>y</a:t>
            </a:r>
            <a:r>
              <a:rPr sz="3525" i="1" spc="89" baseline="28368" dirty="0">
                <a:latin typeface="Times New Roman"/>
                <a:cs typeface="Times New Roman"/>
              </a:rPr>
              <a:t>T</a:t>
            </a:r>
            <a:r>
              <a:rPr sz="3300" b="1" spc="60" dirty="0">
                <a:latin typeface="Times New Roman"/>
                <a:cs typeface="Times New Roman"/>
              </a:rPr>
              <a:t>H </a:t>
            </a:r>
            <a:r>
              <a:rPr sz="3300" spc="-365" dirty="0">
                <a:latin typeface="Lucida Sans Unicode"/>
                <a:cs typeface="Lucida Sans Unicode"/>
              </a:rPr>
              <a:t>+ </a:t>
            </a:r>
            <a:r>
              <a:rPr sz="3300" spc="-400" dirty="0">
                <a:latin typeface="Lucida Sans Unicode"/>
                <a:cs typeface="Lucida Sans Unicode"/>
              </a:rPr>
              <a:t>2</a:t>
            </a:r>
            <a:r>
              <a:rPr sz="3300" i="1" spc="-400" dirty="0">
                <a:latin typeface="Times New Roman"/>
                <a:cs typeface="Times New Roman"/>
              </a:rPr>
              <a:t>x</a:t>
            </a:r>
            <a:r>
              <a:rPr sz="3525" i="1" spc="-600" baseline="28368" dirty="0">
                <a:latin typeface="Times New Roman"/>
                <a:cs typeface="Times New Roman"/>
              </a:rPr>
              <a:t>T</a:t>
            </a:r>
            <a:r>
              <a:rPr sz="3300" spc="-400" dirty="0">
                <a:latin typeface="Lucida Sans Unicode"/>
                <a:cs typeface="Lucida Sans Unicode"/>
              </a:rPr>
              <a:t>̂  </a:t>
            </a:r>
            <a:r>
              <a:rPr sz="3300" b="1" spc="60" dirty="0">
                <a:latin typeface="Times New Roman"/>
                <a:cs typeface="Times New Roman"/>
              </a:rPr>
              <a:t>H</a:t>
            </a:r>
            <a:r>
              <a:rPr sz="3525" i="1" spc="89" baseline="28368" dirty="0">
                <a:latin typeface="Times New Roman"/>
                <a:cs typeface="Times New Roman"/>
              </a:rPr>
              <a:t>T</a:t>
            </a:r>
            <a:r>
              <a:rPr sz="3300" b="1" spc="60" dirty="0">
                <a:latin typeface="Times New Roman"/>
                <a:cs typeface="Times New Roman"/>
              </a:rPr>
              <a:t>H </a:t>
            </a:r>
            <a:r>
              <a:rPr sz="3300" spc="-365" dirty="0">
                <a:latin typeface="Lucida Sans Unicode"/>
                <a:cs typeface="Lucida Sans Unicode"/>
              </a:rPr>
              <a:t>=</a:t>
            </a:r>
            <a:r>
              <a:rPr sz="3300" spc="-720" dirty="0">
                <a:latin typeface="Lucida Sans Unicode"/>
                <a:cs typeface="Lucida Sans Unicode"/>
              </a:rPr>
              <a:t> </a:t>
            </a:r>
            <a:r>
              <a:rPr sz="3300" spc="-440" dirty="0">
                <a:latin typeface="Lucida Sans Unicode"/>
                <a:cs typeface="Lucida Sans Unicode"/>
              </a:rPr>
              <a:t>0</a:t>
            </a:r>
            <a:endParaRPr sz="3300">
              <a:latin typeface="Lucida Sans Unicode"/>
              <a:cs typeface="Lucida Sans Unicode"/>
            </a:endParaRPr>
          </a:p>
          <a:p>
            <a:pPr marR="44450" algn="r">
              <a:lnSpc>
                <a:spcPct val="100000"/>
              </a:lnSpc>
              <a:spcBef>
                <a:spcPts val="2825"/>
              </a:spcBef>
            </a:pPr>
            <a:r>
              <a:rPr sz="3300" spc="-90" dirty="0">
                <a:latin typeface="Lucida Sans Unicode"/>
                <a:cs typeface="Lucida Sans Unicode"/>
              </a:rPr>
              <a:t>−2</a:t>
            </a:r>
            <a:r>
              <a:rPr sz="3300" b="1" spc="-90" dirty="0">
                <a:latin typeface="Times New Roman"/>
                <a:cs typeface="Times New Roman"/>
              </a:rPr>
              <a:t>y</a:t>
            </a:r>
            <a:r>
              <a:rPr sz="3525" i="1" spc="-135" baseline="28368" dirty="0">
                <a:latin typeface="Times New Roman"/>
                <a:cs typeface="Times New Roman"/>
              </a:rPr>
              <a:t>T</a:t>
            </a:r>
            <a:r>
              <a:rPr sz="3300" b="1" spc="-90" dirty="0">
                <a:latin typeface="Times New Roman"/>
                <a:cs typeface="Times New Roman"/>
              </a:rPr>
              <a:t>H </a:t>
            </a:r>
            <a:r>
              <a:rPr sz="3300" spc="-365" dirty="0">
                <a:latin typeface="Lucida Sans Unicode"/>
                <a:cs typeface="Lucida Sans Unicode"/>
              </a:rPr>
              <a:t>+ </a:t>
            </a:r>
            <a:r>
              <a:rPr sz="3300" spc="-400" dirty="0">
                <a:latin typeface="Lucida Sans Unicode"/>
                <a:cs typeface="Lucida Sans Unicode"/>
              </a:rPr>
              <a:t>2</a:t>
            </a:r>
            <a:r>
              <a:rPr sz="3300" i="1" spc="-400" dirty="0">
                <a:latin typeface="Times New Roman"/>
                <a:cs typeface="Times New Roman"/>
              </a:rPr>
              <a:t>x</a:t>
            </a:r>
            <a:r>
              <a:rPr sz="3525" i="1" spc="-600" baseline="28368" dirty="0">
                <a:latin typeface="Times New Roman"/>
                <a:cs typeface="Times New Roman"/>
              </a:rPr>
              <a:t>T</a:t>
            </a:r>
            <a:r>
              <a:rPr sz="3300" spc="-400" dirty="0">
                <a:latin typeface="Lucida Sans Unicode"/>
                <a:cs typeface="Lucida Sans Unicode"/>
              </a:rPr>
              <a:t>̂  </a:t>
            </a:r>
            <a:r>
              <a:rPr sz="3300" b="1" spc="60" dirty="0">
                <a:latin typeface="Times New Roman"/>
                <a:cs typeface="Times New Roman"/>
              </a:rPr>
              <a:t>H</a:t>
            </a:r>
            <a:r>
              <a:rPr sz="3525" i="1" spc="89" baseline="28368" dirty="0">
                <a:latin typeface="Times New Roman"/>
                <a:cs typeface="Times New Roman"/>
              </a:rPr>
              <a:t>T</a:t>
            </a:r>
            <a:r>
              <a:rPr sz="3300" b="1" spc="60" dirty="0">
                <a:latin typeface="Times New Roman"/>
                <a:cs typeface="Times New Roman"/>
              </a:rPr>
              <a:t>H </a:t>
            </a:r>
            <a:r>
              <a:rPr sz="3300" spc="-365" dirty="0">
                <a:latin typeface="Lucida Sans Unicode"/>
                <a:cs typeface="Lucida Sans Unicode"/>
              </a:rPr>
              <a:t>=</a:t>
            </a:r>
            <a:r>
              <a:rPr sz="3300" spc="-70" dirty="0">
                <a:latin typeface="Lucida Sans Unicode"/>
                <a:cs typeface="Lucida Sans Unicode"/>
              </a:rPr>
              <a:t> </a:t>
            </a:r>
            <a:r>
              <a:rPr sz="3300" spc="-440" dirty="0">
                <a:latin typeface="Lucida Sans Unicode"/>
                <a:cs typeface="Lucida Sans Unicode"/>
              </a:rPr>
              <a:t>0</a:t>
            </a:r>
            <a:endParaRPr sz="3300">
              <a:latin typeface="Lucida Sans Unicode"/>
              <a:cs typeface="Lucida Sans Unicode"/>
            </a:endParaRPr>
          </a:p>
        </p:txBody>
      </p:sp>
      <p:sp>
        <p:nvSpPr>
          <p:cNvPr id="6" name="object 6"/>
          <p:cNvSpPr txBox="1"/>
          <p:nvPr/>
        </p:nvSpPr>
        <p:spPr>
          <a:xfrm>
            <a:off x="898267" y="3690506"/>
            <a:ext cx="13791565" cy="1035050"/>
          </a:xfrm>
          <a:prstGeom prst="rect">
            <a:avLst/>
          </a:prstGeom>
        </p:spPr>
        <p:txBody>
          <a:bodyPr vert="horz" wrap="square" lIns="0" tIns="15875" rIns="0" bIns="0" rtlCol="0">
            <a:spAutoFit/>
          </a:bodyPr>
          <a:lstStyle/>
          <a:p>
            <a:pPr marL="12700" marR="5080">
              <a:lnSpc>
                <a:spcPct val="100000"/>
              </a:lnSpc>
              <a:spcBef>
                <a:spcPts val="125"/>
              </a:spcBef>
            </a:pPr>
            <a:r>
              <a:rPr sz="3300" spc="-325" dirty="0">
                <a:solidFill>
                  <a:srgbClr val="002A5C"/>
                </a:solidFill>
                <a:latin typeface="Arial"/>
                <a:cs typeface="Arial"/>
              </a:rPr>
              <a:t>To </a:t>
            </a:r>
            <a:r>
              <a:rPr sz="3300" spc="35" dirty="0">
                <a:solidFill>
                  <a:srgbClr val="002A5C"/>
                </a:solidFill>
                <a:latin typeface="Arial"/>
                <a:cs typeface="Arial"/>
              </a:rPr>
              <a:t>minimize </a:t>
            </a:r>
            <a:r>
              <a:rPr sz="3300" spc="60" dirty="0">
                <a:solidFill>
                  <a:srgbClr val="002A5C"/>
                </a:solidFill>
                <a:latin typeface="Arial"/>
                <a:cs typeface="Arial"/>
              </a:rPr>
              <a:t>this, </a:t>
            </a:r>
            <a:r>
              <a:rPr sz="3300" spc="-170" dirty="0">
                <a:solidFill>
                  <a:srgbClr val="002A5C"/>
                </a:solidFill>
                <a:latin typeface="Arial"/>
                <a:cs typeface="Arial"/>
              </a:rPr>
              <a:t>we </a:t>
            </a:r>
            <a:r>
              <a:rPr sz="3300" spc="-50" dirty="0">
                <a:solidFill>
                  <a:srgbClr val="002A5C"/>
                </a:solidFill>
                <a:latin typeface="Arial"/>
                <a:cs typeface="Arial"/>
              </a:rPr>
              <a:t>can </a:t>
            </a:r>
            <a:r>
              <a:rPr sz="3300" spc="-15" dirty="0">
                <a:solidFill>
                  <a:srgbClr val="002A5C"/>
                </a:solidFill>
                <a:latin typeface="Arial"/>
                <a:cs typeface="Arial"/>
              </a:rPr>
              <a:t>compute </a:t>
            </a:r>
            <a:r>
              <a:rPr sz="3300" spc="10" dirty="0">
                <a:solidFill>
                  <a:srgbClr val="002A5C"/>
                </a:solidFill>
                <a:latin typeface="Arial"/>
                <a:cs typeface="Arial"/>
              </a:rPr>
              <a:t>the </a:t>
            </a:r>
            <a:r>
              <a:rPr sz="3300" spc="35" dirty="0">
                <a:solidFill>
                  <a:srgbClr val="002A5C"/>
                </a:solidFill>
                <a:latin typeface="Arial"/>
                <a:cs typeface="Arial"/>
              </a:rPr>
              <a:t>partial </a:t>
            </a:r>
            <a:r>
              <a:rPr sz="3300" spc="-30" dirty="0" smtClean="0">
                <a:solidFill>
                  <a:srgbClr val="002A5C"/>
                </a:solidFill>
                <a:latin typeface="Arial"/>
                <a:cs typeface="Arial"/>
              </a:rPr>
              <a:t>derivative</a:t>
            </a:r>
            <a:r>
              <a:rPr lang="ja-JP" altLang="en-US" sz="3300" spc="-30" dirty="0" smtClean="0">
                <a:solidFill>
                  <a:srgbClr val="002A5C"/>
                </a:solidFill>
                <a:latin typeface="Arial"/>
                <a:cs typeface="Arial"/>
              </a:rPr>
              <a:t>（偏微分）</a:t>
            </a:r>
            <a:r>
              <a:rPr sz="3300" spc="-30" dirty="0" smtClean="0">
                <a:solidFill>
                  <a:srgbClr val="002A5C"/>
                </a:solidFill>
                <a:latin typeface="Arial"/>
                <a:cs typeface="Arial"/>
              </a:rPr>
              <a:t> </a:t>
            </a:r>
            <a:r>
              <a:rPr sz="3300" spc="55" dirty="0">
                <a:solidFill>
                  <a:srgbClr val="002A5C"/>
                </a:solidFill>
                <a:latin typeface="Arial"/>
                <a:cs typeface="Arial"/>
              </a:rPr>
              <a:t>with </a:t>
            </a:r>
            <a:r>
              <a:rPr sz="3300" spc="-45" dirty="0">
                <a:solidFill>
                  <a:srgbClr val="002A5C"/>
                </a:solidFill>
                <a:latin typeface="Arial"/>
                <a:cs typeface="Arial"/>
              </a:rPr>
              <a:t>respect </a:t>
            </a:r>
            <a:r>
              <a:rPr sz="3300" spc="5" dirty="0">
                <a:solidFill>
                  <a:srgbClr val="002A5C"/>
                </a:solidFill>
                <a:latin typeface="Arial"/>
                <a:cs typeface="Arial"/>
              </a:rPr>
              <a:t>to </a:t>
            </a:r>
            <a:r>
              <a:rPr sz="3300" spc="-55" dirty="0">
                <a:solidFill>
                  <a:srgbClr val="002A5C"/>
                </a:solidFill>
                <a:latin typeface="Arial"/>
                <a:cs typeface="Arial"/>
              </a:rPr>
              <a:t>our  parameter, set </a:t>
            </a:r>
            <a:r>
              <a:rPr sz="3300" spc="5" dirty="0">
                <a:solidFill>
                  <a:srgbClr val="002A5C"/>
                </a:solidFill>
                <a:latin typeface="Arial"/>
                <a:cs typeface="Arial"/>
              </a:rPr>
              <a:t>to </a:t>
            </a:r>
            <a:r>
              <a:rPr sz="3300" spc="145" dirty="0">
                <a:solidFill>
                  <a:srgbClr val="002A5C"/>
                </a:solidFill>
                <a:latin typeface="Arial"/>
                <a:cs typeface="Arial"/>
              </a:rPr>
              <a:t>0, </a:t>
            </a:r>
            <a:r>
              <a:rPr sz="3300" spc="-50" dirty="0">
                <a:solidFill>
                  <a:srgbClr val="002A5C"/>
                </a:solidFill>
                <a:latin typeface="Arial"/>
                <a:cs typeface="Arial"/>
              </a:rPr>
              <a:t>and </a:t>
            </a:r>
            <a:r>
              <a:rPr sz="3300" spc="-105" dirty="0">
                <a:solidFill>
                  <a:srgbClr val="002A5C"/>
                </a:solidFill>
                <a:latin typeface="Arial"/>
                <a:cs typeface="Arial"/>
              </a:rPr>
              <a:t>solve </a:t>
            </a:r>
            <a:r>
              <a:rPr sz="3300" spc="5" dirty="0">
                <a:solidFill>
                  <a:srgbClr val="002A5C"/>
                </a:solidFill>
                <a:latin typeface="Arial"/>
                <a:cs typeface="Arial"/>
              </a:rPr>
              <a:t>for </a:t>
            </a:r>
            <a:r>
              <a:rPr sz="3300" spc="-80" dirty="0">
                <a:solidFill>
                  <a:srgbClr val="002A5C"/>
                </a:solidFill>
                <a:latin typeface="Arial"/>
                <a:cs typeface="Arial"/>
              </a:rPr>
              <a:t>an</a:t>
            </a:r>
            <a:r>
              <a:rPr sz="3300" spc="30" dirty="0">
                <a:solidFill>
                  <a:srgbClr val="002A5C"/>
                </a:solidFill>
                <a:latin typeface="Arial"/>
                <a:cs typeface="Arial"/>
              </a:rPr>
              <a:t> </a:t>
            </a:r>
            <a:r>
              <a:rPr sz="3300" spc="-20" dirty="0">
                <a:solidFill>
                  <a:srgbClr val="002A5C"/>
                </a:solidFill>
                <a:latin typeface="Arial"/>
                <a:cs typeface="Arial"/>
              </a:rPr>
              <a:t>extremum:</a:t>
            </a:r>
            <a:endParaRPr sz="3300" dirty="0">
              <a:latin typeface="Arial"/>
              <a:cs typeface="Arial"/>
            </a:endParaRPr>
          </a:p>
        </p:txBody>
      </p:sp>
      <p:sp>
        <p:nvSpPr>
          <p:cNvPr id="7" name="object 7"/>
          <p:cNvSpPr txBox="1"/>
          <p:nvPr/>
        </p:nvSpPr>
        <p:spPr>
          <a:xfrm>
            <a:off x="812270" y="7166840"/>
            <a:ext cx="11552555" cy="1859280"/>
          </a:xfrm>
          <a:prstGeom prst="rect">
            <a:avLst/>
          </a:prstGeom>
        </p:spPr>
        <p:txBody>
          <a:bodyPr vert="horz" wrap="square" lIns="0" tIns="15875" rIns="0" bIns="0" rtlCol="0">
            <a:spAutoFit/>
          </a:bodyPr>
          <a:lstStyle/>
          <a:p>
            <a:pPr marL="25400">
              <a:lnSpc>
                <a:spcPct val="100000"/>
              </a:lnSpc>
              <a:spcBef>
                <a:spcPts val="125"/>
              </a:spcBef>
            </a:pPr>
            <a:r>
              <a:rPr sz="3300" spc="-55" dirty="0">
                <a:solidFill>
                  <a:srgbClr val="002A5C"/>
                </a:solidFill>
                <a:latin typeface="Arial"/>
                <a:cs typeface="Arial"/>
              </a:rPr>
              <a:t>Re-arranging, </a:t>
            </a:r>
            <a:r>
              <a:rPr sz="3300" spc="-170" dirty="0">
                <a:solidFill>
                  <a:srgbClr val="002A5C"/>
                </a:solidFill>
                <a:latin typeface="Arial"/>
                <a:cs typeface="Arial"/>
              </a:rPr>
              <a:t>we </a:t>
            </a:r>
            <a:r>
              <a:rPr sz="3300" spc="-55" dirty="0">
                <a:solidFill>
                  <a:srgbClr val="002A5C"/>
                </a:solidFill>
                <a:latin typeface="Arial"/>
                <a:cs typeface="Arial"/>
              </a:rPr>
              <a:t>arrive</a:t>
            </a:r>
            <a:r>
              <a:rPr sz="3300" spc="-240" dirty="0">
                <a:solidFill>
                  <a:srgbClr val="002A5C"/>
                </a:solidFill>
                <a:latin typeface="Arial"/>
                <a:cs typeface="Arial"/>
              </a:rPr>
              <a:t> </a:t>
            </a:r>
            <a:r>
              <a:rPr sz="3300" spc="35" dirty="0">
                <a:solidFill>
                  <a:srgbClr val="002A5C"/>
                </a:solidFill>
                <a:latin typeface="Arial"/>
                <a:cs typeface="Arial"/>
              </a:rPr>
              <a:t>at:</a:t>
            </a:r>
            <a:endParaRPr sz="3300">
              <a:latin typeface="Arial"/>
              <a:cs typeface="Arial"/>
            </a:endParaRPr>
          </a:p>
          <a:p>
            <a:pPr marL="6584315">
              <a:lnSpc>
                <a:spcPct val="100000"/>
              </a:lnSpc>
              <a:spcBef>
                <a:spcPts val="2820"/>
              </a:spcBef>
            </a:pPr>
            <a:r>
              <a:rPr sz="3300" i="1" spc="70" dirty="0">
                <a:latin typeface="Times New Roman"/>
                <a:cs typeface="Times New Roman"/>
              </a:rPr>
              <a:t>x</a:t>
            </a:r>
            <a:r>
              <a:rPr sz="3525" spc="104" baseline="-18912" dirty="0">
                <a:latin typeface="Lucida Sans Unicode"/>
                <a:cs typeface="Lucida Sans Unicode"/>
              </a:rPr>
              <a:t>LS </a:t>
            </a:r>
            <a:r>
              <a:rPr sz="3300" spc="-365" dirty="0">
                <a:latin typeface="Lucida Sans Unicode"/>
                <a:cs typeface="Lucida Sans Unicode"/>
              </a:rPr>
              <a:t>= </a:t>
            </a:r>
            <a:r>
              <a:rPr sz="3300" spc="-40" dirty="0">
                <a:latin typeface="Lucida Sans Unicode"/>
                <a:cs typeface="Lucida Sans Unicode"/>
              </a:rPr>
              <a:t>(</a:t>
            </a:r>
            <a:r>
              <a:rPr sz="3300" b="1" spc="-40" dirty="0">
                <a:latin typeface="Times New Roman"/>
                <a:cs typeface="Times New Roman"/>
              </a:rPr>
              <a:t>H</a:t>
            </a:r>
            <a:r>
              <a:rPr sz="3525" i="1" spc="-60" baseline="28368" dirty="0">
                <a:latin typeface="Times New Roman"/>
                <a:cs typeface="Times New Roman"/>
              </a:rPr>
              <a:t>T</a:t>
            </a:r>
            <a:r>
              <a:rPr sz="3300" b="1" spc="-40" dirty="0">
                <a:latin typeface="Times New Roman"/>
                <a:cs typeface="Times New Roman"/>
              </a:rPr>
              <a:t>H</a:t>
            </a:r>
            <a:r>
              <a:rPr sz="3300" spc="-40" dirty="0">
                <a:latin typeface="Lucida Sans Unicode"/>
                <a:cs typeface="Lucida Sans Unicode"/>
              </a:rPr>
              <a:t>)</a:t>
            </a:r>
            <a:r>
              <a:rPr sz="3525" spc="-60" baseline="28368" dirty="0">
                <a:latin typeface="Lucida Sans Unicode"/>
                <a:cs typeface="Lucida Sans Unicode"/>
              </a:rPr>
              <a:t>−1</a:t>
            </a:r>
            <a:r>
              <a:rPr sz="3300" b="1" spc="-40" dirty="0">
                <a:latin typeface="Times New Roman"/>
                <a:cs typeface="Times New Roman"/>
              </a:rPr>
              <a:t>H</a:t>
            </a:r>
            <a:r>
              <a:rPr sz="3525" i="1" spc="-60" baseline="28368" dirty="0">
                <a:latin typeface="Times New Roman"/>
                <a:cs typeface="Times New Roman"/>
              </a:rPr>
              <a:t>T</a:t>
            </a:r>
            <a:r>
              <a:rPr sz="3525" i="1" spc="-82" baseline="28368" dirty="0">
                <a:latin typeface="Times New Roman"/>
                <a:cs typeface="Times New Roman"/>
              </a:rPr>
              <a:t> </a:t>
            </a:r>
            <a:r>
              <a:rPr sz="3300" b="1" spc="-5" dirty="0">
                <a:latin typeface="Times New Roman"/>
                <a:cs typeface="Times New Roman"/>
              </a:rPr>
              <a:t>y</a:t>
            </a:r>
            <a:endParaRPr sz="3300">
              <a:latin typeface="Times New Roman"/>
              <a:cs typeface="Times New Roman"/>
            </a:endParaRPr>
          </a:p>
          <a:p>
            <a:pPr marL="4768215">
              <a:lnSpc>
                <a:spcPct val="100000"/>
              </a:lnSpc>
              <a:spcBef>
                <a:spcPts val="310"/>
              </a:spcBef>
            </a:pPr>
            <a:r>
              <a:rPr sz="2800" i="1" spc="-114" dirty="0">
                <a:solidFill>
                  <a:srgbClr val="5E5E5E"/>
                </a:solidFill>
                <a:latin typeface="Trebuchet MS"/>
                <a:cs typeface="Trebuchet MS"/>
              </a:rPr>
              <a:t>x-hat </a:t>
            </a:r>
            <a:r>
              <a:rPr sz="2800" i="1" spc="-30" dirty="0">
                <a:solidFill>
                  <a:srgbClr val="5E5E5E"/>
                </a:solidFill>
                <a:latin typeface="Trebuchet MS"/>
                <a:cs typeface="Trebuchet MS"/>
              </a:rPr>
              <a:t>minimizes </a:t>
            </a:r>
            <a:r>
              <a:rPr sz="2800" i="1" spc="-114" dirty="0">
                <a:solidFill>
                  <a:srgbClr val="5E5E5E"/>
                </a:solidFill>
                <a:latin typeface="Trebuchet MS"/>
                <a:cs typeface="Trebuchet MS"/>
              </a:rPr>
              <a:t>our </a:t>
            </a:r>
            <a:r>
              <a:rPr sz="2800" i="1" spc="-45" dirty="0">
                <a:solidFill>
                  <a:srgbClr val="5E5E5E"/>
                </a:solidFill>
                <a:latin typeface="Trebuchet MS"/>
                <a:cs typeface="Trebuchet MS"/>
              </a:rPr>
              <a:t>squared </a:t>
            </a:r>
            <a:r>
              <a:rPr sz="2800" i="1" spc="-185" dirty="0">
                <a:solidFill>
                  <a:srgbClr val="5E5E5E"/>
                </a:solidFill>
                <a:latin typeface="Trebuchet MS"/>
                <a:cs typeface="Trebuchet MS"/>
              </a:rPr>
              <a:t>error</a:t>
            </a:r>
            <a:r>
              <a:rPr sz="2800" i="1" spc="350" dirty="0">
                <a:solidFill>
                  <a:srgbClr val="5E5E5E"/>
                </a:solidFill>
                <a:latin typeface="Trebuchet MS"/>
                <a:cs typeface="Trebuchet MS"/>
              </a:rPr>
              <a:t> </a:t>
            </a:r>
            <a:r>
              <a:rPr sz="2800" i="1" spc="-105" dirty="0">
                <a:solidFill>
                  <a:srgbClr val="5E5E5E"/>
                </a:solidFill>
                <a:latin typeface="Trebuchet MS"/>
                <a:cs typeface="Trebuchet MS"/>
              </a:rPr>
              <a:t>criterion!</a:t>
            </a:r>
            <a:endParaRPr sz="2800">
              <a:latin typeface="Trebuchet MS"/>
              <a:cs typeface="Trebuchet MS"/>
            </a:endParaRPr>
          </a:p>
        </p:txBody>
      </p:sp>
      <p:sp>
        <p:nvSpPr>
          <p:cNvPr id="8" name="object 8"/>
          <p:cNvSpPr txBox="1">
            <a:spLocks noGrp="1"/>
          </p:cNvSpPr>
          <p:nvPr>
            <p:ph type="title"/>
          </p:nvPr>
        </p:nvSpPr>
        <p:spPr>
          <a:xfrm>
            <a:off x="835441" y="730732"/>
            <a:ext cx="12757150" cy="930275"/>
          </a:xfrm>
          <a:prstGeom prst="rect">
            <a:avLst/>
          </a:prstGeom>
        </p:spPr>
        <p:txBody>
          <a:bodyPr vert="horz" wrap="square" lIns="0" tIns="17145" rIns="0" bIns="0" rtlCol="0">
            <a:spAutoFit/>
          </a:bodyPr>
          <a:lstStyle/>
          <a:p>
            <a:pPr marL="12700">
              <a:lnSpc>
                <a:spcPct val="100000"/>
              </a:lnSpc>
              <a:spcBef>
                <a:spcPts val="135"/>
              </a:spcBef>
            </a:pPr>
            <a:r>
              <a:rPr b="1" spc="-180" dirty="0">
                <a:latin typeface="Arial"/>
                <a:cs typeface="Arial"/>
              </a:rPr>
              <a:t>Minimizing </a:t>
            </a:r>
            <a:r>
              <a:rPr b="1" spc="-204" dirty="0">
                <a:latin typeface="Arial"/>
                <a:cs typeface="Arial"/>
              </a:rPr>
              <a:t>the </a:t>
            </a:r>
            <a:r>
              <a:rPr b="1" spc="-310" dirty="0">
                <a:latin typeface="Arial"/>
                <a:cs typeface="Arial"/>
              </a:rPr>
              <a:t>Squared </a:t>
            </a:r>
            <a:r>
              <a:rPr b="1" spc="-385" dirty="0">
                <a:latin typeface="Arial"/>
                <a:cs typeface="Arial"/>
              </a:rPr>
              <a:t>Error</a:t>
            </a:r>
            <a:r>
              <a:rPr b="1" spc="30" dirty="0">
                <a:latin typeface="Arial"/>
                <a:cs typeface="Arial"/>
              </a:rPr>
              <a:t> </a:t>
            </a:r>
            <a:r>
              <a:rPr b="1" spc="-280" dirty="0">
                <a:latin typeface="Arial"/>
                <a:cs typeface="Arial"/>
              </a:rPr>
              <a:t>Criterion</a:t>
            </a:r>
          </a:p>
        </p:txBody>
      </p:sp>
      <p:sp>
        <p:nvSpPr>
          <p:cNvPr id="9" name="object 9"/>
          <p:cNvSpPr txBox="1"/>
          <p:nvPr/>
        </p:nvSpPr>
        <p:spPr>
          <a:xfrm>
            <a:off x="4431700" y="2230758"/>
            <a:ext cx="9041765" cy="1047115"/>
          </a:xfrm>
          <a:prstGeom prst="rect">
            <a:avLst/>
          </a:prstGeom>
          <a:ln w="10470">
            <a:solidFill>
              <a:srgbClr val="000000"/>
            </a:solidFill>
          </a:ln>
        </p:spPr>
        <p:txBody>
          <a:bodyPr vert="horz" wrap="square" lIns="0" tIns="235585" rIns="0" bIns="0" rtlCol="0">
            <a:spAutoFit/>
          </a:bodyPr>
          <a:lstStyle/>
          <a:p>
            <a:pPr marL="521970">
              <a:lnSpc>
                <a:spcPct val="100000"/>
              </a:lnSpc>
              <a:spcBef>
                <a:spcPts val="1855"/>
              </a:spcBef>
            </a:pPr>
            <a:r>
              <a:rPr sz="3300" spc="140" dirty="0">
                <a:latin typeface="Lucida Sans Unicode"/>
                <a:cs typeface="Lucida Sans Unicode"/>
              </a:rPr>
              <a:t>ℒ(</a:t>
            </a:r>
            <a:r>
              <a:rPr sz="3300" i="1" spc="140" dirty="0">
                <a:latin typeface="Times New Roman"/>
                <a:cs typeface="Times New Roman"/>
              </a:rPr>
              <a:t>x</a:t>
            </a:r>
            <a:r>
              <a:rPr sz="3300" spc="140" dirty="0">
                <a:latin typeface="Lucida Sans Unicode"/>
                <a:cs typeface="Lucida Sans Unicode"/>
              </a:rPr>
              <a:t>)</a:t>
            </a:r>
            <a:r>
              <a:rPr sz="3300" spc="-670" dirty="0">
                <a:latin typeface="Lucida Sans Unicode"/>
                <a:cs typeface="Lucida Sans Unicode"/>
              </a:rPr>
              <a:t> </a:t>
            </a:r>
            <a:r>
              <a:rPr sz="3300" spc="-365" dirty="0">
                <a:latin typeface="Lucida Sans Unicode"/>
                <a:cs typeface="Lucida Sans Unicode"/>
              </a:rPr>
              <a:t>= </a:t>
            </a:r>
            <a:r>
              <a:rPr sz="3300" b="1" spc="55" dirty="0">
                <a:latin typeface="Times New Roman"/>
                <a:cs typeface="Times New Roman"/>
              </a:rPr>
              <a:t>e</a:t>
            </a:r>
            <a:r>
              <a:rPr sz="3525" i="1" spc="82" baseline="28368" dirty="0">
                <a:latin typeface="Times New Roman"/>
                <a:cs typeface="Times New Roman"/>
              </a:rPr>
              <a:t>T</a:t>
            </a:r>
            <a:r>
              <a:rPr sz="3300" b="1" spc="55" dirty="0">
                <a:latin typeface="Times New Roman"/>
                <a:cs typeface="Times New Roman"/>
              </a:rPr>
              <a:t>e </a:t>
            </a:r>
            <a:r>
              <a:rPr sz="3300" spc="-365" dirty="0">
                <a:latin typeface="Lucida Sans Unicode"/>
                <a:cs typeface="Lucida Sans Unicode"/>
              </a:rPr>
              <a:t>= </a:t>
            </a:r>
            <a:r>
              <a:rPr sz="3300" b="1" spc="-5" dirty="0">
                <a:latin typeface="Times New Roman"/>
                <a:cs typeface="Times New Roman"/>
              </a:rPr>
              <a:t>y</a:t>
            </a:r>
            <a:r>
              <a:rPr sz="3525" i="1" spc="-7" baseline="28368" dirty="0">
                <a:latin typeface="Times New Roman"/>
                <a:cs typeface="Times New Roman"/>
              </a:rPr>
              <a:t>T </a:t>
            </a:r>
            <a:r>
              <a:rPr sz="3300" b="1" spc="-5" dirty="0">
                <a:latin typeface="Times New Roman"/>
                <a:cs typeface="Times New Roman"/>
              </a:rPr>
              <a:t>y </a:t>
            </a:r>
            <a:r>
              <a:rPr sz="3300" spc="-365" dirty="0">
                <a:latin typeface="Lucida Sans Unicode"/>
                <a:cs typeface="Lucida Sans Unicode"/>
              </a:rPr>
              <a:t>− </a:t>
            </a:r>
            <a:r>
              <a:rPr sz="3300" i="1" spc="85" dirty="0">
                <a:latin typeface="Times New Roman"/>
                <a:cs typeface="Times New Roman"/>
              </a:rPr>
              <a:t>x</a:t>
            </a:r>
            <a:r>
              <a:rPr sz="3525" i="1" spc="127" baseline="28368" dirty="0">
                <a:latin typeface="Times New Roman"/>
                <a:cs typeface="Times New Roman"/>
              </a:rPr>
              <a:t>T</a:t>
            </a:r>
            <a:r>
              <a:rPr sz="3300" b="1" spc="85" dirty="0">
                <a:latin typeface="Times New Roman"/>
                <a:cs typeface="Times New Roman"/>
              </a:rPr>
              <a:t>H</a:t>
            </a:r>
            <a:r>
              <a:rPr sz="3525" i="1" spc="127" baseline="28368" dirty="0">
                <a:latin typeface="Times New Roman"/>
                <a:cs typeface="Times New Roman"/>
              </a:rPr>
              <a:t>T </a:t>
            </a:r>
            <a:r>
              <a:rPr sz="3300" b="1" spc="-5" dirty="0">
                <a:latin typeface="Times New Roman"/>
                <a:cs typeface="Times New Roman"/>
              </a:rPr>
              <a:t>y </a:t>
            </a:r>
            <a:r>
              <a:rPr sz="3300" spc="-365" dirty="0">
                <a:latin typeface="Lucida Sans Unicode"/>
                <a:cs typeface="Lucida Sans Unicode"/>
              </a:rPr>
              <a:t>− </a:t>
            </a:r>
            <a:r>
              <a:rPr sz="3300" b="1" spc="70" dirty="0">
                <a:latin typeface="Times New Roman"/>
                <a:cs typeface="Times New Roman"/>
              </a:rPr>
              <a:t>y</a:t>
            </a:r>
            <a:r>
              <a:rPr sz="3525" i="1" spc="104" baseline="28368" dirty="0">
                <a:latin typeface="Times New Roman"/>
                <a:cs typeface="Times New Roman"/>
              </a:rPr>
              <a:t>T</a:t>
            </a:r>
            <a:r>
              <a:rPr sz="3300" b="1" spc="70" dirty="0">
                <a:latin typeface="Times New Roman"/>
                <a:cs typeface="Times New Roman"/>
              </a:rPr>
              <a:t>H</a:t>
            </a:r>
            <a:r>
              <a:rPr sz="3300" i="1" spc="70" dirty="0">
                <a:latin typeface="Times New Roman"/>
                <a:cs typeface="Times New Roman"/>
              </a:rPr>
              <a:t>x </a:t>
            </a:r>
            <a:r>
              <a:rPr sz="3300" spc="-365" dirty="0">
                <a:latin typeface="Lucida Sans Unicode"/>
                <a:cs typeface="Lucida Sans Unicode"/>
              </a:rPr>
              <a:t>+ </a:t>
            </a:r>
            <a:r>
              <a:rPr sz="3300" i="1" spc="105" dirty="0">
                <a:latin typeface="Times New Roman"/>
                <a:cs typeface="Times New Roman"/>
              </a:rPr>
              <a:t>x</a:t>
            </a:r>
            <a:r>
              <a:rPr sz="3525" i="1" spc="157" baseline="28368" dirty="0">
                <a:latin typeface="Times New Roman"/>
                <a:cs typeface="Times New Roman"/>
              </a:rPr>
              <a:t>T</a:t>
            </a:r>
            <a:r>
              <a:rPr sz="3300" b="1" spc="105" dirty="0">
                <a:latin typeface="Times New Roman"/>
                <a:cs typeface="Times New Roman"/>
              </a:rPr>
              <a:t>H</a:t>
            </a:r>
            <a:r>
              <a:rPr sz="3525" i="1" spc="157" baseline="28368" dirty="0">
                <a:latin typeface="Times New Roman"/>
                <a:cs typeface="Times New Roman"/>
              </a:rPr>
              <a:t>T</a:t>
            </a:r>
            <a:r>
              <a:rPr sz="3300" b="1" spc="105" dirty="0">
                <a:latin typeface="Times New Roman"/>
                <a:cs typeface="Times New Roman"/>
              </a:rPr>
              <a:t>H</a:t>
            </a:r>
            <a:r>
              <a:rPr sz="3300" i="1" spc="105" dirty="0">
                <a:latin typeface="Times New Roman"/>
                <a:cs typeface="Times New Roman"/>
              </a:rPr>
              <a:t>x</a:t>
            </a:r>
            <a:endParaRPr sz="3300">
              <a:latin typeface="Times New Roman"/>
              <a:cs typeface="Times New Roman"/>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348780" y="2488745"/>
            <a:ext cx="2874010" cy="528320"/>
          </a:xfrm>
          <a:prstGeom prst="rect">
            <a:avLst/>
          </a:prstGeom>
        </p:spPr>
        <p:txBody>
          <a:bodyPr vert="horz" wrap="square" lIns="0" tIns="12065" rIns="0" bIns="0" rtlCol="0">
            <a:spAutoFit/>
          </a:bodyPr>
          <a:lstStyle/>
          <a:p>
            <a:pPr marL="38100">
              <a:lnSpc>
                <a:spcPct val="100000"/>
              </a:lnSpc>
              <a:spcBef>
                <a:spcPts val="95"/>
              </a:spcBef>
              <a:tabLst>
                <a:tab pos="1755775" algn="l"/>
              </a:tabLst>
            </a:pPr>
            <a:r>
              <a:rPr sz="3300" spc="-50" dirty="0">
                <a:latin typeface="Lucida Sans Unicode"/>
                <a:cs typeface="Lucida Sans Unicode"/>
              </a:rPr>
              <a:t>(</a:t>
            </a:r>
            <a:r>
              <a:rPr sz="3300" b="1" spc="-50" dirty="0">
                <a:latin typeface="Times New Roman"/>
                <a:cs typeface="Times New Roman"/>
              </a:rPr>
              <a:t>H</a:t>
            </a:r>
            <a:r>
              <a:rPr sz="3525" i="1" spc="-75" baseline="28368" dirty="0">
                <a:latin typeface="Times New Roman"/>
                <a:cs typeface="Times New Roman"/>
              </a:rPr>
              <a:t>T</a:t>
            </a:r>
            <a:r>
              <a:rPr sz="3300" b="1" spc="-50" dirty="0">
                <a:latin typeface="Times New Roman"/>
                <a:cs typeface="Times New Roman"/>
              </a:rPr>
              <a:t>H</a:t>
            </a:r>
            <a:r>
              <a:rPr sz="3300" spc="-50" dirty="0">
                <a:latin typeface="Lucida Sans Unicode"/>
                <a:cs typeface="Lucida Sans Unicode"/>
              </a:rPr>
              <a:t>)</a:t>
            </a:r>
            <a:r>
              <a:rPr sz="3525" spc="-75" baseline="28368" dirty="0">
                <a:latin typeface="Lucida Sans Unicode"/>
                <a:cs typeface="Lucida Sans Unicode"/>
              </a:rPr>
              <a:t>−1	</a:t>
            </a:r>
            <a:r>
              <a:rPr sz="3100" spc="-45" dirty="0">
                <a:solidFill>
                  <a:srgbClr val="FF0000"/>
                </a:solidFill>
                <a:latin typeface="Arial"/>
                <a:cs typeface="Arial"/>
              </a:rPr>
              <a:t>exists</a:t>
            </a:r>
            <a:r>
              <a:rPr sz="3100" spc="-45" dirty="0">
                <a:solidFill>
                  <a:srgbClr val="002A5C"/>
                </a:solidFill>
                <a:latin typeface="Arial"/>
                <a:cs typeface="Arial"/>
              </a:rPr>
              <a:t>.</a:t>
            </a:r>
            <a:endParaRPr sz="3100" dirty="0">
              <a:latin typeface="Arial"/>
              <a:cs typeface="Arial"/>
            </a:endParaRPr>
          </a:p>
        </p:txBody>
      </p:sp>
      <p:sp>
        <p:nvSpPr>
          <p:cNvPr id="3" name="object 3"/>
          <p:cNvSpPr txBox="1"/>
          <p:nvPr/>
        </p:nvSpPr>
        <p:spPr>
          <a:xfrm>
            <a:off x="1338044" y="2479370"/>
            <a:ext cx="7743190" cy="528320"/>
          </a:xfrm>
          <a:prstGeom prst="rect">
            <a:avLst/>
          </a:prstGeom>
        </p:spPr>
        <p:txBody>
          <a:bodyPr vert="horz" wrap="square" lIns="0" tIns="12065" rIns="0" bIns="0" rtlCol="0">
            <a:spAutoFit/>
          </a:bodyPr>
          <a:lstStyle/>
          <a:p>
            <a:pPr marL="12700">
              <a:lnSpc>
                <a:spcPct val="100000"/>
              </a:lnSpc>
              <a:spcBef>
                <a:spcPts val="95"/>
              </a:spcBef>
              <a:tabLst>
                <a:tab pos="7100570" algn="l"/>
              </a:tabLst>
            </a:pPr>
            <a:r>
              <a:rPr sz="3100" spc="-30" dirty="0">
                <a:solidFill>
                  <a:srgbClr val="002A5C"/>
                </a:solidFill>
                <a:latin typeface="Arial"/>
                <a:cs typeface="Arial"/>
              </a:rPr>
              <a:t>Careful! </a:t>
            </a:r>
            <a:r>
              <a:rPr sz="3100" spc="-325" dirty="0">
                <a:solidFill>
                  <a:srgbClr val="002A5C"/>
                </a:solidFill>
                <a:latin typeface="Arial"/>
                <a:cs typeface="Arial"/>
              </a:rPr>
              <a:t>We  </a:t>
            </a:r>
            <a:r>
              <a:rPr sz="3100" spc="80" dirty="0">
                <a:solidFill>
                  <a:srgbClr val="002A5C"/>
                </a:solidFill>
                <a:latin typeface="Arial"/>
                <a:cs typeface="Arial"/>
              </a:rPr>
              <a:t>will </a:t>
            </a:r>
            <a:r>
              <a:rPr sz="3100" spc="-50" dirty="0">
                <a:solidFill>
                  <a:srgbClr val="002A5C"/>
                </a:solidFill>
                <a:latin typeface="Arial"/>
                <a:cs typeface="Arial"/>
              </a:rPr>
              <a:t>only </a:t>
            </a:r>
            <a:r>
              <a:rPr sz="3100" spc="-95" dirty="0">
                <a:solidFill>
                  <a:srgbClr val="002A5C"/>
                </a:solidFill>
                <a:latin typeface="Arial"/>
                <a:cs typeface="Arial"/>
              </a:rPr>
              <a:t>be </a:t>
            </a:r>
            <a:r>
              <a:rPr sz="3100" spc="-50" dirty="0">
                <a:solidFill>
                  <a:srgbClr val="002A5C"/>
                </a:solidFill>
                <a:latin typeface="Arial"/>
                <a:cs typeface="Arial"/>
              </a:rPr>
              <a:t>able </a:t>
            </a:r>
            <a:r>
              <a:rPr sz="3100" spc="-5" dirty="0">
                <a:solidFill>
                  <a:srgbClr val="002A5C"/>
                </a:solidFill>
                <a:latin typeface="Arial"/>
                <a:cs typeface="Arial"/>
              </a:rPr>
              <a:t>to</a:t>
            </a:r>
            <a:r>
              <a:rPr sz="3100" spc="570" dirty="0">
                <a:solidFill>
                  <a:srgbClr val="002A5C"/>
                </a:solidFill>
                <a:latin typeface="Arial"/>
                <a:cs typeface="Arial"/>
              </a:rPr>
              <a:t> </a:t>
            </a:r>
            <a:r>
              <a:rPr sz="3100" spc="-110" dirty="0">
                <a:solidFill>
                  <a:srgbClr val="002A5C"/>
                </a:solidFill>
                <a:latin typeface="Arial"/>
                <a:cs typeface="Arial"/>
              </a:rPr>
              <a:t>solve</a:t>
            </a:r>
            <a:r>
              <a:rPr sz="3100" spc="90" dirty="0">
                <a:solidFill>
                  <a:srgbClr val="002A5C"/>
                </a:solidFill>
                <a:latin typeface="Arial"/>
                <a:cs typeface="Arial"/>
              </a:rPr>
              <a:t> </a:t>
            </a:r>
            <a:r>
              <a:rPr sz="3100" spc="-5" dirty="0">
                <a:solidFill>
                  <a:srgbClr val="002A5C"/>
                </a:solidFill>
                <a:latin typeface="Arial"/>
                <a:cs typeface="Arial"/>
              </a:rPr>
              <a:t>for	</a:t>
            </a:r>
            <a:r>
              <a:rPr sz="3300" i="1" spc="75" dirty="0">
                <a:latin typeface="Times New Roman"/>
                <a:cs typeface="Times New Roman"/>
              </a:rPr>
              <a:t>x</a:t>
            </a:r>
            <a:r>
              <a:rPr sz="3300" spc="75" dirty="0">
                <a:latin typeface="Lucida Sans Unicode"/>
                <a:cs typeface="Lucida Sans Unicode"/>
              </a:rPr>
              <a:t>̂</a:t>
            </a:r>
            <a:r>
              <a:rPr sz="3300" spc="315" dirty="0">
                <a:latin typeface="Lucida Sans Unicode"/>
                <a:cs typeface="Lucida Sans Unicode"/>
              </a:rPr>
              <a:t> </a:t>
            </a:r>
            <a:r>
              <a:rPr sz="3100" spc="165" dirty="0">
                <a:solidFill>
                  <a:srgbClr val="FF0000"/>
                </a:solidFill>
                <a:latin typeface="Arial"/>
                <a:cs typeface="Arial"/>
              </a:rPr>
              <a:t>if</a:t>
            </a:r>
            <a:endParaRPr sz="3100" dirty="0">
              <a:solidFill>
                <a:srgbClr val="FF0000"/>
              </a:solidFill>
              <a:latin typeface="Arial"/>
              <a:cs typeface="Arial"/>
            </a:endParaRPr>
          </a:p>
        </p:txBody>
      </p:sp>
      <p:sp>
        <p:nvSpPr>
          <p:cNvPr id="4" name="object 4"/>
          <p:cNvSpPr txBox="1"/>
          <p:nvPr/>
        </p:nvSpPr>
        <p:spPr>
          <a:xfrm>
            <a:off x="1258060" y="6511658"/>
            <a:ext cx="12423775" cy="1957705"/>
          </a:xfrm>
          <a:prstGeom prst="rect">
            <a:avLst/>
          </a:prstGeom>
        </p:spPr>
        <p:txBody>
          <a:bodyPr vert="horz" wrap="square" lIns="0" tIns="36830" rIns="0" bIns="0" rtlCol="0">
            <a:spAutoFit/>
          </a:bodyPr>
          <a:lstStyle/>
          <a:p>
            <a:pPr marL="50800" marR="43180">
              <a:lnSpc>
                <a:spcPts val="3920"/>
              </a:lnSpc>
              <a:spcBef>
                <a:spcPts val="290"/>
              </a:spcBef>
              <a:tabLst>
                <a:tab pos="3417570" algn="l"/>
                <a:tab pos="5196205" algn="l"/>
              </a:tabLst>
            </a:pPr>
            <a:r>
              <a:rPr sz="3300" spc="-35" dirty="0">
                <a:solidFill>
                  <a:srgbClr val="002A5C"/>
                </a:solidFill>
                <a:latin typeface="Arial"/>
                <a:cs typeface="Arial"/>
              </a:rPr>
              <a:t>This</a:t>
            </a:r>
            <a:r>
              <a:rPr sz="3300" spc="95" dirty="0">
                <a:solidFill>
                  <a:srgbClr val="002A5C"/>
                </a:solidFill>
                <a:latin typeface="Arial"/>
                <a:cs typeface="Arial"/>
              </a:rPr>
              <a:t> </a:t>
            </a:r>
            <a:r>
              <a:rPr sz="3300" spc="-100" dirty="0">
                <a:solidFill>
                  <a:srgbClr val="002A5C"/>
                </a:solidFill>
                <a:latin typeface="Arial"/>
                <a:cs typeface="Arial"/>
              </a:rPr>
              <a:t>means</a:t>
            </a:r>
            <a:r>
              <a:rPr sz="3300" spc="100" dirty="0">
                <a:solidFill>
                  <a:srgbClr val="002A5C"/>
                </a:solidFill>
                <a:latin typeface="Arial"/>
                <a:cs typeface="Arial"/>
              </a:rPr>
              <a:t> </a:t>
            </a:r>
            <a:r>
              <a:rPr sz="3300" spc="55" dirty="0">
                <a:solidFill>
                  <a:srgbClr val="002A5C"/>
                </a:solidFill>
                <a:latin typeface="Arial"/>
                <a:cs typeface="Arial"/>
              </a:rPr>
              <a:t>that	</a:t>
            </a:r>
            <a:r>
              <a:rPr sz="3300" spc="-50" dirty="0">
                <a:latin typeface="Lucida Sans Unicode"/>
                <a:cs typeface="Lucida Sans Unicode"/>
              </a:rPr>
              <a:t>(</a:t>
            </a:r>
            <a:r>
              <a:rPr sz="3300" b="1" spc="-50" dirty="0">
                <a:latin typeface="Times New Roman"/>
                <a:cs typeface="Times New Roman"/>
              </a:rPr>
              <a:t>H</a:t>
            </a:r>
            <a:r>
              <a:rPr sz="3525" i="1" spc="-75" baseline="28368" dirty="0">
                <a:latin typeface="Times New Roman"/>
                <a:cs typeface="Times New Roman"/>
              </a:rPr>
              <a:t>T</a:t>
            </a:r>
            <a:r>
              <a:rPr sz="3300" b="1" spc="-50" dirty="0">
                <a:latin typeface="Times New Roman"/>
                <a:cs typeface="Times New Roman"/>
              </a:rPr>
              <a:t>H</a:t>
            </a:r>
            <a:r>
              <a:rPr sz="3300" spc="-50" dirty="0">
                <a:latin typeface="Lucida Sans Unicode"/>
                <a:cs typeface="Lucida Sans Unicode"/>
              </a:rPr>
              <a:t>)</a:t>
            </a:r>
            <a:r>
              <a:rPr sz="3525" spc="-75" baseline="28368" dirty="0">
                <a:latin typeface="Lucida Sans Unicode"/>
                <a:cs typeface="Lucida Sans Unicode"/>
              </a:rPr>
              <a:t>−1	</a:t>
            </a:r>
            <a:r>
              <a:rPr sz="3300" spc="-55" dirty="0">
                <a:solidFill>
                  <a:srgbClr val="002A5C"/>
                </a:solidFill>
                <a:latin typeface="Arial"/>
                <a:cs typeface="Arial"/>
              </a:rPr>
              <a:t>exists </a:t>
            </a:r>
            <a:r>
              <a:rPr sz="3300" spc="-40" dirty="0">
                <a:solidFill>
                  <a:srgbClr val="002A5C"/>
                </a:solidFill>
                <a:latin typeface="Arial"/>
                <a:cs typeface="Arial"/>
              </a:rPr>
              <a:t>only </a:t>
            </a:r>
            <a:r>
              <a:rPr sz="3300" spc="190" dirty="0">
                <a:solidFill>
                  <a:srgbClr val="002A5C"/>
                </a:solidFill>
                <a:latin typeface="Arial"/>
                <a:cs typeface="Arial"/>
              </a:rPr>
              <a:t>if </a:t>
            </a:r>
            <a:r>
              <a:rPr sz="3300" spc="-30" dirty="0">
                <a:solidFill>
                  <a:srgbClr val="002A5C"/>
                </a:solidFill>
                <a:latin typeface="Arial"/>
                <a:cs typeface="Arial"/>
              </a:rPr>
              <a:t>there </a:t>
            </a:r>
            <a:r>
              <a:rPr sz="3300" spc="-114" dirty="0">
                <a:solidFill>
                  <a:srgbClr val="002A5C"/>
                </a:solidFill>
                <a:latin typeface="Arial"/>
                <a:cs typeface="Arial"/>
              </a:rPr>
              <a:t>are </a:t>
            </a:r>
            <a:r>
              <a:rPr sz="3300" spc="5" dirty="0">
                <a:solidFill>
                  <a:srgbClr val="002A5C"/>
                </a:solidFill>
                <a:latin typeface="Arial"/>
                <a:cs typeface="Arial"/>
              </a:rPr>
              <a:t>at </a:t>
            </a:r>
            <a:r>
              <a:rPr sz="3300" spc="-30" dirty="0">
                <a:solidFill>
                  <a:srgbClr val="002A5C"/>
                </a:solidFill>
                <a:latin typeface="Arial"/>
                <a:cs typeface="Arial"/>
              </a:rPr>
              <a:t>least </a:t>
            </a:r>
            <a:r>
              <a:rPr sz="3300" spc="-175" dirty="0">
                <a:solidFill>
                  <a:srgbClr val="002A5C"/>
                </a:solidFill>
                <a:latin typeface="Arial"/>
                <a:cs typeface="Arial"/>
              </a:rPr>
              <a:t>as </a:t>
            </a:r>
            <a:r>
              <a:rPr sz="3300" spc="-80" dirty="0">
                <a:solidFill>
                  <a:srgbClr val="002A5C"/>
                </a:solidFill>
                <a:latin typeface="Arial"/>
                <a:cs typeface="Arial"/>
              </a:rPr>
              <a:t>many  </a:t>
            </a:r>
            <a:r>
              <a:rPr sz="3300" spc="-65" dirty="0">
                <a:solidFill>
                  <a:srgbClr val="002A5C"/>
                </a:solidFill>
                <a:latin typeface="Arial"/>
                <a:cs typeface="Arial"/>
              </a:rPr>
              <a:t>measurements </a:t>
            </a:r>
            <a:r>
              <a:rPr sz="3300" spc="-175" dirty="0">
                <a:solidFill>
                  <a:srgbClr val="002A5C"/>
                </a:solidFill>
                <a:latin typeface="Arial"/>
                <a:cs typeface="Arial"/>
              </a:rPr>
              <a:t>as </a:t>
            </a:r>
            <a:r>
              <a:rPr sz="3300" spc="-30" dirty="0">
                <a:solidFill>
                  <a:srgbClr val="002A5C"/>
                </a:solidFill>
                <a:latin typeface="Arial"/>
                <a:cs typeface="Arial"/>
              </a:rPr>
              <a:t>there </a:t>
            </a:r>
            <a:r>
              <a:rPr sz="3300" spc="-114" dirty="0">
                <a:solidFill>
                  <a:srgbClr val="002A5C"/>
                </a:solidFill>
                <a:latin typeface="Arial"/>
                <a:cs typeface="Arial"/>
              </a:rPr>
              <a:t>are </a:t>
            </a:r>
            <a:r>
              <a:rPr sz="3300" spc="-40" dirty="0">
                <a:solidFill>
                  <a:srgbClr val="002A5C"/>
                </a:solidFill>
                <a:latin typeface="Arial"/>
                <a:cs typeface="Arial"/>
              </a:rPr>
              <a:t>unknown</a:t>
            </a:r>
            <a:r>
              <a:rPr sz="3300" spc="110" dirty="0">
                <a:solidFill>
                  <a:srgbClr val="002A5C"/>
                </a:solidFill>
                <a:latin typeface="Arial"/>
                <a:cs typeface="Arial"/>
              </a:rPr>
              <a:t> </a:t>
            </a:r>
            <a:r>
              <a:rPr sz="3300" spc="-50" dirty="0">
                <a:solidFill>
                  <a:srgbClr val="002A5C"/>
                </a:solidFill>
                <a:latin typeface="Arial"/>
                <a:cs typeface="Arial"/>
              </a:rPr>
              <a:t>parameters:</a:t>
            </a:r>
            <a:endParaRPr sz="3300" dirty="0">
              <a:latin typeface="Arial"/>
              <a:cs typeface="Arial"/>
            </a:endParaRPr>
          </a:p>
          <a:p>
            <a:pPr marL="2508250" algn="ctr">
              <a:lnSpc>
                <a:spcPct val="100000"/>
              </a:lnSpc>
              <a:spcBef>
                <a:spcPts val="3220"/>
              </a:spcBef>
            </a:pPr>
            <a:r>
              <a:rPr sz="3300" i="1" spc="-5" dirty="0">
                <a:latin typeface="Times New Roman"/>
                <a:cs typeface="Times New Roman"/>
              </a:rPr>
              <a:t>m </a:t>
            </a:r>
            <a:r>
              <a:rPr sz="3300" spc="-365" dirty="0">
                <a:latin typeface="Lucida Sans Unicode"/>
                <a:cs typeface="Lucida Sans Unicode"/>
              </a:rPr>
              <a:t>≥</a:t>
            </a:r>
            <a:r>
              <a:rPr sz="3300" spc="-40" dirty="0">
                <a:latin typeface="Lucida Sans Unicode"/>
                <a:cs typeface="Lucida Sans Unicode"/>
              </a:rPr>
              <a:t> </a:t>
            </a:r>
            <a:r>
              <a:rPr sz="3300" i="1" spc="-5" dirty="0">
                <a:latin typeface="Times New Roman"/>
                <a:cs typeface="Times New Roman"/>
              </a:rPr>
              <a:t>n</a:t>
            </a:r>
            <a:endParaRPr sz="3300" dirty="0">
              <a:latin typeface="Times New Roman"/>
              <a:cs typeface="Times New Roman"/>
            </a:endParaRPr>
          </a:p>
        </p:txBody>
      </p:sp>
      <p:sp>
        <p:nvSpPr>
          <p:cNvPr id="5" name="object 5"/>
          <p:cNvSpPr txBox="1"/>
          <p:nvPr/>
        </p:nvSpPr>
        <p:spPr>
          <a:xfrm>
            <a:off x="9321116" y="4742466"/>
            <a:ext cx="2238375" cy="528320"/>
          </a:xfrm>
          <a:prstGeom prst="rect">
            <a:avLst/>
          </a:prstGeom>
        </p:spPr>
        <p:txBody>
          <a:bodyPr vert="horz" wrap="square" lIns="0" tIns="12065" rIns="0" bIns="0" rtlCol="0">
            <a:spAutoFit/>
          </a:bodyPr>
          <a:lstStyle/>
          <a:p>
            <a:pPr marL="38100">
              <a:lnSpc>
                <a:spcPct val="100000"/>
              </a:lnSpc>
              <a:spcBef>
                <a:spcPts val="95"/>
              </a:spcBef>
            </a:pPr>
            <a:r>
              <a:rPr sz="4950" b="1" spc="89" baseline="-20202" dirty="0">
                <a:latin typeface="Times New Roman"/>
                <a:cs typeface="Times New Roman"/>
              </a:rPr>
              <a:t>H</a:t>
            </a:r>
            <a:r>
              <a:rPr sz="2350" i="1" spc="60" dirty="0">
                <a:latin typeface="Times New Roman"/>
                <a:cs typeface="Times New Roman"/>
              </a:rPr>
              <a:t>T</a:t>
            </a:r>
            <a:r>
              <a:rPr sz="4950" b="1" spc="89" baseline="-20202" dirty="0">
                <a:latin typeface="Times New Roman"/>
                <a:cs typeface="Times New Roman"/>
              </a:rPr>
              <a:t>H </a:t>
            </a:r>
            <a:r>
              <a:rPr sz="4950" spc="-547" baseline="-20202" dirty="0">
                <a:latin typeface="Lucida Sans Unicode"/>
                <a:cs typeface="Lucida Sans Unicode"/>
              </a:rPr>
              <a:t>∈</a:t>
            </a:r>
            <a:r>
              <a:rPr sz="4950" spc="-262" baseline="-20202" dirty="0">
                <a:latin typeface="Lucida Sans Unicode"/>
                <a:cs typeface="Lucida Sans Unicode"/>
              </a:rPr>
              <a:t> </a:t>
            </a:r>
            <a:r>
              <a:rPr sz="4950" spc="-187" baseline="-20202" dirty="0">
                <a:latin typeface="Lucida Sans Unicode"/>
                <a:cs typeface="Lucida Sans Unicode"/>
              </a:rPr>
              <a:t>ℝ</a:t>
            </a:r>
            <a:r>
              <a:rPr sz="2350" i="1" spc="-125" dirty="0">
                <a:latin typeface="Times New Roman"/>
                <a:cs typeface="Times New Roman"/>
              </a:rPr>
              <a:t>n</a:t>
            </a:r>
            <a:r>
              <a:rPr sz="2350" spc="-125" dirty="0">
                <a:latin typeface="Lucida Sans Unicode"/>
                <a:cs typeface="Lucida Sans Unicode"/>
              </a:rPr>
              <a:t>×</a:t>
            </a:r>
            <a:r>
              <a:rPr sz="2350" i="1" spc="-125" dirty="0">
                <a:latin typeface="Times New Roman"/>
                <a:cs typeface="Times New Roman"/>
              </a:rPr>
              <a:t>n</a:t>
            </a:r>
            <a:endParaRPr sz="2350" dirty="0">
              <a:latin typeface="Times New Roman"/>
              <a:cs typeface="Times New Roman"/>
            </a:endParaRPr>
          </a:p>
        </p:txBody>
      </p:sp>
      <p:sp>
        <p:nvSpPr>
          <p:cNvPr id="6" name="object 6"/>
          <p:cNvSpPr txBox="1"/>
          <p:nvPr/>
        </p:nvSpPr>
        <p:spPr>
          <a:xfrm>
            <a:off x="6560990" y="4757946"/>
            <a:ext cx="1788795" cy="528320"/>
          </a:xfrm>
          <a:prstGeom prst="rect">
            <a:avLst/>
          </a:prstGeom>
        </p:spPr>
        <p:txBody>
          <a:bodyPr vert="horz" wrap="square" lIns="0" tIns="12065" rIns="0" bIns="0" rtlCol="0">
            <a:spAutoFit/>
          </a:bodyPr>
          <a:lstStyle/>
          <a:p>
            <a:pPr marL="38100">
              <a:lnSpc>
                <a:spcPct val="100000"/>
              </a:lnSpc>
              <a:spcBef>
                <a:spcPts val="95"/>
              </a:spcBef>
            </a:pPr>
            <a:r>
              <a:rPr sz="4950" b="1" spc="-7" baseline="-20202" dirty="0">
                <a:latin typeface="Times New Roman"/>
                <a:cs typeface="Times New Roman"/>
              </a:rPr>
              <a:t>H </a:t>
            </a:r>
            <a:r>
              <a:rPr sz="4950" spc="-547" baseline="-20202" dirty="0">
                <a:latin typeface="Lucida Sans Unicode"/>
                <a:cs typeface="Lucida Sans Unicode"/>
              </a:rPr>
              <a:t>∈</a:t>
            </a:r>
            <a:r>
              <a:rPr sz="4950" spc="-172" baseline="-20202" dirty="0">
                <a:latin typeface="Lucida Sans Unicode"/>
                <a:cs typeface="Lucida Sans Unicode"/>
              </a:rPr>
              <a:t> </a:t>
            </a:r>
            <a:r>
              <a:rPr sz="4950" spc="-187" baseline="-20202" dirty="0">
                <a:latin typeface="Lucida Sans Unicode"/>
                <a:cs typeface="Lucida Sans Unicode"/>
              </a:rPr>
              <a:t>ℝ</a:t>
            </a:r>
            <a:r>
              <a:rPr sz="2350" i="1" spc="-125" dirty="0">
                <a:latin typeface="Times New Roman"/>
                <a:cs typeface="Times New Roman"/>
              </a:rPr>
              <a:t>m</a:t>
            </a:r>
            <a:r>
              <a:rPr sz="2350" spc="-125" dirty="0">
                <a:latin typeface="Lucida Sans Unicode"/>
                <a:cs typeface="Lucida Sans Unicode"/>
              </a:rPr>
              <a:t>×</a:t>
            </a:r>
            <a:r>
              <a:rPr sz="2350" i="1" spc="-125" dirty="0">
                <a:latin typeface="Times New Roman"/>
                <a:cs typeface="Times New Roman"/>
              </a:rPr>
              <a:t>n</a:t>
            </a:r>
            <a:endParaRPr sz="2350">
              <a:latin typeface="Times New Roman"/>
              <a:cs typeface="Times New Roman"/>
            </a:endParaRPr>
          </a:p>
        </p:txBody>
      </p:sp>
      <p:sp>
        <p:nvSpPr>
          <p:cNvPr id="7" name="object 7"/>
          <p:cNvSpPr txBox="1"/>
          <p:nvPr/>
        </p:nvSpPr>
        <p:spPr>
          <a:xfrm>
            <a:off x="1369456" y="4056987"/>
            <a:ext cx="2434194" cy="523861"/>
          </a:xfrm>
          <a:prstGeom prst="rect">
            <a:avLst/>
          </a:prstGeom>
        </p:spPr>
        <p:txBody>
          <a:bodyPr vert="horz" wrap="square" lIns="0" tIns="15875" rIns="0" bIns="0" rtlCol="0">
            <a:spAutoFit/>
          </a:bodyPr>
          <a:lstStyle/>
          <a:p>
            <a:pPr marL="12700">
              <a:lnSpc>
                <a:spcPct val="100000"/>
              </a:lnSpc>
              <a:spcBef>
                <a:spcPts val="125"/>
              </a:spcBef>
            </a:pPr>
            <a:r>
              <a:rPr sz="3300" spc="190" dirty="0">
                <a:solidFill>
                  <a:srgbClr val="002A5C"/>
                </a:solidFill>
                <a:latin typeface="Arial"/>
                <a:cs typeface="Arial"/>
              </a:rPr>
              <a:t>If </a:t>
            </a:r>
            <a:r>
              <a:rPr sz="3300" spc="-170" dirty="0">
                <a:solidFill>
                  <a:srgbClr val="002A5C"/>
                </a:solidFill>
                <a:latin typeface="Arial"/>
                <a:cs typeface="Arial"/>
              </a:rPr>
              <a:t>we</a:t>
            </a:r>
            <a:r>
              <a:rPr sz="3300" spc="-80" dirty="0">
                <a:solidFill>
                  <a:srgbClr val="002A5C"/>
                </a:solidFill>
                <a:latin typeface="Arial"/>
                <a:cs typeface="Arial"/>
              </a:rPr>
              <a:t> </a:t>
            </a:r>
            <a:r>
              <a:rPr sz="3300" spc="-130" dirty="0" smtClean="0">
                <a:solidFill>
                  <a:srgbClr val="002A5C"/>
                </a:solidFill>
                <a:latin typeface="Arial"/>
                <a:cs typeface="Arial"/>
              </a:rPr>
              <a:t>have</a:t>
            </a:r>
            <a:r>
              <a:rPr lang="en-US" sz="3300" spc="-130" dirty="0" smtClean="0">
                <a:solidFill>
                  <a:srgbClr val="002A5C"/>
                </a:solidFill>
                <a:latin typeface="Arial"/>
                <a:cs typeface="Arial"/>
              </a:rPr>
              <a:t> </a:t>
            </a:r>
            <a:r>
              <a:rPr lang="en-US" sz="3300" i="1" spc="-130" dirty="0" smtClean="0">
                <a:solidFill>
                  <a:srgbClr val="002A5C"/>
                </a:solidFill>
                <a:latin typeface="Arial"/>
                <a:cs typeface="Arial"/>
              </a:rPr>
              <a:t>m</a:t>
            </a:r>
            <a:endParaRPr sz="3300" i="1" dirty="0">
              <a:latin typeface="Arial"/>
              <a:cs typeface="Arial"/>
            </a:endParaRPr>
          </a:p>
        </p:txBody>
      </p:sp>
      <p:sp>
        <p:nvSpPr>
          <p:cNvPr id="8" name="object 8"/>
          <p:cNvSpPr txBox="1"/>
          <p:nvPr/>
        </p:nvSpPr>
        <p:spPr>
          <a:xfrm>
            <a:off x="4018684" y="4056987"/>
            <a:ext cx="4127778" cy="532765"/>
          </a:xfrm>
          <a:prstGeom prst="rect">
            <a:avLst/>
          </a:prstGeom>
        </p:spPr>
        <p:txBody>
          <a:bodyPr vert="horz" wrap="square" lIns="0" tIns="15875" rIns="0" bIns="0" rtlCol="0">
            <a:spAutoFit/>
          </a:bodyPr>
          <a:lstStyle/>
          <a:p>
            <a:pPr marL="12700">
              <a:lnSpc>
                <a:spcPct val="100000"/>
              </a:lnSpc>
              <a:spcBef>
                <a:spcPts val="125"/>
              </a:spcBef>
            </a:pPr>
            <a:r>
              <a:rPr sz="3300" spc="-55" dirty="0">
                <a:solidFill>
                  <a:srgbClr val="002A5C"/>
                </a:solidFill>
                <a:latin typeface="Arial"/>
                <a:cs typeface="Arial"/>
              </a:rPr>
              <a:t>measurements,</a:t>
            </a:r>
            <a:r>
              <a:rPr sz="3300" spc="45" dirty="0">
                <a:solidFill>
                  <a:srgbClr val="002A5C"/>
                </a:solidFill>
                <a:latin typeface="Arial"/>
                <a:cs typeface="Arial"/>
              </a:rPr>
              <a:t> </a:t>
            </a:r>
            <a:r>
              <a:rPr sz="3300" spc="-50" dirty="0" smtClean="0">
                <a:solidFill>
                  <a:srgbClr val="002A5C"/>
                </a:solidFill>
                <a:latin typeface="Arial"/>
                <a:cs typeface="Arial"/>
              </a:rPr>
              <a:t>and</a:t>
            </a:r>
            <a:r>
              <a:rPr lang="en-US" sz="3300" spc="-50" dirty="0" smtClean="0">
                <a:solidFill>
                  <a:srgbClr val="002A5C"/>
                </a:solidFill>
                <a:latin typeface="Arial"/>
                <a:cs typeface="Arial"/>
              </a:rPr>
              <a:t> </a:t>
            </a:r>
            <a:r>
              <a:rPr lang="en-US" sz="3300" i="1" spc="-50" dirty="0" smtClean="0">
                <a:solidFill>
                  <a:srgbClr val="002A5C"/>
                </a:solidFill>
                <a:latin typeface="Arial"/>
                <a:cs typeface="Arial"/>
              </a:rPr>
              <a:t>n</a:t>
            </a:r>
            <a:endParaRPr sz="3300" i="1" dirty="0">
              <a:latin typeface="Arial"/>
              <a:cs typeface="Arial"/>
            </a:endParaRPr>
          </a:p>
        </p:txBody>
      </p:sp>
      <p:sp>
        <p:nvSpPr>
          <p:cNvPr id="9" name="object 9"/>
          <p:cNvSpPr txBox="1"/>
          <p:nvPr/>
        </p:nvSpPr>
        <p:spPr>
          <a:xfrm>
            <a:off x="8146462" y="4056987"/>
            <a:ext cx="5046345" cy="532765"/>
          </a:xfrm>
          <a:prstGeom prst="rect">
            <a:avLst/>
          </a:prstGeom>
        </p:spPr>
        <p:txBody>
          <a:bodyPr vert="horz" wrap="square" lIns="0" tIns="15875" rIns="0" bIns="0" rtlCol="0">
            <a:spAutoFit/>
          </a:bodyPr>
          <a:lstStyle/>
          <a:p>
            <a:pPr marL="12700">
              <a:lnSpc>
                <a:spcPct val="100000"/>
              </a:lnSpc>
              <a:spcBef>
                <a:spcPts val="125"/>
              </a:spcBef>
            </a:pPr>
            <a:r>
              <a:rPr sz="3300" spc="-40" dirty="0">
                <a:solidFill>
                  <a:srgbClr val="002A5C"/>
                </a:solidFill>
                <a:latin typeface="Arial"/>
                <a:cs typeface="Arial"/>
              </a:rPr>
              <a:t>unknown </a:t>
            </a:r>
            <a:r>
              <a:rPr sz="3300" spc="-50" dirty="0">
                <a:solidFill>
                  <a:srgbClr val="002A5C"/>
                </a:solidFill>
                <a:latin typeface="Arial"/>
                <a:cs typeface="Arial"/>
              </a:rPr>
              <a:t>parameters,</a:t>
            </a:r>
            <a:r>
              <a:rPr sz="3300" spc="180" dirty="0">
                <a:solidFill>
                  <a:srgbClr val="002A5C"/>
                </a:solidFill>
                <a:latin typeface="Arial"/>
                <a:cs typeface="Arial"/>
              </a:rPr>
              <a:t> </a:t>
            </a:r>
            <a:r>
              <a:rPr sz="3300" spc="25" dirty="0">
                <a:solidFill>
                  <a:srgbClr val="002A5C"/>
                </a:solidFill>
                <a:latin typeface="Arial"/>
                <a:cs typeface="Arial"/>
              </a:rPr>
              <a:t>then:</a:t>
            </a:r>
            <a:endParaRPr sz="3300">
              <a:latin typeface="Arial"/>
              <a:cs typeface="Arial"/>
            </a:endParaRPr>
          </a:p>
        </p:txBody>
      </p:sp>
      <p:sp>
        <p:nvSpPr>
          <p:cNvPr id="10" name="object 10"/>
          <p:cNvSpPr txBox="1">
            <a:spLocks noGrp="1"/>
          </p:cNvSpPr>
          <p:nvPr>
            <p:ph type="title"/>
          </p:nvPr>
        </p:nvSpPr>
        <p:spPr>
          <a:xfrm>
            <a:off x="835441" y="730732"/>
            <a:ext cx="12757150" cy="930275"/>
          </a:xfrm>
          <a:prstGeom prst="rect">
            <a:avLst/>
          </a:prstGeom>
        </p:spPr>
        <p:txBody>
          <a:bodyPr vert="horz" wrap="square" lIns="0" tIns="17145" rIns="0" bIns="0" rtlCol="0">
            <a:spAutoFit/>
          </a:bodyPr>
          <a:lstStyle/>
          <a:p>
            <a:pPr marL="12700">
              <a:lnSpc>
                <a:spcPct val="100000"/>
              </a:lnSpc>
              <a:spcBef>
                <a:spcPts val="135"/>
              </a:spcBef>
            </a:pPr>
            <a:r>
              <a:rPr b="1" spc="-180" dirty="0">
                <a:latin typeface="Arial"/>
                <a:cs typeface="Arial"/>
              </a:rPr>
              <a:t>Minimizing </a:t>
            </a:r>
            <a:r>
              <a:rPr b="1" spc="-204" dirty="0">
                <a:latin typeface="Arial"/>
                <a:cs typeface="Arial"/>
              </a:rPr>
              <a:t>the </a:t>
            </a:r>
            <a:r>
              <a:rPr b="1" spc="-310" dirty="0">
                <a:latin typeface="Arial"/>
                <a:cs typeface="Arial"/>
              </a:rPr>
              <a:t>Squared </a:t>
            </a:r>
            <a:r>
              <a:rPr b="1" spc="-385" dirty="0">
                <a:latin typeface="Arial"/>
                <a:cs typeface="Arial"/>
              </a:rPr>
              <a:t>Error</a:t>
            </a:r>
            <a:r>
              <a:rPr b="1" spc="30" dirty="0">
                <a:latin typeface="Arial"/>
                <a:cs typeface="Arial"/>
              </a:rPr>
              <a:t> </a:t>
            </a:r>
            <a:r>
              <a:rPr b="1" spc="-280" dirty="0">
                <a:latin typeface="Arial"/>
                <a:cs typeface="Arial"/>
              </a:rPr>
              <a:t>Criterion</a:t>
            </a:r>
          </a:p>
        </p:txBody>
      </p:sp>
      <p:sp>
        <p:nvSpPr>
          <p:cNvPr id="12" name="正方形/長方形 11"/>
          <p:cNvSpPr/>
          <p:nvPr/>
        </p:nvSpPr>
        <p:spPr>
          <a:xfrm>
            <a:off x="13938250" y="2153610"/>
            <a:ext cx="5932714" cy="854080"/>
          </a:xfrm>
          <a:prstGeom prst="rect">
            <a:avLst/>
          </a:prstGeom>
        </p:spPr>
        <p:txBody>
          <a:bodyPr wrap="none">
            <a:spAutoFit/>
          </a:bodyPr>
          <a:lstStyle/>
          <a:p>
            <a:r>
              <a:rPr lang="en-US" altLang="ja-JP" sz="4950" b="1" spc="89" baseline="-20202" dirty="0" smtClean="0">
                <a:solidFill>
                  <a:prstClr val="black"/>
                </a:solidFill>
                <a:latin typeface="Times New Roman"/>
                <a:cs typeface="Times New Roman"/>
              </a:rPr>
              <a:t>H</a:t>
            </a:r>
            <a:r>
              <a:rPr lang="en-US" altLang="ja-JP" sz="2350" i="1" spc="60" dirty="0" smtClean="0">
                <a:solidFill>
                  <a:prstClr val="black"/>
                </a:solidFill>
                <a:latin typeface="Times New Roman"/>
                <a:cs typeface="Times New Roman"/>
              </a:rPr>
              <a:t>T</a:t>
            </a:r>
            <a:r>
              <a:rPr lang="en-US" altLang="ja-JP" sz="4950" b="1" spc="89" baseline="-20202" dirty="0" smtClean="0">
                <a:solidFill>
                  <a:prstClr val="black"/>
                </a:solidFill>
                <a:latin typeface="Times New Roman"/>
                <a:cs typeface="Times New Roman"/>
              </a:rPr>
              <a:t>H</a:t>
            </a:r>
            <a:r>
              <a:rPr lang="ja-JP" altLang="en-US" sz="4950" b="1" spc="89" baseline="-20202" dirty="0">
                <a:solidFill>
                  <a:prstClr val="black"/>
                </a:solidFill>
                <a:latin typeface="Times New Roman"/>
                <a:cs typeface="Times New Roman"/>
              </a:rPr>
              <a:t> </a:t>
            </a:r>
            <a:r>
              <a:rPr lang="en-US" altLang="ja-JP" sz="4950" spc="89" baseline="-20202" dirty="0">
                <a:solidFill>
                  <a:prstClr val="black"/>
                </a:solidFill>
                <a:latin typeface="Times New Roman"/>
                <a:cs typeface="Times New Roman"/>
              </a:rPr>
              <a:t>is not </a:t>
            </a:r>
            <a:r>
              <a:rPr lang="en-US" altLang="ja-JP" sz="4950" spc="89" baseline="-20202" dirty="0" smtClean="0">
                <a:solidFill>
                  <a:prstClr val="black"/>
                </a:solidFill>
                <a:latin typeface="Times New Roman"/>
                <a:cs typeface="Times New Roman"/>
              </a:rPr>
              <a:t>singular</a:t>
            </a:r>
            <a:r>
              <a:rPr lang="ja-JP" altLang="en-US" sz="4950" spc="89" baseline="-20202" dirty="0" smtClean="0">
                <a:solidFill>
                  <a:prstClr val="black"/>
                </a:solidFill>
                <a:latin typeface="Times New Roman"/>
                <a:cs typeface="Times New Roman"/>
              </a:rPr>
              <a:t>（特異行列）</a:t>
            </a:r>
            <a:r>
              <a:rPr lang="en-US" altLang="ja-JP" sz="4950" spc="89" baseline="-20202" dirty="0" smtClean="0">
                <a:solidFill>
                  <a:prstClr val="black"/>
                </a:solidFill>
                <a:latin typeface="Times New Roman"/>
                <a:cs typeface="Times New Roman"/>
              </a:rPr>
              <a:t>.</a:t>
            </a:r>
            <a:endParaRPr lang="ja-JP" altLang="en-US" dirty="0"/>
          </a:p>
        </p:txBody>
      </p:sp>
      <p:sp>
        <p:nvSpPr>
          <p:cNvPr id="14" name="正方形/長方形 13"/>
          <p:cNvSpPr/>
          <p:nvPr/>
        </p:nvSpPr>
        <p:spPr>
          <a:xfrm>
            <a:off x="9081234" y="8885243"/>
            <a:ext cx="11022866" cy="1384995"/>
          </a:xfrm>
          <a:prstGeom prst="rect">
            <a:avLst/>
          </a:prstGeom>
        </p:spPr>
        <p:txBody>
          <a:bodyPr wrap="square">
            <a:spAutoFit/>
          </a:bodyPr>
          <a:lstStyle/>
          <a:p>
            <a:pPr marL="457200" indent="-457200">
              <a:buFontTx/>
              <a:buChar char="-"/>
            </a:pPr>
            <a:r>
              <a:rPr lang="en-US" altLang="ja-JP" sz="2800" i="0" dirty="0" smtClean="0">
                <a:solidFill>
                  <a:srgbClr val="000000"/>
                </a:solidFill>
                <a:latin typeface="+mj-lt"/>
              </a:rPr>
              <a:t>measurements</a:t>
            </a:r>
            <a:r>
              <a:rPr lang="ja-JP" altLang="en-US" sz="2800" i="0" dirty="0" smtClean="0">
                <a:solidFill>
                  <a:srgbClr val="000000"/>
                </a:solidFill>
                <a:latin typeface="+mj-lt"/>
              </a:rPr>
              <a:t>の数は最低</a:t>
            </a:r>
            <a:r>
              <a:rPr lang="en-US" altLang="ja-JP" sz="2800" i="0" dirty="0" smtClean="0">
                <a:solidFill>
                  <a:srgbClr val="000000"/>
                </a:solidFill>
                <a:latin typeface="+mj-lt"/>
              </a:rPr>
              <a:t>parameters</a:t>
            </a:r>
            <a:r>
              <a:rPr lang="ja-JP" altLang="en-US" sz="2800" i="0" dirty="0" smtClean="0">
                <a:solidFill>
                  <a:srgbClr val="000000"/>
                </a:solidFill>
                <a:latin typeface="+mj-lt"/>
              </a:rPr>
              <a:t>の数、これは当たり 前だ。 </a:t>
            </a:r>
            <a:endParaRPr lang="en-US" altLang="ja-JP" sz="2800" i="0" dirty="0" smtClean="0">
              <a:solidFill>
                <a:srgbClr val="000000"/>
              </a:solidFill>
              <a:latin typeface="+mj-lt"/>
            </a:endParaRPr>
          </a:p>
          <a:p>
            <a:pPr marL="457200" indent="-457200">
              <a:buFontTx/>
              <a:buChar char="-"/>
            </a:pPr>
            <a:r>
              <a:rPr lang="en-US" altLang="ja-JP" sz="2800" dirty="0" smtClean="0">
                <a:solidFill>
                  <a:srgbClr val="000000"/>
                </a:solidFill>
                <a:latin typeface="BNYCSS+HelveticaNeue"/>
              </a:rPr>
              <a:t>This </a:t>
            </a:r>
            <a:r>
              <a:rPr lang="en-US" altLang="ja-JP" sz="2800" dirty="0">
                <a:solidFill>
                  <a:srgbClr val="000000"/>
                </a:solidFill>
                <a:latin typeface="BNYCSS+HelveticaNeue"/>
              </a:rPr>
              <a:t>will usually </a:t>
            </a:r>
            <a:r>
              <a:rPr lang="en-US" altLang="ja-JP" sz="2800" dirty="0">
                <a:solidFill>
                  <a:srgbClr val="FF0000"/>
                </a:solidFill>
                <a:latin typeface="BNYCSS+HelveticaNeue"/>
              </a:rPr>
              <a:t>not</a:t>
            </a:r>
            <a:r>
              <a:rPr lang="en-US" altLang="ja-JP" sz="2800" dirty="0">
                <a:solidFill>
                  <a:srgbClr val="000000"/>
                </a:solidFill>
                <a:latin typeface="BNYCSS+HelveticaNeue"/>
              </a:rPr>
              <a:t> be </a:t>
            </a:r>
            <a:r>
              <a:rPr lang="en-US" altLang="ja-JP" sz="2800" dirty="0">
                <a:solidFill>
                  <a:srgbClr val="FF0000"/>
                </a:solidFill>
                <a:latin typeface="BNYCSS+HelveticaNeue"/>
              </a:rPr>
              <a:t>a</a:t>
            </a:r>
            <a:r>
              <a:rPr lang="en-US" altLang="ja-JP" sz="2800" dirty="0">
                <a:solidFill>
                  <a:srgbClr val="000000"/>
                </a:solidFill>
                <a:latin typeface="BNYCSS+HelveticaNeue"/>
              </a:rPr>
              <a:t> </a:t>
            </a:r>
            <a:r>
              <a:rPr lang="en-US" altLang="ja-JP" sz="2800" dirty="0">
                <a:solidFill>
                  <a:srgbClr val="FF0000"/>
                </a:solidFill>
                <a:latin typeface="BNYCSS+HelveticaNeue"/>
              </a:rPr>
              <a:t>problem</a:t>
            </a:r>
            <a:r>
              <a:rPr lang="en-US" altLang="ja-JP" sz="2800" dirty="0">
                <a:solidFill>
                  <a:srgbClr val="000000"/>
                </a:solidFill>
                <a:latin typeface="BNYCSS+HelveticaNeue"/>
              </a:rPr>
              <a:t>. In fact, often face the challenge of dealing with </a:t>
            </a:r>
            <a:r>
              <a:rPr lang="en-US" altLang="ja-JP" sz="2800" dirty="0">
                <a:solidFill>
                  <a:srgbClr val="FF0000"/>
                </a:solidFill>
                <a:latin typeface="BNYCSS+HelveticaNeue"/>
              </a:rPr>
              <a:t>too</a:t>
            </a:r>
            <a:r>
              <a:rPr lang="en-US" altLang="ja-JP" sz="2800" dirty="0">
                <a:solidFill>
                  <a:srgbClr val="000000"/>
                </a:solidFill>
                <a:latin typeface="BNYCSS+HelveticaNeue"/>
              </a:rPr>
              <a:t> </a:t>
            </a:r>
            <a:r>
              <a:rPr lang="en-US" altLang="ja-JP" sz="2800" dirty="0">
                <a:solidFill>
                  <a:srgbClr val="FF0000"/>
                </a:solidFill>
                <a:latin typeface="BNYCSS+HelveticaNeue"/>
              </a:rPr>
              <a:t>many</a:t>
            </a:r>
            <a:r>
              <a:rPr lang="en-US" altLang="ja-JP" sz="2800" dirty="0">
                <a:solidFill>
                  <a:srgbClr val="000000"/>
                </a:solidFill>
                <a:latin typeface="BNYCSS+HelveticaNeue"/>
              </a:rPr>
              <a:t> </a:t>
            </a:r>
            <a:r>
              <a:rPr lang="en-US" altLang="ja-JP" sz="2800" dirty="0">
                <a:solidFill>
                  <a:srgbClr val="FF0000"/>
                </a:solidFill>
                <a:latin typeface="BNYCSS+HelveticaNeue"/>
              </a:rPr>
              <a:t>measurements</a:t>
            </a:r>
            <a:r>
              <a:rPr lang="en-US" altLang="ja-JP" sz="2800" dirty="0">
                <a:solidFill>
                  <a:srgbClr val="000000"/>
                </a:solidFill>
                <a:latin typeface="BNYCSS+HelveticaNeue"/>
              </a:rPr>
              <a:t>. </a:t>
            </a:r>
            <a:endParaRPr lang="ja-JP" altLang="en-US" sz="2800" dirty="0"/>
          </a:p>
        </p:txBody>
      </p:sp>
      <p:sp>
        <p:nvSpPr>
          <p:cNvPr id="11" name="テキスト ボックス 10"/>
          <p:cNvSpPr txBox="1"/>
          <p:nvPr/>
        </p:nvSpPr>
        <p:spPr>
          <a:xfrm>
            <a:off x="1338044" y="8093075"/>
            <a:ext cx="4751606" cy="2308324"/>
          </a:xfrm>
          <a:prstGeom prst="rect">
            <a:avLst/>
          </a:prstGeom>
          <a:noFill/>
        </p:spPr>
        <p:txBody>
          <a:bodyPr wrap="square" rtlCol="0">
            <a:spAutoFit/>
          </a:bodyPr>
          <a:lstStyle/>
          <a:p>
            <a:r>
              <a:rPr kumimoji="1" lang="ja-JP" altLang="en-US" sz="2400" dirty="0" smtClean="0"/>
              <a:t>僕の理解、</a:t>
            </a:r>
            <a:r>
              <a:rPr lang="en-US" altLang="ja-JP" sz="2400" spc="-50" dirty="0">
                <a:latin typeface="Lucida Sans Unicode"/>
                <a:cs typeface="Lucida Sans Unicode"/>
              </a:rPr>
              <a:t> (</a:t>
            </a:r>
            <a:r>
              <a:rPr lang="en-US" altLang="ja-JP" sz="2400" b="1" spc="-50" dirty="0">
                <a:latin typeface="Times New Roman"/>
                <a:cs typeface="Times New Roman"/>
              </a:rPr>
              <a:t>H</a:t>
            </a:r>
            <a:r>
              <a:rPr lang="en-US" altLang="ja-JP" sz="2400" i="1" spc="-75" baseline="28368" dirty="0">
                <a:latin typeface="Times New Roman"/>
                <a:cs typeface="Times New Roman"/>
              </a:rPr>
              <a:t>T</a:t>
            </a:r>
            <a:r>
              <a:rPr lang="en-US" altLang="ja-JP" sz="2400" b="1" spc="-50" dirty="0">
                <a:latin typeface="Times New Roman"/>
                <a:cs typeface="Times New Roman"/>
              </a:rPr>
              <a:t>H</a:t>
            </a:r>
            <a:r>
              <a:rPr lang="en-US" altLang="ja-JP" sz="2400" spc="-50" dirty="0">
                <a:latin typeface="Lucida Sans Unicode"/>
                <a:cs typeface="Lucida Sans Unicode"/>
              </a:rPr>
              <a:t>)</a:t>
            </a:r>
            <a:r>
              <a:rPr lang="en-US" altLang="ja-JP" sz="2400" spc="-75" baseline="28368" dirty="0">
                <a:latin typeface="Lucida Sans Unicode"/>
                <a:cs typeface="Lucida Sans Unicode"/>
              </a:rPr>
              <a:t>−</a:t>
            </a:r>
            <a:r>
              <a:rPr lang="en-US" altLang="ja-JP" sz="2400" spc="-75" baseline="28368" dirty="0" smtClean="0">
                <a:latin typeface="Lucida Sans Unicode"/>
                <a:cs typeface="Lucida Sans Unicode"/>
              </a:rPr>
              <a:t>1	</a:t>
            </a:r>
            <a:r>
              <a:rPr lang="ja-JP" altLang="en-US" sz="2400" spc="-55" dirty="0" smtClean="0">
                <a:solidFill>
                  <a:srgbClr val="002A5C"/>
                </a:solidFill>
                <a:latin typeface="Arial"/>
                <a:cs typeface="Arial"/>
              </a:rPr>
              <a:t>が存在、つまり</a:t>
            </a:r>
            <a:r>
              <a:rPr lang="en-US" altLang="ja-JP" sz="2400" b="1" spc="-50" dirty="0" smtClean="0">
                <a:latin typeface="Times New Roman"/>
                <a:cs typeface="Times New Roman"/>
              </a:rPr>
              <a:t>H</a:t>
            </a:r>
            <a:r>
              <a:rPr lang="en-US" altLang="ja-JP" sz="2400" i="1" spc="-75" baseline="28368" dirty="0" smtClean="0">
                <a:latin typeface="Times New Roman"/>
                <a:cs typeface="Times New Roman"/>
              </a:rPr>
              <a:t>T</a:t>
            </a:r>
            <a:r>
              <a:rPr lang="en-US" altLang="ja-JP" sz="2400" b="1" spc="-50" dirty="0" smtClean="0">
                <a:latin typeface="Times New Roman"/>
                <a:cs typeface="Times New Roman"/>
              </a:rPr>
              <a:t>H!=0</a:t>
            </a:r>
            <a:r>
              <a:rPr lang="en-US" altLang="ja-JP" sz="2400" b="1" spc="-50" dirty="0">
                <a:latin typeface="Times New Roman"/>
                <a:cs typeface="Times New Roman"/>
              </a:rPr>
              <a:t>.</a:t>
            </a:r>
            <a:r>
              <a:rPr lang="en-US" altLang="ja-JP" sz="2400" b="1" spc="-50" dirty="0" smtClean="0">
                <a:latin typeface="Times New Roman"/>
                <a:cs typeface="Times New Roman"/>
              </a:rPr>
              <a:t> H</a:t>
            </a:r>
            <a:r>
              <a:rPr lang="en-US" altLang="ja-JP" sz="2400" i="1" spc="-75" baseline="28368" dirty="0" smtClean="0">
                <a:latin typeface="Times New Roman"/>
                <a:cs typeface="Times New Roman"/>
              </a:rPr>
              <a:t>T</a:t>
            </a:r>
            <a:r>
              <a:rPr lang="en-US" altLang="ja-JP" sz="2400" b="1" spc="-50" dirty="0" smtClean="0">
                <a:latin typeface="Times New Roman"/>
                <a:cs typeface="Times New Roman"/>
              </a:rPr>
              <a:t>H</a:t>
            </a:r>
            <a:r>
              <a:rPr lang="ja-JP" altLang="en-US" sz="2400" b="1" spc="-50" dirty="0" smtClean="0">
                <a:latin typeface="Times New Roman"/>
                <a:cs typeface="Times New Roman"/>
              </a:rPr>
              <a:t>は</a:t>
            </a:r>
            <a:r>
              <a:rPr lang="en-US" altLang="ja-JP" sz="2400" b="1" spc="-50" dirty="0" smtClean="0">
                <a:latin typeface="Times New Roman"/>
                <a:cs typeface="Times New Roman"/>
              </a:rPr>
              <a:t>m</a:t>
            </a:r>
            <a:r>
              <a:rPr lang="ja-JP" altLang="en-US" sz="2400" b="1" spc="-50" dirty="0" smtClean="0">
                <a:latin typeface="Times New Roman"/>
                <a:cs typeface="Times New Roman"/>
              </a:rPr>
              <a:t>個方程式によって構成されて、未知数の数は</a:t>
            </a:r>
            <a:r>
              <a:rPr lang="en-US" altLang="ja-JP" sz="2400" b="1" spc="-50" dirty="0" smtClean="0">
                <a:latin typeface="Times New Roman"/>
                <a:cs typeface="Times New Roman"/>
              </a:rPr>
              <a:t>n.</a:t>
            </a:r>
          </a:p>
          <a:p>
            <a:r>
              <a:rPr kumimoji="1" lang="ja-JP" altLang="en-US" sz="2400" b="1" spc="-50" dirty="0" smtClean="0">
                <a:latin typeface="Times New Roman"/>
                <a:cs typeface="Times New Roman"/>
              </a:rPr>
              <a:t>なので、</a:t>
            </a:r>
            <a:r>
              <a:rPr kumimoji="1" lang="en-US" altLang="ja-JP" sz="2400" b="1" spc="-50" dirty="0" smtClean="0">
                <a:latin typeface="Times New Roman"/>
                <a:cs typeface="Times New Roman"/>
              </a:rPr>
              <a:t>m</a:t>
            </a:r>
            <a:r>
              <a:rPr kumimoji="1" lang="ja-JP" altLang="en-US" sz="2400" b="1" spc="-50" dirty="0" smtClean="0">
                <a:latin typeface="Times New Roman"/>
                <a:cs typeface="Times New Roman"/>
              </a:rPr>
              <a:t>個方程式</a:t>
            </a:r>
            <a:r>
              <a:rPr kumimoji="1" lang="en-US" altLang="ja-JP" sz="2400" b="1" spc="-50" dirty="0" smtClean="0">
                <a:latin typeface="Times New Roman"/>
                <a:cs typeface="Times New Roman"/>
              </a:rPr>
              <a:t>=0</a:t>
            </a:r>
            <a:r>
              <a:rPr lang="en-US" altLang="ja-JP" sz="2400" b="1" spc="-50" dirty="0" smtClean="0">
                <a:latin typeface="Times New Roman"/>
                <a:cs typeface="Times New Roman"/>
              </a:rPr>
              <a:t>, </a:t>
            </a:r>
            <a:r>
              <a:rPr kumimoji="1" lang="en-US" altLang="ja-JP" sz="2400" b="1" spc="-50" dirty="0" smtClean="0">
                <a:latin typeface="Times New Roman"/>
                <a:cs typeface="Times New Roman"/>
              </a:rPr>
              <a:t>n</a:t>
            </a:r>
            <a:r>
              <a:rPr kumimoji="1" lang="ja-JP" altLang="en-US" sz="2400" b="1" spc="-50" dirty="0" smtClean="0">
                <a:latin typeface="Times New Roman"/>
                <a:cs typeface="Times New Roman"/>
              </a:rPr>
              <a:t>個未知数の場合、</a:t>
            </a:r>
            <a:r>
              <a:rPr kumimoji="1" lang="en-US" altLang="ja-JP" sz="2400" b="1" spc="-50" dirty="0" smtClean="0">
                <a:latin typeface="Times New Roman"/>
                <a:cs typeface="Times New Roman"/>
              </a:rPr>
              <a:t>m&lt;n</a:t>
            </a:r>
            <a:r>
              <a:rPr kumimoji="1" lang="ja-JP" altLang="en-US" sz="2400" b="1" spc="-50" dirty="0" smtClean="0">
                <a:latin typeface="Times New Roman"/>
                <a:cs typeface="Times New Roman"/>
              </a:rPr>
              <a:t>なら必ず方程式の解が存在する。</a:t>
            </a:r>
            <a:endParaRPr kumimoji="1" lang="ja-JP" altLang="en-US" sz="2400" dirty="0"/>
          </a:p>
        </p:txBody>
      </p:sp>
      <p:sp>
        <p:nvSpPr>
          <p:cNvPr id="13" name="テキスト ボックス 12"/>
          <p:cNvSpPr txBox="1"/>
          <p:nvPr/>
        </p:nvSpPr>
        <p:spPr>
          <a:xfrm>
            <a:off x="10585450" y="1844675"/>
            <a:ext cx="1752600" cy="461665"/>
          </a:xfrm>
          <a:prstGeom prst="rect">
            <a:avLst/>
          </a:prstGeom>
          <a:noFill/>
        </p:spPr>
        <p:txBody>
          <a:bodyPr wrap="square" rtlCol="0">
            <a:spAutoFit/>
          </a:bodyPr>
          <a:lstStyle/>
          <a:p>
            <a:r>
              <a:rPr kumimoji="1" lang="ja-JP" altLang="en-US" sz="2400" dirty="0" smtClean="0"/>
              <a:t>逆行列</a:t>
            </a:r>
            <a:endParaRPr kumimoji="1" lang="ja-JP" alt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005552" y="921560"/>
            <a:ext cx="2726512" cy="1676436"/>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804029" y="2423529"/>
            <a:ext cx="7133590" cy="532765"/>
          </a:xfrm>
          <a:prstGeom prst="rect">
            <a:avLst/>
          </a:prstGeom>
        </p:spPr>
        <p:txBody>
          <a:bodyPr vert="horz" wrap="square" lIns="0" tIns="15875" rIns="0" bIns="0" rtlCol="0">
            <a:spAutoFit/>
          </a:bodyPr>
          <a:lstStyle/>
          <a:p>
            <a:pPr marL="12700">
              <a:lnSpc>
                <a:spcPct val="100000"/>
              </a:lnSpc>
              <a:spcBef>
                <a:spcPts val="125"/>
              </a:spcBef>
            </a:pPr>
            <a:r>
              <a:rPr sz="3300" spc="-10" dirty="0">
                <a:solidFill>
                  <a:srgbClr val="002A5C"/>
                </a:solidFill>
                <a:latin typeface="Arial"/>
                <a:cs typeface="Arial"/>
              </a:rPr>
              <a:t>Returning </a:t>
            </a:r>
            <a:r>
              <a:rPr sz="3300" spc="5" dirty="0">
                <a:solidFill>
                  <a:srgbClr val="002A5C"/>
                </a:solidFill>
                <a:latin typeface="Arial"/>
                <a:cs typeface="Arial"/>
              </a:rPr>
              <a:t>to </a:t>
            </a:r>
            <a:r>
              <a:rPr sz="3300" spc="-55" dirty="0">
                <a:solidFill>
                  <a:srgbClr val="002A5C"/>
                </a:solidFill>
                <a:latin typeface="Arial"/>
                <a:cs typeface="Arial"/>
              </a:rPr>
              <a:t>our </a:t>
            </a:r>
            <a:r>
              <a:rPr sz="3300" dirty="0">
                <a:solidFill>
                  <a:srgbClr val="002A5C"/>
                </a:solidFill>
                <a:latin typeface="Arial"/>
                <a:cs typeface="Arial"/>
              </a:rPr>
              <a:t>problem, </a:t>
            </a:r>
            <a:r>
              <a:rPr sz="3300" spc="-170" dirty="0">
                <a:solidFill>
                  <a:srgbClr val="002A5C"/>
                </a:solidFill>
                <a:latin typeface="Arial"/>
                <a:cs typeface="Arial"/>
              </a:rPr>
              <a:t>we </a:t>
            </a:r>
            <a:r>
              <a:rPr sz="3300" spc="-175" dirty="0">
                <a:solidFill>
                  <a:srgbClr val="002A5C"/>
                </a:solidFill>
                <a:latin typeface="Arial"/>
                <a:cs typeface="Arial"/>
              </a:rPr>
              <a:t>see</a:t>
            </a:r>
            <a:r>
              <a:rPr sz="3300" spc="10" dirty="0">
                <a:solidFill>
                  <a:srgbClr val="002A5C"/>
                </a:solidFill>
                <a:latin typeface="Arial"/>
                <a:cs typeface="Arial"/>
              </a:rPr>
              <a:t> </a:t>
            </a:r>
            <a:r>
              <a:rPr sz="3300" spc="60" dirty="0">
                <a:solidFill>
                  <a:srgbClr val="002A5C"/>
                </a:solidFill>
                <a:latin typeface="Arial"/>
                <a:cs typeface="Arial"/>
              </a:rPr>
              <a:t>that:</a:t>
            </a:r>
            <a:endParaRPr sz="3300">
              <a:latin typeface="Arial"/>
              <a:cs typeface="Arial"/>
            </a:endParaRPr>
          </a:p>
        </p:txBody>
      </p:sp>
      <p:sp>
        <p:nvSpPr>
          <p:cNvPr id="4" name="object 4"/>
          <p:cNvSpPr/>
          <p:nvPr/>
        </p:nvSpPr>
        <p:spPr>
          <a:xfrm>
            <a:off x="2155624" y="7108452"/>
            <a:ext cx="146685" cy="2181860"/>
          </a:xfrm>
          <a:custGeom>
            <a:avLst/>
            <a:gdLst/>
            <a:ahLst/>
            <a:cxnLst/>
            <a:rect l="l" t="t" r="r" b="b"/>
            <a:pathLst>
              <a:path w="146685" h="2181859">
                <a:moveTo>
                  <a:pt x="146592" y="0"/>
                </a:moveTo>
                <a:lnTo>
                  <a:pt x="108907" y="32146"/>
                </a:lnTo>
                <a:lnTo>
                  <a:pt x="77569" y="70030"/>
                </a:lnTo>
                <a:lnTo>
                  <a:pt x="52170" y="112518"/>
                </a:lnTo>
                <a:lnTo>
                  <a:pt x="32302" y="158476"/>
                </a:lnTo>
                <a:lnTo>
                  <a:pt x="17559" y="206771"/>
                </a:lnTo>
                <a:lnTo>
                  <a:pt x="7532" y="256268"/>
                </a:lnTo>
                <a:lnTo>
                  <a:pt x="1815" y="305834"/>
                </a:lnTo>
                <a:lnTo>
                  <a:pt x="0" y="354334"/>
                </a:lnTo>
                <a:lnTo>
                  <a:pt x="0" y="1826960"/>
                </a:lnTo>
                <a:lnTo>
                  <a:pt x="1815" y="1875460"/>
                </a:lnTo>
                <a:lnTo>
                  <a:pt x="7532" y="1925026"/>
                </a:lnTo>
                <a:lnTo>
                  <a:pt x="17559" y="1974523"/>
                </a:lnTo>
                <a:lnTo>
                  <a:pt x="32302" y="2022817"/>
                </a:lnTo>
                <a:lnTo>
                  <a:pt x="52170" y="2068776"/>
                </a:lnTo>
                <a:lnTo>
                  <a:pt x="77569" y="2111264"/>
                </a:lnTo>
                <a:lnTo>
                  <a:pt x="108907" y="2149148"/>
                </a:lnTo>
                <a:lnTo>
                  <a:pt x="146592" y="2181294"/>
                </a:lnTo>
                <a:lnTo>
                  <a:pt x="146592" y="2168729"/>
                </a:lnTo>
                <a:lnTo>
                  <a:pt x="118665" y="2131256"/>
                </a:lnTo>
                <a:lnTo>
                  <a:pt x="96322" y="2090142"/>
                </a:lnTo>
                <a:lnTo>
                  <a:pt x="79092" y="2046258"/>
                </a:lnTo>
                <a:lnTo>
                  <a:pt x="66508" y="2000477"/>
                </a:lnTo>
                <a:lnTo>
                  <a:pt x="58099" y="1953670"/>
                </a:lnTo>
                <a:lnTo>
                  <a:pt x="53398" y="1906709"/>
                </a:lnTo>
                <a:lnTo>
                  <a:pt x="51935" y="1860466"/>
                </a:lnTo>
                <a:lnTo>
                  <a:pt x="51935" y="320827"/>
                </a:lnTo>
                <a:lnTo>
                  <a:pt x="53398" y="274585"/>
                </a:lnTo>
                <a:lnTo>
                  <a:pt x="58099" y="227624"/>
                </a:lnTo>
                <a:lnTo>
                  <a:pt x="66508" y="180817"/>
                </a:lnTo>
                <a:lnTo>
                  <a:pt x="79092" y="135035"/>
                </a:lnTo>
                <a:lnTo>
                  <a:pt x="96322" y="91152"/>
                </a:lnTo>
                <a:lnTo>
                  <a:pt x="118665" y="50038"/>
                </a:lnTo>
                <a:lnTo>
                  <a:pt x="146592" y="12565"/>
                </a:lnTo>
                <a:lnTo>
                  <a:pt x="146592" y="0"/>
                </a:lnTo>
                <a:close/>
              </a:path>
            </a:pathLst>
          </a:custGeom>
          <a:solidFill>
            <a:srgbClr val="000000"/>
          </a:solidFill>
        </p:spPr>
        <p:txBody>
          <a:bodyPr wrap="square" lIns="0" tIns="0" rIns="0" bIns="0" rtlCol="0"/>
          <a:lstStyle/>
          <a:p>
            <a:endParaRPr/>
          </a:p>
        </p:txBody>
      </p:sp>
      <p:sp>
        <p:nvSpPr>
          <p:cNvPr id="5" name="object 5"/>
          <p:cNvSpPr/>
          <p:nvPr/>
        </p:nvSpPr>
        <p:spPr>
          <a:xfrm>
            <a:off x="3643746" y="9174321"/>
            <a:ext cx="153035" cy="0"/>
          </a:xfrm>
          <a:custGeom>
            <a:avLst/>
            <a:gdLst/>
            <a:ahLst/>
            <a:cxnLst/>
            <a:rect l="l" t="t" r="r" b="b"/>
            <a:pathLst>
              <a:path w="153035">
                <a:moveTo>
                  <a:pt x="0" y="0"/>
                </a:moveTo>
                <a:lnTo>
                  <a:pt x="152874" y="0"/>
                </a:lnTo>
              </a:path>
            </a:pathLst>
          </a:custGeom>
          <a:ln w="21589">
            <a:solidFill>
              <a:srgbClr val="000000"/>
            </a:solidFill>
          </a:ln>
        </p:spPr>
        <p:txBody>
          <a:bodyPr wrap="square" lIns="0" tIns="0" rIns="0" bIns="0" rtlCol="0"/>
          <a:lstStyle/>
          <a:p>
            <a:endParaRPr/>
          </a:p>
        </p:txBody>
      </p:sp>
      <p:sp>
        <p:nvSpPr>
          <p:cNvPr id="6" name="object 6"/>
          <p:cNvSpPr/>
          <p:nvPr/>
        </p:nvSpPr>
        <p:spPr>
          <a:xfrm>
            <a:off x="3664688" y="7234396"/>
            <a:ext cx="0" cy="1929130"/>
          </a:xfrm>
          <a:custGeom>
            <a:avLst/>
            <a:gdLst/>
            <a:ahLst/>
            <a:cxnLst/>
            <a:rect l="l" t="t" r="r" b="b"/>
            <a:pathLst>
              <a:path h="1929129">
                <a:moveTo>
                  <a:pt x="0" y="0"/>
                </a:moveTo>
                <a:lnTo>
                  <a:pt x="0" y="1929129"/>
                </a:lnTo>
              </a:path>
            </a:pathLst>
          </a:custGeom>
          <a:ln w="41883">
            <a:solidFill>
              <a:srgbClr val="000000"/>
            </a:solidFill>
          </a:ln>
        </p:spPr>
        <p:txBody>
          <a:bodyPr wrap="square" lIns="0" tIns="0" rIns="0" bIns="0" rtlCol="0"/>
          <a:lstStyle/>
          <a:p>
            <a:endParaRPr/>
          </a:p>
        </p:txBody>
      </p:sp>
      <p:sp>
        <p:nvSpPr>
          <p:cNvPr id="7" name="object 7"/>
          <p:cNvSpPr/>
          <p:nvPr/>
        </p:nvSpPr>
        <p:spPr>
          <a:xfrm>
            <a:off x="3643746" y="7223600"/>
            <a:ext cx="153035" cy="0"/>
          </a:xfrm>
          <a:custGeom>
            <a:avLst/>
            <a:gdLst/>
            <a:ahLst/>
            <a:cxnLst/>
            <a:rect l="l" t="t" r="r" b="b"/>
            <a:pathLst>
              <a:path w="153035">
                <a:moveTo>
                  <a:pt x="0" y="0"/>
                </a:moveTo>
                <a:lnTo>
                  <a:pt x="152874" y="0"/>
                </a:lnTo>
              </a:path>
            </a:pathLst>
          </a:custGeom>
          <a:ln w="21589">
            <a:solidFill>
              <a:srgbClr val="000000"/>
            </a:solidFill>
          </a:ln>
        </p:spPr>
        <p:txBody>
          <a:bodyPr wrap="square" lIns="0" tIns="0" rIns="0" bIns="0" rtlCol="0"/>
          <a:lstStyle/>
          <a:p>
            <a:endParaRPr/>
          </a:p>
        </p:txBody>
      </p:sp>
      <p:sp>
        <p:nvSpPr>
          <p:cNvPr id="8" name="object 8"/>
          <p:cNvSpPr txBox="1"/>
          <p:nvPr/>
        </p:nvSpPr>
        <p:spPr>
          <a:xfrm>
            <a:off x="3794811" y="7169467"/>
            <a:ext cx="234950" cy="528320"/>
          </a:xfrm>
          <a:prstGeom prst="rect">
            <a:avLst/>
          </a:prstGeom>
        </p:spPr>
        <p:txBody>
          <a:bodyPr vert="horz" wrap="square" lIns="0" tIns="12065" rIns="0" bIns="0" rtlCol="0">
            <a:spAutoFit/>
          </a:bodyPr>
          <a:lstStyle/>
          <a:p>
            <a:pPr marL="12700">
              <a:lnSpc>
                <a:spcPct val="100000"/>
              </a:lnSpc>
              <a:spcBef>
                <a:spcPts val="95"/>
              </a:spcBef>
            </a:pPr>
            <a:r>
              <a:rPr sz="3300" spc="-440" dirty="0">
                <a:latin typeface="Lucida Sans Unicode"/>
                <a:cs typeface="Lucida Sans Unicode"/>
              </a:rPr>
              <a:t>1</a:t>
            </a:r>
            <a:endParaRPr sz="3300">
              <a:latin typeface="Lucida Sans Unicode"/>
              <a:cs typeface="Lucida Sans Unicode"/>
            </a:endParaRPr>
          </a:p>
        </p:txBody>
      </p:sp>
      <p:sp>
        <p:nvSpPr>
          <p:cNvPr id="9" name="object 9"/>
          <p:cNvSpPr txBox="1"/>
          <p:nvPr/>
        </p:nvSpPr>
        <p:spPr>
          <a:xfrm>
            <a:off x="1662343" y="7908921"/>
            <a:ext cx="2392680" cy="528320"/>
          </a:xfrm>
          <a:prstGeom prst="rect">
            <a:avLst/>
          </a:prstGeom>
        </p:spPr>
        <p:txBody>
          <a:bodyPr vert="horz" wrap="square" lIns="0" tIns="12065" rIns="0" bIns="0" rtlCol="0">
            <a:spAutoFit/>
          </a:bodyPr>
          <a:lstStyle/>
          <a:p>
            <a:pPr marL="38100">
              <a:lnSpc>
                <a:spcPct val="100000"/>
              </a:lnSpc>
              <a:spcBef>
                <a:spcPts val="95"/>
              </a:spcBef>
              <a:tabLst>
                <a:tab pos="671195" algn="l"/>
                <a:tab pos="2145030" algn="l"/>
              </a:tabLst>
            </a:pPr>
            <a:r>
              <a:rPr sz="4950" spc="-547" baseline="5050" dirty="0">
                <a:latin typeface="Lucida Sans Unicode"/>
                <a:cs typeface="Lucida Sans Unicode"/>
              </a:rPr>
              <a:t>=	</a:t>
            </a:r>
            <a:r>
              <a:rPr sz="4950" spc="-427" baseline="5050" dirty="0">
                <a:latin typeface="Lucida Sans Unicode"/>
                <a:cs typeface="Lucida Sans Unicode"/>
              </a:rPr>
              <a:t>[</a:t>
            </a:r>
            <a:r>
              <a:rPr sz="3300" spc="-285" dirty="0">
                <a:latin typeface="Lucida Sans Unicode"/>
                <a:cs typeface="Lucida Sans Unicode"/>
              </a:rPr>
              <a:t>1111</a:t>
            </a:r>
            <a:r>
              <a:rPr sz="4950" spc="-427" baseline="5050" dirty="0">
                <a:latin typeface="Lucida Sans Unicode"/>
                <a:cs typeface="Lucida Sans Unicode"/>
              </a:rPr>
              <a:t>]	</a:t>
            </a:r>
            <a:r>
              <a:rPr sz="4950" spc="-660" baseline="32828" dirty="0">
                <a:latin typeface="Lucida Sans Unicode"/>
                <a:cs typeface="Lucida Sans Unicode"/>
              </a:rPr>
              <a:t>1</a:t>
            </a:r>
            <a:endParaRPr sz="4950" baseline="32828">
              <a:latin typeface="Lucida Sans Unicode"/>
              <a:cs typeface="Lucida Sans Unicode"/>
            </a:endParaRPr>
          </a:p>
        </p:txBody>
      </p:sp>
      <p:sp>
        <p:nvSpPr>
          <p:cNvPr id="10" name="object 10"/>
          <p:cNvSpPr txBox="1"/>
          <p:nvPr/>
        </p:nvSpPr>
        <p:spPr>
          <a:xfrm>
            <a:off x="3794811" y="8155406"/>
            <a:ext cx="234950" cy="1021080"/>
          </a:xfrm>
          <a:prstGeom prst="rect">
            <a:avLst/>
          </a:prstGeom>
        </p:spPr>
        <p:txBody>
          <a:bodyPr vert="horz" wrap="square" lIns="0" tIns="12065" rIns="0" bIns="0" rtlCol="0">
            <a:spAutoFit/>
          </a:bodyPr>
          <a:lstStyle/>
          <a:p>
            <a:pPr marL="12700">
              <a:lnSpc>
                <a:spcPts val="3920"/>
              </a:lnSpc>
              <a:spcBef>
                <a:spcPts val="95"/>
              </a:spcBef>
            </a:pPr>
            <a:r>
              <a:rPr sz="3300" spc="-440" dirty="0">
                <a:latin typeface="Lucida Sans Unicode"/>
                <a:cs typeface="Lucida Sans Unicode"/>
              </a:rPr>
              <a:t>1</a:t>
            </a:r>
            <a:endParaRPr sz="3300">
              <a:latin typeface="Lucida Sans Unicode"/>
              <a:cs typeface="Lucida Sans Unicode"/>
            </a:endParaRPr>
          </a:p>
          <a:p>
            <a:pPr marL="12700">
              <a:lnSpc>
                <a:spcPts val="3920"/>
              </a:lnSpc>
            </a:pPr>
            <a:r>
              <a:rPr sz="3300" spc="-440" dirty="0">
                <a:latin typeface="Lucida Sans Unicode"/>
                <a:cs typeface="Lucida Sans Unicode"/>
              </a:rPr>
              <a:t>1</a:t>
            </a:r>
            <a:endParaRPr sz="3300">
              <a:latin typeface="Lucida Sans Unicode"/>
              <a:cs typeface="Lucida Sans Unicode"/>
            </a:endParaRPr>
          </a:p>
        </p:txBody>
      </p:sp>
      <p:sp>
        <p:nvSpPr>
          <p:cNvPr id="11" name="object 11"/>
          <p:cNvSpPr/>
          <p:nvPr/>
        </p:nvSpPr>
        <p:spPr>
          <a:xfrm>
            <a:off x="4028237" y="9174321"/>
            <a:ext cx="153035" cy="0"/>
          </a:xfrm>
          <a:custGeom>
            <a:avLst/>
            <a:gdLst/>
            <a:ahLst/>
            <a:cxnLst/>
            <a:rect l="l" t="t" r="r" b="b"/>
            <a:pathLst>
              <a:path w="153035">
                <a:moveTo>
                  <a:pt x="0" y="0"/>
                </a:moveTo>
                <a:lnTo>
                  <a:pt x="152874" y="0"/>
                </a:lnTo>
              </a:path>
            </a:pathLst>
          </a:custGeom>
          <a:ln w="21589">
            <a:solidFill>
              <a:srgbClr val="000000"/>
            </a:solidFill>
          </a:ln>
        </p:spPr>
        <p:txBody>
          <a:bodyPr wrap="square" lIns="0" tIns="0" rIns="0" bIns="0" rtlCol="0"/>
          <a:lstStyle/>
          <a:p>
            <a:endParaRPr/>
          </a:p>
        </p:txBody>
      </p:sp>
      <p:sp>
        <p:nvSpPr>
          <p:cNvPr id="12" name="object 12"/>
          <p:cNvSpPr/>
          <p:nvPr/>
        </p:nvSpPr>
        <p:spPr>
          <a:xfrm>
            <a:off x="4160170" y="7234396"/>
            <a:ext cx="0" cy="1929130"/>
          </a:xfrm>
          <a:custGeom>
            <a:avLst/>
            <a:gdLst/>
            <a:ahLst/>
            <a:cxnLst/>
            <a:rect l="l" t="t" r="r" b="b"/>
            <a:pathLst>
              <a:path h="1929129">
                <a:moveTo>
                  <a:pt x="0" y="0"/>
                </a:moveTo>
                <a:lnTo>
                  <a:pt x="0" y="1929129"/>
                </a:lnTo>
              </a:path>
            </a:pathLst>
          </a:custGeom>
          <a:ln w="41883">
            <a:solidFill>
              <a:srgbClr val="000000"/>
            </a:solidFill>
          </a:ln>
        </p:spPr>
        <p:txBody>
          <a:bodyPr wrap="square" lIns="0" tIns="0" rIns="0" bIns="0" rtlCol="0"/>
          <a:lstStyle/>
          <a:p>
            <a:endParaRPr/>
          </a:p>
        </p:txBody>
      </p:sp>
      <p:sp>
        <p:nvSpPr>
          <p:cNvPr id="13" name="object 13"/>
          <p:cNvSpPr/>
          <p:nvPr/>
        </p:nvSpPr>
        <p:spPr>
          <a:xfrm>
            <a:off x="4028237" y="7223600"/>
            <a:ext cx="153035" cy="0"/>
          </a:xfrm>
          <a:custGeom>
            <a:avLst/>
            <a:gdLst/>
            <a:ahLst/>
            <a:cxnLst/>
            <a:rect l="l" t="t" r="r" b="b"/>
            <a:pathLst>
              <a:path w="153035">
                <a:moveTo>
                  <a:pt x="0" y="0"/>
                </a:moveTo>
                <a:lnTo>
                  <a:pt x="152874" y="0"/>
                </a:lnTo>
              </a:path>
            </a:pathLst>
          </a:custGeom>
          <a:ln w="21589">
            <a:solidFill>
              <a:srgbClr val="000000"/>
            </a:solidFill>
          </a:ln>
        </p:spPr>
        <p:txBody>
          <a:bodyPr wrap="square" lIns="0" tIns="0" rIns="0" bIns="0" rtlCol="0"/>
          <a:lstStyle/>
          <a:p>
            <a:endParaRPr/>
          </a:p>
        </p:txBody>
      </p:sp>
      <p:sp>
        <p:nvSpPr>
          <p:cNvPr id="14" name="object 14"/>
          <p:cNvSpPr/>
          <p:nvPr/>
        </p:nvSpPr>
        <p:spPr>
          <a:xfrm>
            <a:off x="4336081" y="7108452"/>
            <a:ext cx="146685" cy="2181860"/>
          </a:xfrm>
          <a:custGeom>
            <a:avLst/>
            <a:gdLst/>
            <a:ahLst/>
            <a:cxnLst/>
            <a:rect l="l" t="t" r="r" b="b"/>
            <a:pathLst>
              <a:path w="146685" h="2181859">
                <a:moveTo>
                  <a:pt x="0" y="0"/>
                </a:moveTo>
                <a:lnTo>
                  <a:pt x="0" y="12565"/>
                </a:lnTo>
                <a:lnTo>
                  <a:pt x="27926" y="50038"/>
                </a:lnTo>
                <a:lnTo>
                  <a:pt x="50270" y="91152"/>
                </a:lnTo>
                <a:lnTo>
                  <a:pt x="67499" y="135035"/>
                </a:lnTo>
                <a:lnTo>
                  <a:pt x="80084" y="180817"/>
                </a:lnTo>
                <a:lnTo>
                  <a:pt x="88492" y="227624"/>
                </a:lnTo>
                <a:lnTo>
                  <a:pt x="93193" y="274585"/>
                </a:lnTo>
                <a:lnTo>
                  <a:pt x="94656" y="320827"/>
                </a:lnTo>
                <a:lnTo>
                  <a:pt x="94656" y="1860466"/>
                </a:lnTo>
                <a:lnTo>
                  <a:pt x="93193" y="1906709"/>
                </a:lnTo>
                <a:lnTo>
                  <a:pt x="88492" y="1953670"/>
                </a:lnTo>
                <a:lnTo>
                  <a:pt x="80084" y="2000477"/>
                </a:lnTo>
                <a:lnTo>
                  <a:pt x="67499" y="2046258"/>
                </a:lnTo>
                <a:lnTo>
                  <a:pt x="50270" y="2090142"/>
                </a:lnTo>
                <a:lnTo>
                  <a:pt x="27926" y="2131256"/>
                </a:lnTo>
                <a:lnTo>
                  <a:pt x="0" y="2168729"/>
                </a:lnTo>
                <a:lnTo>
                  <a:pt x="0" y="2181294"/>
                </a:lnTo>
                <a:lnTo>
                  <a:pt x="37684" y="2149148"/>
                </a:lnTo>
                <a:lnTo>
                  <a:pt x="69022" y="2111264"/>
                </a:lnTo>
                <a:lnTo>
                  <a:pt x="94422" y="2068776"/>
                </a:lnTo>
                <a:lnTo>
                  <a:pt x="114289" y="2022817"/>
                </a:lnTo>
                <a:lnTo>
                  <a:pt x="129033" y="1974523"/>
                </a:lnTo>
                <a:lnTo>
                  <a:pt x="139059" y="1925026"/>
                </a:lnTo>
                <a:lnTo>
                  <a:pt x="144777" y="1875460"/>
                </a:lnTo>
                <a:lnTo>
                  <a:pt x="146592" y="1826960"/>
                </a:lnTo>
                <a:lnTo>
                  <a:pt x="146592" y="354334"/>
                </a:lnTo>
                <a:lnTo>
                  <a:pt x="144777" y="305834"/>
                </a:lnTo>
                <a:lnTo>
                  <a:pt x="139059" y="256268"/>
                </a:lnTo>
                <a:lnTo>
                  <a:pt x="129033" y="206771"/>
                </a:lnTo>
                <a:lnTo>
                  <a:pt x="114289" y="158476"/>
                </a:lnTo>
                <a:lnTo>
                  <a:pt x="94422" y="112518"/>
                </a:lnTo>
                <a:lnTo>
                  <a:pt x="69022" y="70030"/>
                </a:lnTo>
                <a:lnTo>
                  <a:pt x="37684" y="32146"/>
                </a:lnTo>
                <a:lnTo>
                  <a:pt x="0" y="0"/>
                </a:lnTo>
                <a:close/>
              </a:path>
            </a:pathLst>
          </a:custGeom>
          <a:solidFill>
            <a:srgbClr val="000000"/>
          </a:solidFill>
        </p:spPr>
        <p:txBody>
          <a:bodyPr wrap="square" lIns="0" tIns="0" rIns="0" bIns="0" rtlCol="0"/>
          <a:lstStyle/>
          <a:p>
            <a:endParaRPr/>
          </a:p>
        </p:txBody>
      </p:sp>
      <p:sp>
        <p:nvSpPr>
          <p:cNvPr id="15" name="object 15"/>
          <p:cNvSpPr txBox="1"/>
          <p:nvPr/>
        </p:nvSpPr>
        <p:spPr>
          <a:xfrm>
            <a:off x="999410" y="6066356"/>
            <a:ext cx="3912870" cy="1218565"/>
          </a:xfrm>
          <a:prstGeom prst="rect">
            <a:avLst/>
          </a:prstGeom>
        </p:spPr>
        <p:txBody>
          <a:bodyPr vert="horz" wrap="square" lIns="0" tIns="207010" rIns="0" bIns="0" rtlCol="0">
            <a:spAutoFit/>
          </a:bodyPr>
          <a:lstStyle/>
          <a:p>
            <a:pPr marL="50800">
              <a:lnSpc>
                <a:spcPct val="100000"/>
              </a:lnSpc>
              <a:spcBef>
                <a:spcPts val="1630"/>
              </a:spcBef>
            </a:pPr>
            <a:r>
              <a:rPr sz="3300" i="1" spc="70" dirty="0">
                <a:latin typeface="Times New Roman"/>
                <a:cs typeface="Times New Roman"/>
              </a:rPr>
              <a:t>x</a:t>
            </a:r>
            <a:r>
              <a:rPr sz="3525" spc="104" baseline="-18912" dirty="0">
                <a:latin typeface="Lucida Sans Unicode"/>
                <a:cs typeface="Lucida Sans Unicode"/>
              </a:rPr>
              <a:t>LS </a:t>
            </a:r>
            <a:r>
              <a:rPr sz="3300" spc="-365" dirty="0">
                <a:latin typeface="Lucida Sans Unicode"/>
                <a:cs typeface="Lucida Sans Unicode"/>
              </a:rPr>
              <a:t>= </a:t>
            </a:r>
            <a:r>
              <a:rPr sz="3300" spc="-40" dirty="0">
                <a:latin typeface="Lucida Sans Unicode"/>
                <a:cs typeface="Lucida Sans Unicode"/>
              </a:rPr>
              <a:t>(</a:t>
            </a:r>
            <a:r>
              <a:rPr sz="3300" b="1" spc="-40" dirty="0">
                <a:latin typeface="Times New Roman"/>
                <a:cs typeface="Times New Roman"/>
              </a:rPr>
              <a:t>H</a:t>
            </a:r>
            <a:r>
              <a:rPr sz="3525" i="1" spc="-60" baseline="28368" dirty="0">
                <a:latin typeface="Times New Roman"/>
                <a:cs typeface="Times New Roman"/>
              </a:rPr>
              <a:t>T</a:t>
            </a:r>
            <a:r>
              <a:rPr sz="3300" b="1" spc="-40" dirty="0">
                <a:latin typeface="Times New Roman"/>
                <a:cs typeface="Times New Roman"/>
              </a:rPr>
              <a:t>H</a:t>
            </a:r>
            <a:r>
              <a:rPr sz="3300" spc="-40" dirty="0">
                <a:latin typeface="Lucida Sans Unicode"/>
                <a:cs typeface="Lucida Sans Unicode"/>
              </a:rPr>
              <a:t>)</a:t>
            </a:r>
            <a:r>
              <a:rPr sz="3525" spc="-60" baseline="28368" dirty="0">
                <a:latin typeface="Lucida Sans Unicode"/>
                <a:cs typeface="Lucida Sans Unicode"/>
              </a:rPr>
              <a:t>−1</a:t>
            </a:r>
            <a:r>
              <a:rPr sz="3300" b="1" spc="-40" dirty="0">
                <a:latin typeface="Times New Roman"/>
                <a:cs typeface="Times New Roman"/>
              </a:rPr>
              <a:t>H</a:t>
            </a:r>
            <a:r>
              <a:rPr sz="3525" i="1" spc="-60" baseline="28368" dirty="0">
                <a:latin typeface="Times New Roman"/>
                <a:cs typeface="Times New Roman"/>
              </a:rPr>
              <a:t>T</a:t>
            </a:r>
            <a:r>
              <a:rPr sz="3525" i="1" spc="-104" baseline="28368" dirty="0">
                <a:latin typeface="Times New Roman"/>
                <a:cs typeface="Times New Roman"/>
              </a:rPr>
              <a:t> </a:t>
            </a:r>
            <a:r>
              <a:rPr sz="3300" b="1" spc="-5" dirty="0">
                <a:latin typeface="Times New Roman"/>
                <a:cs typeface="Times New Roman"/>
              </a:rPr>
              <a:t>y</a:t>
            </a:r>
            <a:endParaRPr sz="3300">
              <a:latin typeface="Times New Roman"/>
              <a:cs typeface="Times New Roman"/>
            </a:endParaRPr>
          </a:p>
          <a:p>
            <a:pPr marR="17780" algn="r">
              <a:lnSpc>
                <a:spcPct val="100000"/>
              </a:lnSpc>
              <a:spcBef>
                <a:spcPts val="1085"/>
              </a:spcBef>
            </a:pPr>
            <a:r>
              <a:rPr sz="2350" spc="-265" dirty="0">
                <a:latin typeface="Lucida Sans Unicode"/>
                <a:cs typeface="Lucida Sans Unicode"/>
              </a:rPr>
              <a:t>−</a:t>
            </a:r>
            <a:r>
              <a:rPr sz="2350" spc="-320" dirty="0">
                <a:latin typeface="Lucida Sans Unicode"/>
                <a:cs typeface="Lucida Sans Unicode"/>
              </a:rPr>
              <a:t>1</a:t>
            </a:r>
            <a:endParaRPr sz="2350">
              <a:latin typeface="Lucida Sans Unicode"/>
              <a:cs typeface="Lucida Sans Unicode"/>
            </a:endParaRPr>
          </a:p>
        </p:txBody>
      </p:sp>
      <p:sp>
        <p:nvSpPr>
          <p:cNvPr id="16" name="object 16"/>
          <p:cNvSpPr txBox="1"/>
          <p:nvPr/>
        </p:nvSpPr>
        <p:spPr>
          <a:xfrm>
            <a:off x="4943823" y="7908921"/>
            <a:ext cx="1142365" cy="528320"/>
          </a:xfrm>
          <a:prstGeom prst="rect">
            <a:avLst/>
          </a:prstGeom>
        </p:spPr>
        <p:txBody>
          <a:bodyPr vert="horz" wrap="square" lIns="0" tIns="12065" rIns="0" bIns="0" rtlCol="0">
            <a:spAutoFit/>
          </a:bodyPr>
          <a:lstStyle/>
          <a:p>
            <a:pPr marL="12700">
              <a:lnSpc>
                <a:spcPct val="100000"/>
              </a:lnSpc>
              <a:spcBef>
                <a:spcPts val="95"/>
              </a:spcBef>
            </a:pPr>
            <a:r>
              <a:rPr sz="4950" spc="37" baseline="5050" dirty="0">
                <a:latin typeface="Lucida Sans Unicode"/>
                <a:cs typeface="Lucida Sans Unicode"/>
              </a:rPr>
              <a:t>[</a:t>
            </a:r>
            <a:r>
              <a:rPr sz="3300" spc="-440" dirty="0">
                <a:latin typeface="Lucida Sans Unicode"/>
                <a:cs typeface="Lucida Sans Unicode"/>
              </a:rPr>
              <a:t>1111</a:t>
            </a:r>
            <a:r>
              <a:rPr sz="4950" spc="37" baseline="5050" dirty="0">
                <a:latin typeface="Lucida Sans Unicode"/>
                <a:cs typeface="Lucida Sans Unicode"/>
              </a:rPr>
              <a:t>]</a:t>
            </a:r>
            <a:endParaRPr sz="4950" baseline="5050">
              <a:latin typeface="Lucida Sans Unicode"/>
              <a:cs typeface="Lucida Sans Unicode"/>
            </a:endParaRPr>
          </a:p>
        </p:txBody>
      </p:sp>
      <p:sp>
        <p:nvSpPr>
          <p:cNvPr id="17" name="object 17"/>
          <p:cNvSpPr/>
          <p:nvPr/>
        </p:nvSpPr>
        <p:spPr>
          <a:xfrm>
            <a:off x="6266640" y="9192736"/>
            <a:ext cx="153035" cy="0"/>
          </a:xfrm>
          <a:custGeom>
            <a:avLst/>
            <a:gdLst/>
            <a:ahLst/>
            <a:cxnLst/>
            <a:rect l="l" t="t" r="r" b="b"/>
            <a:pathLst>
              <a:path w="153035">
                <a:moveTo>
                  <a:pt x="0" y="0"/>
                </a:moveTo>
                <a:lnTo>
                  <a:pt x="152874" y="0"/>
                </a:lnTo>
              </a:path>
            </a:pathLst>
          </a:custGeom>
          <a:ln w="20320">
            <a:solidFill>
              <a:srgbClr val="000000"/>
            </a:solidFill>
          </a:ln>
        </p:spPr>
        <p:txBody>
          <a:bodyPr wrap="square" lIns="0" tIns="0" rIns="0" bIns="0" rtlCol="0"/>
          <a:lstStyle/>
          <a:p>
            <a:endParaRPr/>
          </a:p>
        </p:txBody>
      </p:sp>
      <p:sp>
        <p:nvSpPr>
          <p:cNvPr id="18" name="object 18"/>
          <p:cNvSpPr/>
          <p:nvPr/>
        </p:nvSpPr>
        <p:spPr>
          <a:xfrm>
            <a:off x="6287582" y="7215346"/>
            <a:ext cx="0" cy="1967230"/>
          </a:xfrm>
          <a:custGeom>
            <a:avLst/>
            <a:gdLst/>
            <a:ahLst/>
            <a:cxnLst/>
            <a:rect l="l" t="t" r="r" b="b"/>
            <a:pathLst>
              <a:path h="1967229">
                <a:moveTo>
                  <a:pt x="0" y="0"/>
                </a:moveTo>
                <a:lnTo>
                  <a:pt x="0" y="1967230"/>
                </a:lnTo>
              </a:path>
            </a:pathLst>
          </a:custGeom>
          <a:ln w="41883">
            <a:solidFill>
              <a:srgbClr val="000000"/>
            </a:solidFill>
          </a:ln>
        </p:spPr>
        <p:txBody>
          <a:bodyPr wrap="square" lIns="0" tIns="0" rIns="0" bIns="0" rtlCol="0"/>
          <a:lstStyle/>
          <a:p>
            <a:endParaRPr/>
          </a:p>
        </p:txBody>
      </p:sp>
      <p:sp>
        <p:nvSpPr>
          <p:cNvPr id="19" name="object 19"/>
          <p:cNvSpPr/>
          <p:nvPr/>
        </p:nvSpPr>
        <p:spPr>
          <a:xfrm>
            <a:off x="6266640" y="7205186"/>
            <a:ext cx="153035" cy="0"/>
          </a:xfrm>
          <a:custGeom>
            <a:avLst/>
            <a:gdLst/>
            <a:ahLst/>
            <a:cxnLst/>
            <a:rect l="l" t="t" r="r" b="b"/>
            <a:pathLst>
              <a:path w="153035">
                <a:moveTo>
                  <a:pt x="0" y="0"/>
                </a:moveTo>
                <a:lnTo>
                  <a:pt x="152874" y="0"/>
                </a:lnTo>
              </a:path>
            </a:pathLst>
          </a:custGeom>
          <a:ln w="20319">
            <a:solidFill>
              <a:srgbClr val="000000"/>
            </a:solidFill>
          </a:ln>
        </p:spPr>
        <p:txBody>
          <a:bodyPr wrap="square" lIns="0" tIns="0" rIns="0" bIns="0" rtlCol="0"/>
          <a:lstStyle/>
          <a:p>
            <a:endParaRPr/>
          </a:p>
        </p:txBody>
      </p:sp>
      <p:sp>
        <p:nvSpPr>
          <p:cNvPr id="20" name="object 20"/>
          <p:cNvSpPr txBox="1"/>
          <p:nvPr/>
        </p:nvSpPr>
        <p:spPr>
          <a:xfrm>
            <a:off x="6417705" y="7154389"/>
            <a:ext cx="863600" cy="2031364"/>
          </a:xfrm>
          <a:prstGeom prst="rect">
            <a:avLst/>
          </a:prstGeom>
        </p:spPr>
        <p:txBody>
          <a:bodyPr vert="horz" wrap="square" lIns="0" tIns="12065" rIns="0" bIns="0" rtlCol="0">
            <a:spAutoFit/>
          </a:bodyPr>
          <a:lstStyle/>
          <a:p>
            <a:pPr marR="5080" algn="r">
              <a:lnSpc>
                <a:spcPts val="3945"/>
              </a:lnSpc>
              <a:spcBef>
                <a:spcPts val="95"/>
              </a:spcBef>
            </a:pPr>
            <a:r>
              <a:rPr sz="3300" spc="-440" dirty="0">
                <a:latin typeface="Lucida Sans Unicode"/>
                <a:cs typeface="Lucida Sans Unicode"/>
              </a:rPr>
              <a:t>1068</a:t>
            </a:r>
            <a:endParaRPr sz="3300">
              <a:latin typeface="Lucida Sans Unicode"/>
              <a:cs typeface="Lucida Sans Unicode"/>
            </a:endParaRPr>
          </a:p>
          <a:p>
            <a:pPr marR="5080" algn="r">
              <a:lnSpc>
                <a:spcPts val="3940"/>
              </a:lnSpc>
            </a:pPr>
            <a:r>
              <a:rPr sz="3300" spc="-440" dirty="0">
                <a:latin typeface="Lucida Sans Unicode"/>
                <a:cs typeface="Lucida Sans Unicode"/>
              </a:rPr>
              <a:t>988</a:t>
            </a:r>
            <a:endParaRPr sz="3300">
              <a:latin typeface="Lucida Sans Unicode"/>
              <a:cs typeface="Lucida Sans Unicode"/>
            </a:endParaRPr>
          </a:p>
          <a:p>
            <a:pPr marR="5080" algn="r">
              <a:lnSpc>
                <a:spcPts val="3954"/>
              </a:lnSpc>
            </a:pPr>
            <a:r>
              <a:rPr sz="3300" spc="-440" dirty="0">
                <a:latin typeface="Lucida Sans Unicode"/>
                <a:cs typeface="Lucida Sans Unicode"/>
              </a:rPr>
              <a:t>1002</a:t>
            </a:r>
            <a:endParaRPr sz="3300">
              <a:latin typeface="Lucida Sans Unicode"/>
              <a:cs typeface="Lucida Sans Unicode"/>
            </a:endParaRPr>
          </a:p>
          <a:p>
            <a:pPr marR="5080" algn="r">
              <a:lnSpc>
                <a:spcPts val="3954"/>
              </a:lnSpc>
            </a:pPr>
            <a:r>
              <a:rPr sz="3300" spc="-440" dirty="0">
                <a:latin typeface="Lucida Sans Unicode"/>
                <a:cs typeface="Lucida Sans Unicode"/>
              </a:rPr>
              <a:t>996</a:t>
            </a:r>
            <a:endParaRPr sz="3300">
              <a:latin typeface="Lucida Sans Unicode"/>
              <a:cs typeface="Lucida Sans Unicode"/>
            </a:endParaRPr>
          </a:p>
        </p:txBody>
      </p:sp>
      <p:sp>
        <p:nvSpPr>
          <p:cNvPr id="21" name="object 21"/>
          <p:cNvSpPr/>
          <p:nvPr/>
        </p:nvSpPr>
        <p:spPr>
          <a:xfrm>
            <a:off x="7279384" y="9192736"/>
            <a:ext cx="153035" cy="0"/>
          </a:xfrm>
          <a:custGeom>
            <a:avLst/>
            <a:gdLst/>
            <a:ahLst/>
            <a:cxnLst/>
            <a:rect l="l" t="t" r="r" b="b"/>
            <a:pathLst>
              <a:path w="153034">
                <a:moveTo>
                  <a:pt x="0" y="0"/>
                </a:moveTo>
                <a:lnTo>
                  <a:pt x="152874" y="0"/>
                </a:lnTo>
              </a:path>
            </a:pathLst>
          </a:custGeom>
          <a:ln w="20320">
            <a:solidFill>
              <a:srgbClr val="000000"/>
            </a:solidFill>
          </a:ln>
        </p:spPr>
        <p:txBody>
          <a:bodyPr wrap="square" lIns="0" tIns="0" rIns="0" bIns="0" rtlCol="0"/>
          <a:lstStyle/>
          <a:p>
            <a:endParaRPr/>
          </a:p>
        </p:txBody>
      </p:sp>
      <p:sp>
        <p:nvSpPr>
          <p:cNvPr id="22" name="object 22"/>
          <p:cNvSpPr/>
          <p:nvPr/>
        </p:nvSpPr>
        <p:spPr>
          <a:xfrm>
            <a:off x="7411318" y="7215346"/>
            <a:ext cx="0" cy="1967230"/>
          </a:xfrm>
          <a:custGeom>
            <a:avLst/>
            <a:gdLst/>
            <a:ahLst/>
            <a:cxnLst/>
            <a:rect l="l" t="t" r="r" b="b"/>
            <a:pathLst>
              <a:path h="1967229">
                <a:moveTo>
                  <a:pt x="0" y="0"/>
                </a:moveTo>
                <a:lnTo>
                  <a:pt x="0" y="1967230"/>
                </a:lnTo>
              </a:path>
            </a:pathLst>
          </a:custGeom>
          <a:ln w="41883">
            <a:solidFill>
              <a:srgbClr val="000000"/>
            </a:solidFill>
          </a:ln>
        </p:spPr>
        <p:txBody>
          <a:bodyPr wrap="square" lIns="0" tIns="0" rIns="0" bIns="0" rtlCol="0"/>
          <a:lstStyle/>
          <a:p>
            <a:endParaRPr/>
          </a:p>
        </p:txBody>
      </p:sp>
      <p:sp>
        <p:nvSpPr>
          <p:cNvPr id="23" name="object 23"/>
          <p:cNvSpPr/>
          <p:nvPr/>
        </p:nvSpPr>
        <p:spPr>
          <a:xfrm>
            <a:off x="7279384" y="7205186"/>
            <a:ext cx="153035" cy="0"/>
          </a:xfrm>
          <a:custGeom>
            <a:avLst/>
            <a:gdLst/>
            <a:ahLst/>
            <a:cxnLst/>
            <a:rect l="l" t="t" r="r" b="b"/>
            <a:pathLst>
              <a:path w="153034">
                <a:moveTo>
                  <a:pt x="0" y="0"/>
                </a:moveTo>
                <a:lnTo>
                  <a:pt x="152874" y="0"/>
                </a:lnTo>
              </a:path>
            </a:pathLst>
          </a:custGeom>
          <a:ln w="20319">
            <a:solidFill>
              <a:srgbClr val="000000"/>
            </a:solidFill>
          </a:ln>
        </p:spPr>
        <p:txBody>
          <a:bodyPr wrap="square" lIns="0" tIns="0" rIns="0" bIns="0" rtlCol="0"/>
          <a:lstStyle/>
          <a:p>
            <a:endParaRPr/>
          </a:p>
        </p:txBody>
      </p:sp>
      <p:sp>
        <p:nvSpPr>
          <p:cNvPr id="24" name="object 24"/>
          <p:cNvSpPr txBox="1"/>
          <p:nvPr/>
        </p:nvSpPr>
        <p:spPr>
          <a:xfrm>
            <a:off x="8104168" y="8187446"/>
            <a:ext cx="234950" cy="528320"/>
          </a:xfrm>
          <a:prstGeom prst="rect">
            <a:avLst/>
          </a:prstGeom>
        </p:spPr>
        <p:txBody>
          <a:bodyPr vert="horz" wrap="square" lIns="0" tIns="12065" rIns="0" bIns="0" rtlCol="0">
            <a:spAutoFit/>
          </a:bodyPr>
          <a:lstStyle/>
          <a:p>
            <a:pPr marL="12700">
              <a:lnSpc>
                <a:spcPct val="100000"/>
              </a:lnSpc>
              <a:spcBef>
                <a:spcPts val="95"/>
              </a:spcBef>
            </a:pPr>
            <a:r>
              <a:rPr sz="3300" spc="-440" dirty="0">
                <a:latin typeface="Lucida Sans Unicode"/>
                <a:cs typeface="Lucida Sans Unicode"/>
              </a:rPr>
              <a:t>4</a:t>
            </a:r>
            <a:endParaRPr sz="3300">
              <a:latin typeface="Lucida Sans Unicode"/>
              <a:cs typeface="Lucida Sans Unicode"/>
            </a:endParaRPr>
          </a:p>
        </p:txBody>
      </p:sp>
      <p:sp>
        <p:nvSpPr>
          <p:cNvPr id="25" name="object 25"/>
          <p:cNvSpPr txBox="1"/>
          <p:nvPr/>
        </p:nvSpPr>
        <p:spPr>
          <a:xfrm>
            <a:off x="7633640" y="7873320"/>
            <a:ext cx="8375015" cy="528320"/>
          </a:xfrm>
          <a:prstGeom prst="rect">
            <a:avLst/>
          </a:prstGeom>
        </p:spPr>
        <p:txBody>
          <a:bodyPr vert="horz" wrap="square" lIns="0" tIns="12065" rIns="0" bIns="0" rtlCol="0">
            <a:spAutoFit/>
          </a:bodyPr>
          <a:lstStyle/>
          <a:p>
            <a:pPr marL="38100">
              <a:lnSpc>
                <a:spcPct val="100000"/>
              </a:lnSpc>
              <a:spcBef>
                <a:spcPts val="95"/>
              </a:spcBef>
              <a:tabLst>
                <a:tab pos="7335520" algn="l"/>
              </a:tabLst>
            </a:pPr>
            <a:r>
              <a:rPr sz="3300" spc="-365" dirty="0">
                <a:latin typeface="Lucida Sans Unicode"/>
                <a:cs typeface="Lucida Sans Unicode"/>
              </a:rPr>
              <a:t>=  </a:t>
            </a:r>
            <a:r>
              <a:rPr sz="4950" u="heavy" spc="-660" baseline="39562" dirty="0">
                <a:uFill>
                  <a:solidFill>
                    <a:srgbClr val="000000"/>
                  </a:solidFill>
                </a:uFill>
                <a:latin typeface="Lucida Sans Unicode"/>
                <a:cs typeface="Lucida Sans Unicode"/>
              </a:rPr>
              <a:t>1</a:t>
            </a:r>
            <a:r>
              <a:rPr sz="4950" spc="-660" baseline="39562" dirty="0">
                <a:latin typeface="Lucida Sans Unicode"/>
                <a:cs typeface="Lucida Sans Unicode"/>
              </a:rPr>
              <a:t> </a:t>
            </a:r>
            <a:r>
              <a:rPr sz="3300" spc="-350" dirty="0">
                <a:latin typeface="Lucida Sans Unicode"/>
                <a:cs typeface="Lucida Sans Unicode"/>
              </a:rPr>
              <a:t>(1068 </a:t>
            </a:r>
            <a:r>
              <a:rPr sz="3300" spc="-365" dirty="0">
                <a:latin typeface="Lucida Sans Unicode"/>
                <a:cs typeface="Lucida Sans Unicode"/>
              </a:rPr>
              <a:t>+ </a:t>
            </a:r>
            <a:r>
              <a:rPr sz="3300" spc="-440" dirty="0">
                <a:latin typeface="Lucida Sans Unicode"/>
                <a:cs typeface="Lucida Sans Unicode"/>
              </a:rPr>
              <a:t>988 </a:t>
            </a:r>
            <a:r>
              <a:rPr sz="3300" spc="-365" dirty="0">
                <a:latin typeface="Lucida Sans Unicode"/>
                <a:cs typeface="Lucida Sans Unicode"/>
              </a:rPr>
              <a:t>+ </a:t>
            </a:r>
            <a:r>
              <a:rPr sz="3300" spc="-440" dirty="0">
                <a:latin typeface="Lucida Sans Unicode"/>
                <a:cs typeface="Lucida Sans Unicode"/>
              </a:rPr>
              <a:t>1002 </a:t>
            </a:r>
            <a:r>
              <a:rPr sz="3300" spc="-365" dirty="0">
                <a:latin typeface="Lucida Sans Unicode"/>
                <a:cs typeface="Lucida Sans Unicode"/>
              </a:rPr>
              <a:t>+ </a:t>
            </a:r>
            <a:r>
              <a:rPr sz="3300" spc="-325" dirty="0">
                <a:latin typeface="Lucida Sans Unicode"/>
                <a:cs typeface="Lucida Sans Unicode"/>
              </a:rPr>
              <a:t>996)</a:t>
            </a:r>
            <a:r>
              <a:rPr sz="3300" spc="135" dirty="0">
                <a:latin typeface="Lucida Sans Unicode"/>
                <a:cs typeface="Lucida Sans Unicode"/>
              </a:rPr>
              <a:t> </a:t>
            </a:r>
            <a:r>
              <a:rPr sz="3300" spc="-365" dirty="0">
                <a:latin typeface="Lucida Sans Unicode"/>
                <a:cs typeface="Lucida Sans Unicode"/>
              </a:rPr>
              <a:t>=</a:t>
            </a:r>
            <a:r>
              <a:rPr sz="3300" spc="-125" dirty="0">
                <a:latin typeface="Lucida Sans Unicode"/>
                <a:cs typeface="Lucida Sans Unicode"/>
              </a:rPr>
              <a:t> </a:t>
            </a:r>
            <a:r>
              <a:rPr sz="3300" spc="-405" dirty="0">
                <a:latin typeface="Lucida Sans Unicode"/>
                <a:cs typeface="Lucida Sans Unicode"/>
              </a:rPr>
              <a:t>1013.5	</a:t>
            </a:r>
            <a:r>
              <a:rPr sz="3300" spc="-375" dirty="0">
                <a:latin typeface="Lucida Sans Unicode"/>
                <a:cs typeface="Lucida Sans Unicode"/>
              </a:rPr>
              <a:t>Ohms</a:t>
            </a:r>
            <a:endParaRPr sz="3300">
              <a:latin typeface="Lucida Sans Unicode"/>
              <a:cs typeface="Lucida Sans Unicode"/>
            </a:endParaRPr>
          </a:p>
        </p:txBody>
      </p:sp>
      <p:sp>
        <p:nvSpPr>
          <p:cNvPr id="26" name="object 26"/>
          <p:cNvSpPr txBox="1"/>
          <p:nvPr/>
        </p:nvSpPr>
        <p:spPr>
          <a:xfrm>
            <a:off x="9955583" y="8678134"/>
            <a:ext cx="4818380" cy="825500"/>
          </a:xfrm>
          <a:prstGeom prst="rect">
            <a:avLst/>
          </a:prstGeom>
        </p:spPr>
        <p:txBody>
          <a:bodyPr vert="horz" wrap="square" lIns="0" tIns="15875" rIns="0" bIns="0" rtlCol="0">
            <a:spAutoFit/>
          </a:bodyPr>
          <a:lstStyle/>
          <a:p>
            <a:pPr marL="85725" marR="5080" indent="-73660">
              <a:lnSpc>
                <a:spcPct val="100400"/>
              </a:lnSpc>
              <a:spcBef>
                <a:spcPts val="125"/>
              </a:spcBef>
            </a:pPr>
            <a:r>
              <a:rPr sz="2600" i="1" spc="-35" dirty="0">
                <a:solidFill>
                  <a:srgbClr val="5E5E5E"/>
                </a:solidFill>
                <a:latin typeface="Trebuchet MS"/>
                <a:cs typeface="Trebuchet MS"/>
              </a:rPr>
              <a:t>The </a:t>
            </a:r>
            <a:r>
              <a:rPr sz="2600" i="1" spc="-65" dirty="0">
                <a:solidFill>
                  <a:srgbClr val="5E5E5E"/>
                </a:solidFill>
                <a:latin typeface="Trebuchet MS"/>
                <a:cs typeface="Trebuchet MS"/>
              </a:rPr>
              <a:t>least </a:t>
            </a:r>
            <a:r>
              <a:rPr sz="2600" i="1" spc="-10" dirty="0">
                <a:solidFill>
                  <a:srgbClr val="5E5E5E"/>
                </a:solidFill>
                <a:latin typeface="Trebuchet MS"/>
                <a:cs typeface="Trebuchet MS"/>
              </a:rPr>
              <a:t>squares </a:t>
            </a:r>
            <a:r>
              <a:rPr sz="2600" i="1" spc="-45" dirty="0">
                <a:solidFill>
                  <a:srgbClr val="5E5E5E"/>
                </a:solidFill>
                <a:latin typeface="Trebuchet MS"/>
                <a:cs typeface="Trebuchet MS"/>
              </a:rPr>
              <a:t>solution </a:t>
            </a:r>
            <a:r>
              <a:rPr sz="2600" i="1" spc="25" dirty="0">
                <a:solidFill>
                  <a:srgbClr val="5E5E5E"/>
                </a:solidFill>
                <a:latin typeface="Trebuchet MS"/>
                <a:cs typeface="Trebuchet MS"/>
              </a:rPr>
              <a:t>is </a:t>
            </a:r>
            <a:r>
              <a:rPr sz="2600" i="1" spc="-75" dirty="0">
                <a:solidFill>
                  <a:srgbClr val="5E5E5E"/>
                </a:solidFill>
                <a:latin typeface="Trebuchet MS"/>
                <a:cs typeface="Trebuchet MS"/>
              </a:rPr>
              <a:t>just  </a:t>
            </a:r>
            <a:r>
              <a:rPr sz="2600" i="1" spc="-95" dirty="0">
                <a:solidFill>
                  <a:srgbClr val="5E5E5E"/>
                </a:solidFill>
                <a:latin typeface="Trebuchet MS"/>
                <a:cs typeface="Trebuchet MS"/>
              </a:rPr>
              <a:t>the </a:t>
            </a:r>
            <a:r>
              <a:rPr sz="2600" i="1" spc="-10" dirty="0">
                <a:solidFill>
                  <a:srgbClr val="FF0000"/>
                </a:solidFill>
                <a:latin typeface="Trebuchet MS"/>
                <a:cs typeface="Trebuchet MS"/>
              </a:rPr>
              <a:t>mean</a:t>
            </a:r>
            <a:r>
              <a:rPr sz="2600" i="1" spc="-10" dirty="0">
                <a:solidFill>
                  <a:srgbClr val="5E5E5E"/>
                </a:solidFill>
                <a:latin typeface="Trebuchet MS"/>
                <a:cs typeface="Trebuchet MS"/>
              </a:rPr>
              <a:t> </a:t>
            </a:r>
            <a:r>
              <a:rPr sz="2600" i="1" spc="-125" dirty="0">
                <a:solidFill>
                  <a:srgbClr val="5E5E5E"/>
                </a:solidFill>
                <a:latin typeface="Trebuchet MS"/>
                <a:cs typeface="Trebuchet MS"/>
              </a:rPr>
              <a:t>of </a:t>
            </a:r>
            <a:r>
              <a:rPr sz="2600" i="1" spc="-90" dirty="0">
                <a:solidFill>
                  <a:srgbClr val="5E5E5E"/>
                </a:solidFill>
                <a:latin typeface="Trebuchet MS"/>
                <a:cs typeface="Trebuchet MS"/>
              </a:rPr>
              <a:t>our</a:t>
            </a:r>
            <a:r>
              <a:rPr sz="2600" i="1" spc="250" dirty="0">
                <a:solidFill>
                  <a:srgbClr val="5E5E5E"/>
                </a:solidFill>
                <a:latin typeface="Trebuchet MS"/>
                <a:cs typeface="Trebuchet MS"/>
              </a:rPr>
              <a:t> </a:t>
            </a:r>
            <a:r>
              <a:rPr sz="2600" i="1" spc="-30" dirty="0">
                <a:solidFill>
                  <a:srgbClr val="5E5E5E"/>
                </a:solidFill>
                <a:latin typeface="Trebuchet MS"/>
                <a:cs typeface="Trebuchet MS"/>
              </a:rPr>
              <a:t>measurements!</a:t>
            </a:r>
            <a:endParaRPr sz="2600" dirty="0">
              <a:latin typeface="Trebuchet MS"/>
              <a:cs typeface="Trebuchet MS"/>
            </a:endParaRPr>
          </a:p>
        </p:txBody>
      </p:sp>
      <p:sp>
        <p:nvSpPr>
          <p:cNvPr id="27" name="object 27"/>
          <p:cNvSpPr txBox="1"/>
          <p:nvPr/>
        </p:nvSpPr>
        <p:spPr>
          <a:xfrm>
            <a:off x="1511649" y="4219724"/>
            <a:ext cx="638175" cy="528320"/>
          </a:xfrm>
          <a:prstGeom prst="rect">
            <a:avLst/>
          </a:prstGeom>
        </p:spPr>
        <p:txBody>
          <a:bodyPr vert="horz" wrap="square" lIns="0" tIns="12065" rIns="0" bIns="0" rtlCol="0">
            <a:spAutoFit/>
          </a:bodyPr>
          <a:lstStyle/>
          <a:p>
            <a:pPr marL="12700">
              <a:lnSpc>
                <a:spcPct val="100000"/>
              </a:lnSpc>
              <a:spcBef>
                <a:spcPts val="95"/>
              </a:spcBef>
            </a:pPr>
            <a:r>
              <a:rPr sz="3300" b="1" spc="-5" dirty="0">
                <a:latin typeface="Times New Roman"/>
                <a:cs typeface="Times New Roman"/>
              </a:rPr>
              <a:t>y</a:t>
            </a:r>
            <a:r>
              <a:rPr sz="3300" b="1" dirty="0">
                <a:latin typeface="Times New Roman"/>
                <a:cs typeface="Times New Roman"/>
              </a:rPr>
              <a:t> </a:t>
            </a:r>
            <a:r>
              <a:rPr sz="3300" spc="-365" dirty="0">
                <a:latin typeface="Lucida Sans Unicode"/>
                <a:cs typeface="Lucida Sans Unicode"/>
              </a:rPr>
              <a:t>=</a:t>
            </a:r>
            <a:endParaRPr sz="3300">
              <a:latin typeface="Lucida Sans Unicode"/>
              <a:cs typeface="Lucida Sans Unicode"/>
            </a:endParaRPr>
          </a:p>
        </p:txBody>
      </p:sp>
      <p:sp>
        <p:nvSpPr>
          <p:cNvPr id="28" name="object 28"/>
          <p:cNvSpPr/>
          <p:nvPr/>
        </p:nvSpPr>
        <p:spPr>
          <a:xfrm>
            <a:off x="2376913" y="5539581"/>
            <a:ext cx="153035" cy="0"/>
          </a:xfrm>
          <a:custGeom>
            <a:avLst/>
            <a:gdLst/>
            <a:ahLst/>
            <a:cxnLst/>
            <a:rect l="l" t="t" r="r" b="b"/>
            <a:pathLst>
              <a:path w="153035">
                <a:moveTo>
                  <a:pt x="0" y="0"/>
                </a:moveTo>
                <a:lnTo>
                  <a:pt x="152874" y="0"/>
                </a:lnTo>
              </a:path>
            </a:pathLst>
          </a:custGeom>
          <a:ln w="21589">
            <a:solidFill>
              <a:srgbClr val="000000"/>
            </a:solidFill>
          </a:ln>
        </p:spPr>
        <p:txBody>
          <a:bodyPr wrap="square" lIns="0" tIns="0" rIns="0" bIns="0" rtlCol="0"/>
          <a:lstStyle/>
          <a:p>
            <a:endParaRPr/>
          </a:p>
        </p:txBody>
      </p:sp>
      <p:sp>
        <p:nvSpPr>
          <p:cNvPr id="29" name="object 29"/>
          <p:cNvSpPr/>
          <p:nvPr/>
        </p:nvSpPr>
        <p:spPr>
          <a:xfrm>
            <a:off x="2397854" y="3561556"/>
            <a:ext cx="0" cy="1967230"/>
          </a:xfrm>
          <a:custGeom>
            <a:avLst/>
            <a:gdLst/>
            <a:ahLst/>
            <a:cxnLst/>
            <a:rect l="l" t="t" r="r" b="b"/>
            <a:pathLst>
              <a:path h="1967229">
                <a:moveTo>
                  <a:pt x="0" y="0"/>
                </a:moveTo>
                <a:lnTo>
                  <a:pt x="0" y="1967230"/>
                </a:lnTo>
              </a:path>
            </a:pathLst>
          </a:custGeom>
          <a:ln w="41883">
            <a:solidFill>
              <a:srgbClr val="000000"/>
            </a:solidFill>
          </a:ln>
        </p:spPr>
        <p:txBody>
          <a:bodyPr wrap="square" lIns="0" tIns="0" rIns="0" bIns="0" rtlCol="0"/>
          <a:lstStyle/>
          <a:p>
            <a:endParaRPr/>
          </a:p>
        </p:txBody>
      </p:sp>
      <p:sp>
        <p:nvSpPr>
          <p:cNvPr id="30" name="object 30"/>
          <p:cNvSpPr/>
          <p:nvPr/>
        </p:nvSpPr>
        <p:spPr>
          <a:xfrm>
            <a:off x="2376913" y="3551396"/>
            <a:ext cx="153035" cy="0"/>
          </a:xfrm>
          <a:custGeom>
            <a:avLst/>
            <a:gdLst/>
            <a:ahLst/>
            <a:cxnLst/>
            <a:rect l="l" t="t" r="r" b="b"/>
            <a:pathLst>
              <a:path w="153035">
                <a:moveTo>
                  <a:pt x="0" y="0"/>
                </a:moveTo>
                <a:lnTo>
                  <a:pt x="152874" y="0"/>
                </a:lnTo>
              </a:path>
            </a:pathLst>
          </a:custGeom>
          <a:ln w="20319">
            <a:solidFill>
              <a:srgbClr val="000000"/>
            </a:solidFill>
          </a:ln>
        </p:spPr>
        <p:txBody>
          <a:bodyPr wrap="square" lIns="0" tIns="0" rIns="0" bIns="0" rtlCol="0"/>
          <a:lstStyle/>
          <a:p>
            <a:endParaRPr/>
          </a:p>
        </p:txBody>
      </p:sp>
      <p:sp>
        <p:nvSpPr>
          <p:cNvPr id="31" name="object 31"/>
          <p:cNvSpPr txBox="1"/>
          <p:nvPr/>
        </p:nvSpPr>
        <p:spPr>
          <a:xfrm>
            <a:off x="2527976" y="3500794"/>
            <a:ext cx="863600" cy="2031364"/>
          </a:xfrm>
          <a:prstGeom prst="rect">
            <a:avLst/>
          </a:prstGeom>
        </p:spPr>
        <p:txBody>
          <a:bodyPr vert="horz" wrap="square" lIns="0" tIns="12065" rIns="0" bIns="0" rtlCol="0">
            <a:spAutoFit/>
          </a:bodyPr>
          <a:lstStyle/>
          <a:p>
            <a:pPr marL="12700">
              <a:lnSpc>
                <a:spcPts val="3945"/>
              </a:lnSpc>
              <a:spcBef>
                <a:spcPts val="95"/>
              </a:spcBef>
            </a:pPr>
            <a:r>
              <a:rPr sz="3300" spc="-440" dirty="0">
                <a:latin typeface="Lucida Sans Unicode"/>
                <a:cs typeface="Lucida Sans Unicode"/>
              </a:rPr>
              <a:t>1068</a:t>
            </a:r>
            <a:endParaRPr sz="3300">
              <a:latin typeface="Lucida Sans Unicode"/>
              <a:cs typeface="Lucida Sans Unicode"/>
            </a:endParaRPr>
          </a:p>
          <a:p>
            <a:pPr marL="116839">
              <a:lnSpc>
                <a:spcPts val="3940"/>
              </a:lnSpc>
            </a:pPr>
            <a:r>
              <a:rPr sz="3300" spc="-440" dirty="0">
                <a:latin typeface="Lucida Sans Unicode"/>
                <a:cs typeface="Lucida Sans Unicode"/>
              </a:rPr>
              <a:t>988</a:t>
            </a:r>
            <a:endParaRPr sz="3300">
              <a:latin typeface="Lucida Sans Unicode"/>
              <a:cs typeface="Lucida Sans Unicode"/>
            </a:endParaRPr>
          </a:p>
          <a:p>
            <a:pPr marL="12700">
              <a:lnSpc>
                <a:spcPts val="3954"/>
              </a:lnSpc>
            </a:pPr>
            <a:r>
              <a:rPr sz="3300" spc="-440" dirty="0">
                <a:latin typeface="Lucida Sans Unicode"/>
                <a:cs typeface="Lucida Sans Unicode"/>
              </a:rPr>
              <a:t>1002</a:t>
            </a:r>
            <a:endParaRPr sz="3300">
              <a:latin typeface="Lucida Sans Unicode"/>
              <a:cs typeface="Lucida Sans Unicode"/>
            </a:endParaRPr>
          </a:p>
          <a:p>
            <a:pPr marL="116839">
              <a:lnSpc>
                <a:spcPts val="3954"/>
              </a:lnSpc>
            </a:pPr>
            <a:r>
              <a:rPr sz="3300" spc="-440" dirty="0">
                <a:latin typeface="Lucida Sans Unicode"/>
                <a:cs typeface="Lucida Sans Unicode"/>
              </a:rPr>
              <a:t>996</a:t>
            </a:r>
            <a:endParaRPr sz="3300">
              <a:latin typeface="Lucida Sans Unicode"/>
              <a:cs typeface="Lucida Sans Unicode"/>
            </a:endParaRPr>
          </a:p>
        </p:txBody>
      </p:sp>
      <p:sp>
        <p:nvSpPr>
          <p:cNvPr id="32" name="object 32"/>
          <p:cNvSpPr/>
          <p:nvPr/>
        </p:nvSpPr>
        <p:spPr>
          <a:xfrm>
            <a:off x="3389657" y="5539581"/>
            <a:ext cx="153035" cy="0"/>
          </a:xfrm>
          <a:custGeom>
            <a:avLst/>
            <a:gdLst/>
            <a:ahLst/>
            <a:cxnLst/>
            <a:rect l="l" t="t" r="r" b="b"/>
            <a:pathLst>
              <a:path w="153035">
                <a:moveTo>
                  <a:pt x="0" y="0"/>
                </a:moveTo>
                <a:lnTo>
                  <a:pt x="152874" y="0"/>
                </a:lnTo>
              </a:path>
            </a:pathLst>
          </a:custGeom>
          <a:ln w="21589">
            <a:solidFill>
              <a:srgbClr val="000000"/>
            </a:solidFill>
          </a:ln>
        </p:spPr>
        <p:txBody>
          <a:bodyPr wrap="square" lIns="0" tIns="0" rIns="0" bIns="0" rtlCol="0"/>
          <a:lstStyle/>
          <a:p>
            <a:endParaRPr/>
          </a:p>
        </p:txBody>
      </p:sp>
      <p:sp>
        <p:nvSpPr>
          <p:cNvPr id="33" name="object 33"/>
          <p:cNvSpPr/>
          <p:nvPr/>
        </p:nvSpPr>
        <p:spPr>
          <a:xfrm>
            <a:off x="3521590" y="3561556"/>
            <a:ext cx="0" cy="1967230"/>
          </a:xfrm>
          <a:custGeom>
            <a:avLst/>
            <a:gdLst/>
            <a:ahLst/>
            <a:cxnLst/>
            <a:rect l="l" t="t" r="r" b="b"/>
            <a:pathLst>
              <a:path h="1967229">
                <a:moveTo>
                  <a:pt x="0" y="0"/>
                </a:moveTo>
                <a:lnTo>
                  <a:pt x="0" y="1967230"/>
                </a:lnTo>
              </a:path>
            </a:pathLst>
          </a:custGeom>
          <a:ln w="41883">
            <a:solidFill>
              <a:srgbClr val="000000"/>
            </a:solidFill>
          </a:ln>
        </p:spPr>
        <p:txBody>
          <a:bodyPr wrap="square" lIns="0" tIns="0" rIns="0" bIns="0" rtlCol="0"/>
          <a:lstStyle/>
          <a:p>
            <a:endParaRPr/>
          </a:p>
        </p:txBody>
      </p:sp>
      <p:sp>
        <p:nvSpPr>
          <p:cNvPr id="34" name="object 34"/>
          <p:cNvSpPr/>
          <p:nvPr/>
        </p:nvSpPr>
        <p:spPr>
          <a:xfrm>
            <a:off x="3389657" y="3551396"/>
            <a:ext cx="153035" cy="0"/>
          </a:xfrm>
          <a:custGeom>
            <a:avLst/>
            <a:gdLst/>
            <a:ahLst/>
            <a:cxnLst/>
            <a:rect l="l" t="t" r="r" b="b"/>
            <a:pathLst>
              <a:path w="153035">
                <a:moveTo>
                  <a:pt x="0" y="0"/>
                </a:moveTo>
                <a:lnTo>
                  <a:pt x="152874" y="0"/>
                </a:lnTo>
              </a:path>
            </a:pathLst>
          </a:custGeom>
          <a:ln w="20319">
            <a:solidFill>
              <a:srgbClr val="000000"/>
            </a:solidFill>
          </a:ln>
        </p:spPr>
        <p:txBody>
          <a:bodyPr wrap="square" lIns="0" tIns="0" rIns="0" bIns="0" rtlCol="0"/>
          <a:lstStyle/>
          <a:p>
            <a:endParaRPr/>
          </a:p>
        </p:txBody>
      </p:sp>
      <p:sp>
        <p:nvSpPr>
          <p:cNvPr id="35" name="object 35"/>
          <p:cNvSpPr txBox="1"/>
          <p:nvPr/>
        </p:nvSpPr>
        <p:spPr>
          <a:xfrm>
            <a:off x="4995711" y="4201296"/>
            <a:ext cx="755015" cy="528320"/>
          </a:xfrm>
          <a:prstGeom prst="rect">
            <a:avLst/>
          </a:prstGeom>
        </p:spPr>
        <p:txBody>
          <a:bodyPr vert="horz" wrap="square" lIns="0" tIns="12065" rIns="0" bIns="0" rtlCol="0">
            <a:spAutoFit/>
          </a:bodyPr>
          <a:lstStyle/>
          <a:p>
            <a:pPr marL="12700">
              <a:lnSpc>
                <a:spcPct val="100000"/>
              </a:lnSpc>
              <a:spcBef>
                <a:spcPts val="95"/>
              </a:spcBef>
            </a:pPr>
            <a:r>
              <a:rPr sz="3300" b="1" spc="-5" dirty="0">
                <a:latin typeface="Times New Roman"/>
                <a:cs typeface="Times New Roman"/>
              </a:rPr>
              <a:t>H</a:t>
            </a:r>
            <a:r>
              <a:rPr sz="3300" b="1" dirty="0">
                <a:latin typeface="Times New Roman"/>
                <a:cs typeface="Times New Roman"/>
              </a:rPr>
              <a:t> </a:t>
            </a:r>
            <a:r>
              <a:rPr sz="3300" spc="-365" dirty="0">
                <a:latin typeface="Lucida Sans Unicode"/>
                <a:cs typeface="Lucida Sans Unicode"/>
              </a:rPr>
              <a:t>=</a:t>
            </a:r>
            <a:endParaRPr sz="3300">
              <a:latin typeface="Lucida Sans Unicode"/>
              <a:cs typeface="Lucida Sans Unicode"/>
            </a:endParaRPr>
          </a:p>
        </p:txBody>
      </p:sp>
      <p:sp>
        <p:nvSpPr>
          <p:cNvPr id="36" name="object 36"/>
          <p:cNvSpPr/>
          <p:nvPr/>
        </p:nvSpPr>
        <p:spPr>
          <a:xfrm>
            <a:off x="5977411" y="5502751"/>
            <a:ext cx="153035" cy="0"/>
          </a:xfrm>
          <a:custGeom>
            <a:avLst/>
            <a:gdLst/>
            <a:ahLst/>
            <a:cxnLst/>
            <a:rect l="l" t="t" r="r" b="b"/>
            <a:pathLst>
              <a:path w="153035">
                <a:moveTo>
                  <a:pt x="0" y="0"/>
                </a:moveTo>
                <a:lnTo>
                  <a:pt x="152874" y="0"/>
                </a:lnTo>
              </a:path>
            </a:pathLst>
          </a:custGeom>
          <a:ln w="21589">
            <a:solidFill>
              <a:srgbClr val="000000"/>
            </a:solidFill>
          </a:ln>
        </p:spPr>
        <p:txBody>
          <a:bodyPr wrap="square" lIns="0" tIns="0" rIns="0" bIns="0" rtlCol="0"/>
          <a:lstStyle/>
          <a:p>
            <a:endParaRPr/>
          </a:p>
        </p:txBody>
      </p:sp>
      <p:sp>
        <p:nvSpPr>
          <p:cNvPr id="37" name="object 37"/>
          <p:cNvSpPr/>
          <p:nvPr/>
        </p:nvSpPr>
        <p:spPr>
          <a:xfrm>
            <a:off x="5998353" y="3561556"/>
            <a:ext cx="0" cy="1930400"/>
          </a:xfrm>
          <a:custGeom>
            <a:avLst/>
            <a:gdLst/>
            <a:ahLst/>
            <a:cxnLst/>
            <a:rect l="l" t="t" r="r" b="b"/>
            <a:pathLst>
              <a:path h="1930400">
                <a:moveTo>
                  <a:pt x="0" y="0"/>
                </a:moveTo>
                <a:lnTo>
                  <a:pt x="0" y="1930400"/>
                </a:lnTo>
              </a:path>
            </a:pathLst>
          </a:custGeom>
          <a:ln w="41883">
            <a:solidFill>
              <a:srgbClr val="000000"/>
            </a:solidFill>
          </a:ln>
        </p:spPr>
        <p:txBody>
          <a:bodyPr wrap="square" lIns="0" tIns="0" rIns="0" bIns="0" rtlCol="0"/>
          <a:lstStyle/>
          <a:p>
            <a:endParaRPr/>
          </a:p>
        </p:txBody>
      </p:sp>
      <p:sp>
        <p:nvSpPr>
          <p:cNvPr id="38" name="object 38"/>
          <p:cNvSpPr/>
          <p:nvPr/>
        </p:nvSpPr>
        <p:spPr>
          <a:xfrm>
            <a:off x="5977411" y="3551396"/>
            <a:ext cx="153035" cy="0"/>
          </a:xfrm>
          <a:custGeom>
            <a:avLst/>
            <a:gdLst/>
            <a:ahLst/>
            <a:cxnLst/>
            <a:rect l="l" t="t" r="r" b="b"/>
            <a:pathLst>
              <a:path w="153035">
                <a:moveTo>
                  <a:pt x="0" y="0"/>
                </a:moveTo>
                <a:lnTo>
                  <a:pt x="152874" y="0"/>
                </a:lnTo>
              </a:path>
            </a:pathLst>
          </a:custGeom>
          <a:ln w="20319">
            <a:solidFill>
              <a:srgbClr val="000000"/>
            </a:solidFill>
          </a:ln>
        </p:spPr>
        <p:txBody>
          <a:bodyPr wrap="square" lIns="0" tIns="0" rIns="0" bIns="0" rtlCol="0"/>
          <a:lstStyle/>
          <a:p>
            <a:endParaRPr/>
          </a:p>
        </p:txBody>
      </p:sp>
      <p:sp>
        <p:nvSpPr>
          <p:cNvPr id="39" name="object 39"/>
          <p:cNvSpPr txBox="1"/>
          <p:nvPr/>
        </p:nvSpPr>
        <p:spPr>
          <a:xfrm>
            <a:off x="6128475" y="3497443"/>
            <a:ext cx="234950" cy="2007235"/>
          </a:xfrm>
          <a:prstGeom prst="rect">
            <a:avLst/>
          </a:prstGeom>
        </p:spPr>
        <p:txBody>
          <a:bodyPr vert="horz" wrap="square" lIns="0" tIns="12065" rIns="0" bIns="0" rtlCol="0">
            <a:spAutoFit/>
          </a:bodyPr>
          <a:lstStyle/>
          <a:p>
            <a:pPr marL="12700">
              <a:lnSpc>
                <a:spcPts val="3920"/>
              </a:lnSpc>
              <a:spcBef>
                <a:spcPts val="95"/>
              </a:spcBef>
            </a:pPr>
            <a:r>
              <a:rPr sz="3300" spc="-440" dirty="0">
                <a:latin typeface="Lucida Sans Unicode"/>
                <a:cs typeface="Lucida Sans Unicode"/>
              </a:rPr>
              <a:t>1</a:t>
            </a:r>
            <a:endParaRPr sz="3300">
              <a:latin typeface="Lucida Sans Unicode"/>
              <a:cs typeface="Lucida Sans Unicode"/>
            </a:endParaRPr>
          </a:p>
          <a:p>
            <a:pPr marL="12700">
              <a:lnSpc>
                <a:spcPts val="3879"/>
              </a:lnSpc>
            </a:pPr>
            <a:r>
              <a:rPr sz="3300" spc="-440" dirty="0">
                <a:latin typeface="Lucida Sans Unicode"/>
                <a:cs typeface="Lucida Sans Unicode"/>
              </a:rPr>
              <a:t>1</a:t>
            </a:r>
            <a:endParaRPr sz="3300">
              <a:latin typeface="Lucida Sans Unicode"/>
              <a:cs typeface="Lucida Sans Unicode"/>
            </a:endParaRPr>
          </a:p>
          <a:p>
            <a:pPr marL="12700">
              <a:lnSpc>
                <a:spcPts val="3879"/>
              </a:lnSpc>
            </a:pPr>
            <a:r>
              <a:rPr sz="3300" spc="-440" dirty="0">
                <a:latin typeface="Lucida Sans Unicode"/>
                <a:cs typeface="Lucida Sans Unicode"/>
              </a:rPr>
              <a:t>1</a:t>
            </a:r>
            <a:endParaRPr sz="3300">
              <a:latin typeface="Lucida Sans Unicode"/>
              <a:cs typeface="Lucida Sans Unicode"/>
            </a:endParaRPr>
          </a:p>
          <a:p>
            <a:pPr marL="12700">
              <a:lnSpc>
                <a:spcPts val="3920"/>
              </a:lnSpc>
            </a:pPr>
            <a:r>
              <a:rPr sz="3300" spc="-440" dirty="0">
                <a:latin typeface="Lucida Sans Unicode"/>
                <a:cs typeface="Lucida Sans Unicode"/>
              </a:rPr>
              <a:t>1</a:t>
            </a:r>
            <a:endParaRPr sz="3300">
              <a:latin typeface="Lucida Sans Unicode"/>
              <a:cs typeface="Lucida Sans Unicode"/>
            </a:endParaRPr>
          </a:p>
        </p:txBody>
      </p:sp>
      <p:sp>
        <p:nvSpPr>
          <p:cNvPr id="40" name="object 40"/>
          <p:cNvSpPr/>
          <p:nvPr/>
        </p:nvSpPr>
        <p:spPr>
          <a:xfrm>
            <a:off x="6361902" y="5502751"/>
            <a:ext cx="153035" cy="0"/>
          </a:xfrm>
          <a:custGeom>
            <a:avLst/>
            <a:gdLst/>
            <a:ahLst/>
            <a:cxnLst/>
            <a:rect l="l" t="t" r="r" b="b"/>
            <a:pathLst>
              <a:path w="153034">
                <a:moveTo>
                  <a:pt x="0" y="0"/>
                </a:moveTo>
                <a:lnTo>
                  <a:pt x="152874" y="0"/>
                </a:lnTo>
              </a:path>
            </a:pathLst>
          </a:custGeom>
          <a:ln w="21589">
            <a:solidFill>
              <a:srgbClr val="000000"/>
            </a:solidFill>
          </a:ln>
        </p:spPr>
        <p:txBody>
          <a:bodyPr wrap="square" lIns="0" tIns="0" rIns="0" bIns="0" rtlCol="0"/>
          <a:lstStyle/>
          <a:p>
            <a:endParaRPr/>
          </a:p>
        </p:txBody>
      </p:sp>
      <p:sp>
        <p:nvSpPr>
          <p:cNvPr id="41" name="object 41"/>
          <p:cNvSpPr/>
          <p:nvPr/>
        </p:nvSpPr>
        <p:spPr>
          <a:xfrm>
            <a:off x="6493835" y="3561556"/>
            <a:ext cx="0" cy="1930400"/>
          </a:xfrm>
          <a:custGeom>
            <a:avLst/>
            <a:gdLst/>
            <a:ahLst/>
            <a:cxnLst/>
            <a:rect l="l" t="t" r="r" b="b"/>
            <a:pathLst>
              <a:path h="1930400">
                <a:moveTo>
                  <a:pt x="0" y="0"/>
                </a:moveTo>
                <a:lnTo>
                  <a:pt x="0" y="1930400"/>
                </a:lnTo>
              </a:path>
            </a:pathLst>
          </a:custGeom>
          <a:ln w="41883">
            <a:solidFill>
              <a:srgbClr val="000000"/>
            </a:solidFill>
          </a:ln>
        </p:spPr>
        <p:txBody>
          <a:bodyPr wrap="square" lIns="0" tIns="0" rIns="0" bIns="0" rtlCol="0"/>
          <a:lstStyle/>
          <a:p>
            <a:endParaRPr/>
          </a:p>
        </p:txBody>
      </p:sp>
      <p:sp>
        <p:nvSpPr>
          <p:cNvPr id="42" name="object 42"/>
          <p:cNvSpPr/>
          <p:nvPr/>
        </p:nvSpPr>
        <p:spPr>
          <a:xfrm>
            <a:off x="6361902" y="3551396"/>
            <a:ext cx="153035" cy="0"/>
          </a:xfrm>
          <a:custGeom>
            <a:avLst/>
            <a:gdLst/>
            <a:ahLst/>
            <a:cxnLst/>
            <a:rect l="l" t="t" r="r" b="b"/>
            <a:pathLst>
              <a:path w="153034">
                <a:moveTo>
                  <a:pt x="0" y="0"/>
                </a:moveTo>
                <a:lnTo>
                  <a:pt x="152874" y="0"/>
                </a:lnTo>
              </a:path>
            </a:pathLst>
          </a:custGeom>
          <a:ln w="20319">
            <a:solidFill>
              <a:srgbClr val="000000"/>
            </a:solidFill>
          </a:ln>
        </p:spPr>
        <p:txBody>
          <a:bodyPr wrap="square" lIns="0" tIns="0" rIns="0" bIns="0" rtlCol="0"/>
          <a:lstStyle/>
          <a:p>
            <a:endParaRPr/>
          </a:p>
        </p:txBody>
      </p:sp>
      <p:graphicFrame>
        <p:nvGraphicFramePr>
          <p:cNvPr id="43" name="object 43"/>
          <p:cNvGraphicFramePr>
            <a:graphicFrameLocks noGrp="1"/>
          </p:cNvGraphicFramePr>
          <p:nvPr/>
        </p:nvGraphicFramePr>
        <p:xfrm>
          <a:off x="8989255" y="2937083"/>
          <a:ext cx="7201534" cy="3200810"/>
        </p:xfrm>
        <a:graphic>
          <a:graphicData uri="http://schemas.openxmlformats.org/drawingml/2006/table">
            <a:tbl>
              <a:tblPr firstRow="1" bandRow="1">
                <a:tableStyleId>{2D5ABB26-0587-4C30-8999-92F81FD0307C}</a:tableStyleId>
              </a:tblPr>
              <a:tblGrid>
                <a:gridCol w="3007360">
                  <a:extLst>
                    <a:ext uri="{9D8B030D-6E8A-4147-A177-3AD203B41FA5}">
                      <a16:colId xmlns:a16="http://schemas.microsoft.com/office/drawing/2014/main" val="20000"/>
                    </a:ext>
                  </a:extLst>
                </a:gridCol>
                <a:gridCol w="4194174">
                  <a:extLst>
                    <a:ext uri="{9D8B030D-6E8A-4147-A177-3AD203B41FA5}">
                      <a16:colId xmlns:a16="http://schemas.microsoft.com/office/drawing/2014/main" val="20001"/>
                    </a:ext>
                  </a:extLst>
                </a:gridCol>
              </a:tblGrid>
              <a:tr h="640162">
                <a:tc>
                  <a:txBody>
                    <a:bodyPr/>
                    <a:lstStyle/>
                    <a:p>
                      <a:pPr algn="ctr">
                        <a:lnSpc>
                          <a:spcPts val="3875"/>
                        </a:lnSpc>
                      </a:pPr>
                      <a:r>
                        <a:rPr sz="3300" b="1" dirty="0">
                          <a:solidFill>
                            <a:srgbClr val="FFFFFF"/>
                          </a:solidFill>
                          <a:latin typeface="Arial"/>
                          <a:cs typeface="Arial"/>
                        </a:rPr>
                        <a:t>#</a:t>
                      </a:r>
                      <a:endParaRPr sz="3300">
                        <a:latin typeface="Arial"/>
                        <a:cs typeface="Arial"/>
                      </a:endParaRPr>
                    </a:p>
                  </a:txBody>
                  <a:tcPr marL="0" marR="0" marT="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7BA4D9"/>
                    </a:solidFill>
                  </a:tcPr>
                </a:tc>
                <a:tc>
                  <a:txBody>
                    <a:bodyPr/>
                    <a:lstStyle/>
                    <a:p>
                      <a:pPr marL="8255" algn="ctr">
                        <a:lnSpc>
                          <a:spcPts val="3875"/>
                        </a:lnSpc>
                      </a:pPr>
                      <a:r>
                        <a:rPr sz="3300" b="1" spc="-190" dirty="0">
                          <a:solidFill>
                            <a:srgbClr val="FFFFFF"/>
                          </a:solidFill>
                          <a:latin typeface="Arial"/>
                          <a:cs typeface="Arial"/>
                        </a:rPr>
                        <a:t>Resistance</a:t>
                      </a:r>
                      <a:r>
                        <a:rPr sz="3300" b="1" spc="70" dirty="0">
                          <a:solidFill>
                            <a:srgbClr val="FFFFFF"/>
                          </a:solidFill>
                          <a:latin typeface="Arial"/>
                          <a:cs typeface="Arial"/>
                        </a:rPr>
                        <a:t> </a:t>
                      </a:r>
                      <a:r>
                        <a:rPr sz="3300" b="1" spc="-185" dirty="0">
                          <a:solidFill>
                            <a:srgbClr val="FFFFFF"/>
                          </a:solidFill>
                          <a:latin typeface="Arial"/>
                          <a:cs typeface="Arial"/>
                        </a:rPr>
                        <a:t>(Ohms)</a:t>
                      </a:r>
                      <a:endParaRPr sz="3300">
                        <a:latin typeface="Arial"/>
                        <a:cs typeface="Arial"/>
                      </a:endParaRPr>
                    </a:p>
                  </a:txBody>
                  <a:tcPr marL="0" marR="0" marT="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7BA4D9"/>
                    </a:solidFill>
                  </a:tcPr>
                </a:tc>
                <a:extLst>
                  <a:ext uri="{0D108BD9-81ED-4DB2-BD59-A6C34878D82A}">
                    <a16:rowId xmlns:a16="http://schemas.microsoft.com/office/drawing/2014/main" val="10000"/>
                  </a:ext>
                </a:extLst>
              </a:tr>
              <a:tr h="640162">
                <a:tc>
                  <a:txBody>
                    <a:bodyPr/>
                    <a:lstStyle/>
                    <a:p>
                      <a:pPr algn="ctr">
                        <a:lnSpc>
                          <a:spcPts val="3945"/>
                        </a:lnSpc>
                      </a:pPr>
                      <a:r>
                        <a:rPr sz="3300" dirty="0">
                          <a:latin typeface="Arial"/>
                          <a:cs typeface="Arial"/>
                        </a:rPr>
                        <a:t>1</a:t>
                      </a:r>
                      <a:endParaRPr sz="3300">
                        <a:latin typeface="Arial"/>
                        <a:cs typeface="Arial"/>
                      </a:endParaRPr>
                    </a:p>
                  </a:txBody>
                  <a:tcPr marL="0" marR="0" marT="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marL="8890" algn="ctr">
                        <a:lnSpc>
                          <a:spcPts val="3945"/>
                        </a:lnSpc>
                      </a:pPr>
                      <a:r>
                        <a:rPr sz="3300" spc="175" dirty="0">
                          <a:latin typeface="Arial"/>
                          <a:cs typeface="Arial"/>
                        </a:rPr>
                        <a:t>1068</a:t>
                      </a:r>
                      <a:endParaRPr sz="3300">
                        <a:latin typeface="Arial"/>
                        <a:cs typeface="Arial"/>
                      </a:endParaRPr>
                    </a:p>
                  </a:txBody>
                  <a:tcPr marL="0" marR="0" marT="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extLst>
                  <a:ext uri="{0D108BD9-81ED-4DB2-BD59-A6C34878D82A}">
                    <a16:rowId xmlns:a16="http://schemas.microsoft.com/office/drawing/2014/main" val="10001"/>
                  </a:ext>
                </a:extLst>
              </a:tr>
              <a:tr h="640162">
                <a:tc>
                  <a:txBody>
                    <a:bodyPr/>
                    <a:lstStyle/>
                    <a:p>
                      <a:pPr algn="ctr">
                        <a:lnSpc>
                          <a:spcPts val="3935"/>
                        </a:lnSpc>
                      </a:pPr>
                      <a:r>
                        <a:rPr sz="3300" dirty="0">
                          <a:latin typeface="Arial"/>
                          <a:cs typeface="Arial"/>
                        </a:rPr>
                        <a:t>2</a:t>
                      </a:r>
                      <a:endParaRPr sz="3300">
                        <a:latin typeface="Arial"/>
                        <a:cs typeface="Arial"/>
                      </a:endParaRPr>
                    </a:p>
                  </a:txBody>
                  <a:tcPr marL="0" marR="0" marT="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marL="4445" algn="ctr">
                        <a:lnSpc>
                          <a:spcPts val="3935"/>
                        </a:lnSpc>
                      </a:pPr>
                      <a:r>
                        <a:rPr sz="3300" spc="175" dirty="0">
                          <a:latin typeface="Arial"/>
                          <a:cs typeface="Arial"/>
                        </a:rPr>
                        <a:t>988</a:t>
                      </a:r>
                      <a:endParaRPr sz="3300">
                        <a:latin typeface="Arial"/>
                        <a:cs typeface="Arial"/>
                      </a:endParaRPr>
                    </a:p>
                  </a:txBody>
                  <a:tcPr marL="0" marR="0" marT="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extLst>
                  <a:ext uri="{0D108BD9-81ED-4DB2-BD59-A6C34878D82A}">
                    <a16:rowId xmlns:a16="http://schemas.microsoft.com/office/drawing/2014/main" val="10002"/>
                  </a:ext>
                </a:extLst>
              </a:tr>
              <a:tr h="640162">
                <a:tc>
                  <a:txBody>
                    <a:bodyPr/>
                    <a:lstStyle/>
                    <a:p>
                      <a:pPr algn="ctr">
                        <a:lnSpc>
                          <a:spcPts val="3925"/>
                        </a:lnSpc>
                      </a:pPr>
                      <a:r>
                        <a:rPr sz="3300" dirty="0">
                          <a:latin typeface="Arial"/>
                          <a:cs typeface="Arial"/>
                        </a:rPr>
                        <a:t>3</a:t>
                      </a:r>
                      <a:endParaRPr sz="3300">
                        <a:latin typeface="Arial"/>
                        <a:cs typeface="Arial"/>
                      </a:endParaRPr>
                    </a:p>
                  </a:txBody>
                  <a:tcPr marL="0" marR="0" marT="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marL="8890" algn="ctr">
                        <a:lnSpc>
                          <a:spcPts val="3925"/>
                        </a:lnSpc>
                      </a:pPr>
                      <a:r>
                        <a:rPr sz="3300" spc="175" dirty="0">
                          <a:latin typeface="Arial"/>
                          <a:cs typeface="Arial"/>
                        </a:rPr>
                        <a:t>1002</a:t>
                      </a:r>
                      <a:endParaRPr sz="3300">
                        <a:latin typeface="Arial"/>
                        <a:cs typeface="Arial"/>
                      </a:endParaRPr>
                    </a:p>
                  </a:txBody>
                  <a:tcPr marL="0" marR="0" marT="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extLst>
                  <a:ext uri="{0D108BD9-81ED-4DB2-BD59-A6C34878D82A}">
                    <a16:rowId xmlns:a16="http://schemas.microsoft.com/office/drawing/2014/main" val="10003"/>
                  </a:ext>
                </a:extLst>
              </a:tr>
              <a:tr h="640162">
                <a:tc>
                  <a:txBody>
                    <a:bodyPr/>
                    <a:lstStyle/>
                    <a:p>
                      <a:pPr algn="ctr">
                        <a:lnSpc>
                          <a:spcPts val="3915"/>
                        </a:lnSpc>
                      </a:pPr>
                      <a:r>
                        <a:rPr sz="3300" dirty="0">
                          <a:latin typeface="Arial"/>
                          <a:cs typeface="Arial"/>
                        </a:rPr>
                        <a:t>4</a:t>
                      </a:r>
                      <a:endParaRPr sz="3300">
                        <a:latin typeface="Arial"/>
                        <a:cs typeface="Arial"/>
                      </a:endParaRPr>
                    </a:p>
                  </a:txBody>
                  <a:tcPr marL="0" marR="0" marT="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marL="4445" algn="ctr">
                        <a:lnSpc>
                          <a:spcPts val="3915"/>
                        </a:lnSpc>
                      </a:pPr>
                      <a:r>
                        <a:rPr sz="3300" spc="175" dirty="0">
                          <a:latin typeface="Arial"/>
                          <a:cs typeface="Arial"/>
                        </a:rPr>
                        <a:t>996</a:t>
                      </a:r>
                      <a:endParaRPr sz="3300">
                        <a:latin typeface="Arial"/>
                        <a:cs typeface="Arial"/>
                      </a:endParaRPr>
                    </a:p>
                  </a:txBody>
                  <a:tcPr marL="0" marR="0" marT="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extLst>
                  <a:ext uri="{0D108BD9-81ED-4DB2-BD59-A6C34878D82A}">
                    <a16:rowId xmlns:a16="http://schemas.microsoft.com/office/drawing/2014/main" val="10004"/>
                  </a:ext>
                </a:extLst>
              </a:tr>
            </a:tbl>
          </a:graphicData>
        </a:graphic>
      </p:graphicFrame>
      <p:sp>
        <p:nvSpPr>
          <p:cNvPr id="44" name="object 44"/>
          <p:cNvSpPr txBox="1">
            <a:spLocks noGrp="1"/>
          </p:cNvSpPr>
          <p:nvPr>
            <p:ph type="title"/>
          </p:nvPr>
        </p:nvSpPr>
        <p:spPr>
          <a:xfrm>
            <a:off x="835441" y="730732"/>
            <a:ext cx="12757150" cy="930275"/>
          </a:xfrm>
          <a:prstGeom prst="rect">
            <a:avLst/>
          </a:prstGeom>
        </p:spPr>
        <p:txBody>
          <a:bodyPr vert="horz" wrap="square" lIns="0" tIns="17145" rIns="0" bIns="0" rtlCol="0">
            <a:spAutoFit/>
          </a:bodyPr>
          <a:lstStyle/>
          <a:p>
            <a:pPr marL="12700">
              <a:lnSpc>
                <a:spcPct val="100000"/>
              </a:lnSpc>
              <a:spcBef>
                <a:spcPts val="135"/>
              </a:spcBef>
            </a:pPr>
            <a:r>
              <a:rPr b="1" spc="-180" dirty="0">
                <a:latin typeface="Arial"/>
                <a:cs typeface="Arial"/>
              </a:rPr>
              <a:t>Minimizing </a:t>
            </a:r>
            <a:r>
              <a:rPr b="1" spc="-204" dirty="0">
                <a:latin typeface="Arial"/>
                <a:cs typeface="Arial"/>
              </a:rPr>
              <a:t>the </a:t>
            </a:r>
            <a:r>
              <a:rPr b="1" spc="-310" dirty="0">
                <a:latin typeface="Arial"/>
                <a:cs typeface="Arial"/>
              </a:rPr>
              <a:t>Squared </a:t>
            </a:r>
            <a:r>
              <a:rPr b="1" spc="-385" dirty="0">
                <a:latin typeface="Arial"/>
                <a:cs typeface="Arial"/>
              </a:rPr>
              <a:t>Error</a:t>
            </a:r>
            <a:r>
              <a:rPr b="1" spc="30" dirty="0">
                <a:latin typeface="Arial"/>
                <a:cs typeface="Arial"/>
              </a:rPr>
              <a:t> </a:t>
            </a:r>
            <a:r>
              <a:rPr b="1" spc="-280" dirty="0">
                <a:latin typeface="Arial"/>
                <a:cs typeface="Arial"/>
              </a:rPr>
              <a:t>Criterion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55330" y="2799710"/>
            <a:ext cx="13648055" cy="2454910"/>
          </a:xfrm>
          <a:prstGeom prst="rect">
            <a:avLst/>
          </a:prstGeom>
        </p:spPr>
        <p:txBody>
          <a:bodyPr vert="horz" wrap="square" lIns="0" tIns="222885" rIns="0" bIns="0" rtlCol="0">
            <a:spAutoFit/>
          </a:bodyPr>
          <a:lstStyle/>
          <a:p>
            <a:pPr marL="577850" indent="-555625">
              <a:lnSpc>
                <a:spcPct val="100000"/>
              </a:lnSpc>
              <a:spcBef>
                <a:spcPts val="1755"/>
              </a:spcBef>
              <a:buSzPct val="124096"/>
              <a:buChar char="•"/>
              <a:tabLst>
                <a:tab pos="578485" algn="l"/>
              </a:tabLst>
            </a:pPr>
            <a:r>
              <a:rPr sz="4150" spc="-155" dirty="0">
                <a:solidFill>
                  <a:srgbClr val="002A5C"/>
                </a:solidFill>
                <a:latin typeface="Arial"/>
                <a:cs typeface="Arial"/>
              </a:rPr>
              <a:t>Our </a:t>
            </a:r>
            <a:r>
              <a:rPr sz="4150" spc="-90" dirty="0">
                <a:solidFill>
                  <a:srgbClr val="FF0000"/>
                </a:solidFill>
                <a:latin typeface="Arial"/>
                <a:cs typeface="Arial"/>
              </a:rPr>
              <a:t>measurement</a:t>
            </a:r>
            <a:r>
              <a:rPr sz="4150" spc="-90" dirty="0">
                <a:solidFill>
                  <a:srgbClr val="002A5C"/>
                </a:solidFill>
                <a:latin typeface="Arial"/>
                <a:cs typeface="Arial"/>
              </a:rPr>
              <a:t> </a:t>
            </a:r>
            <a:r>
              <a:rPr sz="4150" spc="-25" dirty="0">
                <a:solidFill>
                  <a:srgbClr val="FF0000"/>
                </a:solidFill>
                <a:latin typeface="Arial"/>
                <a:cs typeface="Arial"/>
              </a:rPr>
              <a:t>model</a:t>
            </a:r>
            <a:r>
              <a:rPr sz="4150" spc="-25" dirty="0">
                <a:solidFill>
                  <a:srgbClr val="002A5C"/>
                </a:solidFill>
                <a:latin typeface="Arial"/>
                <a:cs typeface="Arial"/>
              </a:rPr>
              <a:t>, </a:t>
            </a:r>
            <a:r>
              <a:rPr sz="5925" i="1" baseline="3516" dirty="0">
                <a:latin typeface="Times New Roman"/>
                <a:cs typeface="Times New Roman"/>
              </a:rPr>
              <a:t>y </a:t>
            </a:r>
            <a:r>
              <a:rPr sz="5925" spc="-644" baseline="3516" dirty="0">
                <a:latin typeface="Lucida Sans Unicode"/>
                <a:cs typeface="Lucida Sans Unicode"/>
              </a:rPr>
              <a:t>= </a:t>
            </a:r>
            <a:r>
              <a:rPr sz="5925" i="1" baseline="3516" dirty="0">
                <a:latin typeface="Times New Roman"/>
                <a:cs typeface="Times New Roman"/>
              </a:rPr>
              <a:t>x </a:t>
            </a:r>
            <a:r>
              <a:rPr sz="5925" spc="-644" baseline="3516" dirty="0">
                <a:latin typeface="Lucida Sans Unicode"/>
                <a:cs typeface="Lucida Sans Unicode"/>
              </a:rPr>
              <a:t>+ </a:t>
            </a:r>
            <a:r>
              <a:rPr sz="5925" i="1" spc="315" baseline="3516" dirty="0">
                <a:latin typeface="Times New Roman"/>
                <a:cs typeface="Times New Roman"/>
              </a:rPr>
              <a:t>v</a:t>
            </a:r>
            <a:r>
              <a:rPr sz="4150" spc="210" dirty="0">
                <a:solidFill>
                  <a:srgbClr val="002A5C"/>
                </a:solidFill>
                <a:latin typeface="Arial"/>
                <a:cs typeface="Arial"/>
              </a:rPr>
              <a:t>, </a:t>
            </a:r>
            <a:r>
              <a:rPr sz="4150" spc="-5" dirty="0">
                <a:solidFill>
                  <a:srgbClr val="002A5C"/>
                </a:solidFill>
                <a:latin typeface="Arial"/>
                <a:cs typeface="Arial"/>
              </a:rPr>
              <a:t>is</a:t>
            </a:r>
            <a:r>
              <a:rPr sz="4150" spc="-775" dirty="0">
                <a:solidFill>
                  <a:srgbClr val="002A5C"/>
                </a:solidFill>
                <a:latin typeface="Arial"/>
                <a:cs typeface="Arial"/>
              </a:rPr>
              <a:t> </a:t>
            </a:r>
            <a:r>
              <a:rPr sz="4150" b="1" spc="-150" dirty="0">
                <a:solidFill>
                  <a:srgbClr val="FF0000"/>
                </a:solidFill>
                <a:latin typeface="Arial"/>
                <a:cs typeface="Arial"/>
              </a:rPr>
              <a:t>linear</a:t>
            </a:r>
            <a:r>
              <a:rPr sz="4150" b="1" spc="-150" dirty="0">
                <a:solidFill>
                  <a:srgbClr val="002A5C"/>
                </a:solidFill>
                <a:latin typeface="Arial"/>
                <a:cs typeface="Arial"/>
              </a:rPr>
              <a:t>.</a:t>
            </a:r>
            <a:endParaRPr sz="4150" dirty="0">
              <a:latin typeface="Arial"/>
              <a:cs typeface="Arial"/>
            </a:endParaRPr>
          </a:p>
          <a:p>
            <a:pPr marL="556895" indent="-544830">
              <a:lnSpc>
                <a:spcPct val="100000"/>
              </a:lnSpc>
              <a:spcBef>
                <a:spcPts val="2970"/>
              </a:spcBef>
              <a:buSzPct val="125316"/>
              <a:buChar char="•"/>
              <a:tabLst>
                <a:tab pos="557530" algn="l"/>
              </a:tabLst>
            </a:pPr>
            <a:r>
              <a:rPr sz="3950" spc="-90" dirty="0">
                <a:solidFill>
                  <a:srgbClr val="002A5C"/>
                </a:solidFill>
                <a:latin typeface="Arial"/>
                <a:cs typeface="Arial"/>
              </a:rPr>
              <a:t>Measurements </a:t>
            </a:r>
            <a:r>
              <a:rPr sz="3950" spc="-145" dirty="0">
                <a:solidFill>
                  <a:srgbClr val="002A5C"/>
                </a:solidFill>
                <a:latin typeface="Arial"/>
                <a:cs typeface="Arial"/>
              </a:rPr>
              <a:t>are </a:t>
            </a:r>
            <a:r>
              <a:rPr sz="3950" b="1" spc="-185" dirty="0">
                <a:solidFill>
                  <a:srgbClr val="002A5C"/>
                </a:solidFill>
                <a:latin typeface="Arial"/>
                <a:cs typeface="Arial"/>
              </a:rPr>
              <a:t>equally</a:t>
            </a:r>
            <a:r>
              <a:rPr sz="3950" b="1" spc="540" dirty="0">
                <a:solidFill>
                  <a:srgbClr val="002A5C"/>
                </a:solidFill>
                <a:latin typeface="Arial"/>
                <a:cs typeface="Arial"/>
              </a:rPr>
              <a:t> </a:t>
            </a:r>
            <a:r>
              <a:rPr sz="3950" b="1" spc="-180" dirty="0">
                <a:solidFill>
                  <a:srgbClr val="002A5C"/>
                </a:solidFill>
                <a:latin typeface="Arial"/>
                <a:cs typeface="Arial"/>
              </a:rPr>
              <a:t>weighted.</a:t>
            </a:r>
            <a:endParaRPr sz="3950" dirty="0">
              <a:latin typeface="Arial"/>
              <a:cs typeface="Arial"/>
            </a:endParaRPr>
          </a:p>
          <a:p>
            <a:pPr marL="556895">
              <a:lnSpc>
                <a:spcPct val="100000"/>
              </a:lnSpc>
              <a:spcBef>
                <a:spcPts val="40"/>
              </a:spcBef>
            </a:pPr>
            <a:r>
              <a:rPr sz="3950" i="1" spc="-195" dirty="0">
                <a:solidFill>
                  <a:srgbClr val="002A5C"/>
                </a:solidFill>
                <a:latin typeface="Trebuchet MS"/>
                <a:cs typeface="Trebuchet MS"/>
              </a:rPr>
              <a:t>(we </a:t>
            </a:r>
            <a:r>
              <a:rPr sz="3950" i="1" spc="-75" dirty="0">
                <a:solidFill>
                  <a:srgbClr val="002A5C"/>
                </a:solidFill>
                <a:latin typeface="Trebuchet MS"/>
                <a:cs typeface="Trebuchet MS"/>
              </a:rPr>
              <a:t>do </a:t>
            </a:r>
            <a:r>
              <a:rPr sz="3950" i="1" spc="-150" dirty="0">
                <a:solidFill>
                  <a:srgbClr val="002A5C"/>
                </a:solidFill>
                <a:latin typeface="Trebuchet MS"/>
                <a:cs typeface="Trebuchet MS"/>
              </a:rPr>
              <a:t>not </a:t>
            </a:r>
            <a:r>
              <a:rPr sz="3950" i="1" spc="-5" dirty="0">
                <a:solidFill>
                  <a:srgbClr val="002A5C"/>
                </a:solidFill>
                <a:latin typeface="Trebuchet MS"/>
                <a:cs typeface="Trebuchet MS"/>
              </a:rPr>
              <a:t>suspect </a:t>
            </a:r>
            <a:r>
              <a:rPr sz="3950" i="1" spc="-195" dirty="0">
                <a:solidFill>
                  <a:srgbClr val="002A5C"/>
                </a:solidFill>
                <a:latin typeface="Trebuchet MS"/>
                <a:cs typeface="Trebuchet MS"/>
              </a:rPr>
              <a:t>that </a:t>
            </a:r>
            <a:r>
              <a:rPr sz="3950" i="1" spc="-30" dirty="0">
                <a:solidFill>
                  <a:srgbClr val="002A5C"/>
                </a:solidFill>
                <a:latin typeface="Trebuchet MS"/>
                <a:cs typeface="Trebuchet MS"/>
              </a:rPr>
              <a:t>some </a:t>
            </a:r>
            <a:r>
              <a:rPr sz="3950" i="1" spc="-105" dirty="0">
                <a:solidFill>
                  <a:srgbClr val="002A5C"/>
                </a:solidFill>
                <a:latin typeface="Trebuchet MS"/>
                <a:cs typeface="Trebuchet MS"/>
              </a:rPr>
              <a:t>have </a:t>
            </a:r>
            <a:r>
              <a:rPr sz="3950" i="1" spc="-150" dirty="0">
                <a:solidFill>
                  <a:srgbClr val="002A5C"/>
                </a:solidFill>
                <a:latin typeface="Trebuchet MS"/>
                <a:cs typeface="Trebuchet MS"/>
              </a:rPr>
              <a:t>more </a:t>
            </a:r>
            <a:r>
              <a:rPr sz="3950" i="1" spc="-40" dirty="0">
                <a:solidFill>
                  <a:srgbClr val="002A5C"/>
                </a:solidFill>
                <a:latin typeface="Trebuchet MS"/>
                <a:cs typeface="Trebuchet MS"/>
              </a:rPr>
              <a:t>noise </a:t>
            </a:r>
            <a:r>
              <a:rPr sz="3950" i="1" spc="-100" dirty="0">
                <a:solidFill>
                  <a:srgbClr val="002A5C"/>
                </a:solidFill>
                <a:latin typeface="Trebuchet MS"/>
                <a:cs typeface="Trebuchet MS"/>
              </a:rPr>
              <a:t>than</a:t>
            </a:r>
            <a:r>
              <a:rPr sz="3950" i="1" spc="20" dirty="0">
                <a:solidFill>
                  <a:srgbClr val="002A5C"/>
                </a:solidFill>
                <a:latin typeface="Trebuchet MS"/>
                <a:cs typeface="Trebuchet MS"/>
              </a:rPr>
              <a:t> </a:t>
            </a:r>
            <a:r>
              <a:rPr sz="3950" i="1" spc="-105" dirty="0">
                <a:solidFill>
                  <a:srgbClr val="002A5C"/>
                </a:solidFill>
                <a:latin typeface="Trebuchet MS"/>
                <a:cs typeface="Trebuchet MS"/>
              </a:rPr>
              <a:t>others)</a:t>
            </a:r>
            <a:r>
              <a:rPr sz="3950" spc="-105" dirty="0">
                <a:solidFill>
                  <a:srgbClr val="002A5C"/>
                </a:solidFill>
                <a:latin typeface="Arial"/>
                <a:cs typeface="Arial"/>
              </a:rPr>
              <a:t>.</a:t>
            </a:r>
            <a:endParaRPr sz="3950" dirty="0">
              <a:latin typeface="Arial"/>
              <a:cs typeface="Arial"/>
            </a:endParaRPr>
          </a:p>
        </p:txBody>
      </p:sp>
      <p:sp>
        <p:nvSpPr>
          <p:cNvPr id="3" name="object 3"/>
          <p:cNvSpPr txBox="1">
            <a:spLocks noGrp="1"/>
          </p:cNvSpPr>
          <p:nvPr>
            <p:ph type="title"/>
          </p:nvPr>
        </p:nvSpPr>
        <p:spPr>
          <a:xfrm>
            <a:off x="835441" y="730732"/>
            <a:ext cx="13027660" cy="930275"/>
          </a:xfrm>
          <a:prstGeom prst="rect">
            <a:avLst/>
          </a:prstGeom>
        </p:spPr>
        <p:txBody>
          <a:bodyPr vert="horz" wrap="square" lIns="0" tIns="17145" rIns="0" bIns="0" rtlCol="0">
            <a:spAutoFit/>
          </a:bodyPr>
          <a:lstStyle/>
          <a:p>
            <a:pPr marL="12700">
              <a:lnSpc>
                <a:spcPct val="100000"/>
              </a:lnSpc>
              <a:spcBef>
                <a:spcPts val="135"/>
              </a:spcBef>
            </a:pPr>
            <a:r>
              <a:rPr b="1" spc="-254" dirty="0">
                <a:latin typeface="Arial"/>
                <a:cs typeface="Arial"/>
              </a:rPr>
              <a:t>Method </a:t>
            </a:r>
            <a:r>
              <a:rPr b="1" spc="-315" dirty="0">
                <a:latin typeface="Arial"/>
                <a:cs typeface="Arial"/>
              </a:rPr>
              <a:t>of Least </a:t>
            </a:r>
            <a:r>
              <a:rPr b="1" spc="-360" dirty="0">
                <a:latin typeface="Arial"/>
                <a:cs typeface="Arial"/>
              </a:rPr>
              <a:t>Squares </a:t>
            </a:r>
            <a:r>
              <a:rPr spc="-215" dirty="0"/>
              <a:t>|</a:t>
            </a:r>
            <a:r>
              <a:rPr spc="790" dirty="0"/>
              <a:t> </a:t>
            </a:r>
            <a:r>
              <a:rPr spc="-75" dirty="0"/>
              <a:t>Assumptions</a:t>
            </a:r>
          </a:p>
        </p:txBody>
      </p:sp>
      <p:sp>
        <p:nvSpPr>
          <p:cNvPr id="4" name="正方形/長方形 3"/>
          <p:cNvSpPr/>
          <p:nvPr/>
        </p:nvSpPr>
        <p:spPr>
          <a:xfrm>
            <a:off x="12338050" y="2987675"/>
            <a:ext cx="6040436" cy="584775"/>
          </a:xfrm>
          <a:prstGeom prst="rect">
            <a:avLst/>
          </a:prstGeom>
        </p:spPr>
        <p:txBody>
          <a:bodyPr wrap="none">
            <a:spAutoFit/>
          </a:bodyPr>
          <a:lstStyle/>
          <a:p>
            <a:r>
              <a:rPr lang="en-US" altLang="ja-JP" sz="3200" dirty="0">
                <a:solidFill>
                  <a:srgbClr val="000000"/>
                </a:solidFill>
                <a:latin typeface="BNYCSS+HelveticaNeue"/>
              </a:rPr>
              <a:t>often broken in complex systems. </a:t>
            </a:r>
            <a:endParaRPr lang="ja-JP" altLang="en-US" sz="3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18155" y="2868887"/>
            <a:ext cx="15434944" cy="4466607"/>
          </a:xfrm>
          <a:prstGeom prst="rect">
            <a:avLst/>
          </a:prstGeom>
        </p:spPr>
        <p:txBody>
          <a:bodyPr vert="horz" wrap="square" lIns="0" tIns="128270" rIns="0" bIns="0" rtlCol="0">
            <a:spAutoFit/>
          </a:bodyPr>
          <a:lstStyle/>
          <a:p>
            <a:pPr marL="619760" indent="-607695">
              <a:lnSpc>
                <a:spcPct val="100000"/>
              </a:lnSpc>
              <a:spcBef>
                <a:spcPts val="1010"/>
              </a:spcBef>
              <a:buSzPct val="125609"/>
              <a:buChar char="•"/>
              <a:tabLst>
                <a:tab pos="619760" algn="l"/>
                <a:tab pos="620395" algn="l"/>
              </a:tabLst>
            </a:pPr>
            <a:r>
              <a:rPr sz="4100" spc="-95" dirty="0">
                <a:solidFill>
                  <a:srgbClr val="002A5C"/>
                </a:solidFill>
                <a:latin typeface="Arial"/>
                <a:cs typeface="Arial"/>
              </a:rPr>
              <a:t>Pioneered </a:t>
            </a:r>
            <a:r>
              <a:rPr sz="4100" spc="-105" dirty="0">
                <a:solidFill>
                  <a:srgbClr val="002A5C"/>
                </a:solidFill>
                <a:latin typeface="Arial"/>
                <a:cs typeface="Arial"/>
              </a:rPr>
              <a:t>by </a:t>
            </a:r>
            <a:r>
              <a:rPr sz="4100" spc="-220" dirty="0">
                <a:solidFill>
                  <a:srgbClr val="FF0000"/>
                </a:solidFill>
                <a:latin typeface="Arial"/>
                <a:cs typeface="Arial"/>
              </a:rPr>
              <a:t>Gauss</a:t>
            </a:r>
            <a:r>
              <a:rPr sz="4100" spc="-220" dirty="0">
                <a:solidFill>
                  <a:srgbClr val="002A5C"/>
                </a:solidFill>
                <a:latin typeface="Arial"/>
                <a:cs typeface="Arial"/>
              </a:rPr>
              <a:t> </a:t>
            </a:r>
            <a:r>
              <a:rPr sz="4100" spc="5" dirty="0">
                <a:solidFill>
                  <a:srgbClr val="002A5C"/>
                </a:solidFill>
                <a:latin typeface="Arial"/>
                <a:cs typeface="Arial"/>
              </a:rPr>
              <a:t>to </a:t>
            </a:r>
            <a:r>
              <a:rPr sz="4100" spc="-20" dirty="0">
                <a:solidFill>
                  <a:srgbClr val="002A5C"/>
                </a:solidFill>
                <a:latin typeface="Arial"/>
                <a:cs typeface="Arial"/>
              </a:rPr>
              <a:t>determine </a:t>
            </a:r>
            <a:r>
              <a:rPr sz="4100" spc="5" dirty="0">
                <a:solidFill>
                  <a:srgbClr val="002A5C"/>
                </a:solidFill>
                <a:latin typeface="Arial"/>
                <a:cs typeface="Arial"/>
              </a:rPr>
              <a:t>the </a:t>
            </a:r>
            <a:r>
              <a:rPr sz="4100" spc="50" dirty="0">
                <a:solidFill>
                  <a:srgbClr val="FF0000"/>
                </a:solidFill>
                <a:latin typeface="Arial"/>
                <a:cs typeface="Arial"/>
              </a:rPr>
              <a:t>orbit</a:t>
            </a:r>
            <a:r>
              <a:rPr sz="4100" spc="50" dirty="0">
                <a:solidFill>
                  <a:srgbClr val="002A5C"/>
                </a:solidFill>
                <a:latin typeface="Arial"/>
                <a:cs typeface="Arial"/>
              </a:rPr>
              <a:t> </a:t>
            </a:r>
            <a:r>
              <a:rPr sz="4100" spc="5" dirty="0">
                <a:solidFill>
                  <a:srgbClr val="002A5C"/>
                </a:solidFill>
                <a:latin typeface="Arial"/>
                <a:cs typeface="Arial"/>
              </a:rPr>
              <a:t>of the </a:t>
            </a:r>
            <a:r>
              <a:rPr sz="4100" spc="5" dirty="0" smtClean="0">
                <a:solidFill>
                  <a:srgbClr val="002A5C"/>
                </a:solidFill>
                <a:latin typeface="Arial"/>
                <a:cs typeface="Arial"/>
              </a:rPr>
              <a:t>planetoid</a:t>
            </a:r>
            <a:r>
              <a:rPr lang="ja-JP" altLang="en-US" sz="4100" spc="5" dirty="0" smtClean="0">
                <a:solidFill>
                  <a:srgbClr val="002A5C"/>
                </a:solidFill>
                <a:latin typeface="Arial"/>
                <a:cs typeface="Arial"/>
              </a:rPr>
              <a:t>（小惑星）</a:t>
            </a:r>
            <a:r>
              <a:rPr sz="4100" spc="695" dirty="0" smtClean="0">
                <a:solidFill>
                  <a:srgbClr val="002A5C"/>
                </a:solidFill>
                <a:latin typeface="Arial"/>
                <a:cs typeface="Arial"/>
              </a:rPr>
              <a:t> </a:t>
            </a:r>
            <a:r>
              <a:rPr sz="4100" i="1" spc="-80" dirty="0">
                <a:solidFill>
                  <a:srgbClr val="002A5C"/>
                </a:solidFill>
                <a:latin typeface="Trebuchet MS"/>
                <a:cs typeface="Trebuchet MS"/>
              </a:rPr>
              <a:t>Ceres</a:t>
            </a:r>
            <a:endParaRPr sz="4100" dirty="0">
              <a:latin typeface="Trebuchet MS"/>
              <a:cs typeface="Trebuchet MS"/>
            </a:endParaRPr>
          </a:p>
          <a:p>
            <a:pPr marL="619760" marR="819150" indent="-607695">
              <a:lnSpc>
                <a:spcPct val="100499"/>
              </a:lnSpc>
              <a:spcBef>
                <a:spcPts val="2145"/>
              </a:spcBef>
              <a:buSzPct val="125609"/>
              <a:buChar char="•"/>
              <a:tabLst>
                <a:tab pos="619760" algn="l"/>
                <a:tab pos="620395" algn="l"/>
              </a:tabLst>
            </a:pPr>
            <a:r>
              <a:rPr sz="4100" spc="-85" dirty="0">
                <a:solidFill>
                  <a:srgbClr val="002A5C"/>
                </a:solidFill>
                <a:latin typeface="Arial"/>
                <a:cs typeface="Arial"/>
              </a:rPr>
              <a:t>Least </a:t>
            </a:r>
            <a:r>
              <a:rPr sz="4100" spc="-125" dirty="0">
                <a:solidFill>
                  <a:srgbClr val="002A5C"/>
                </a:solidFill>
                <a:latin typeface="Arial"/>
                <a:cs typeface="Arial"/>
              </a:rPr>
              <a:t>squares </a:t>
            </a:r>
            <a:r>
              <a:rPr sz="4100" spc="-5" dirty="0">
                <a:solidFill>
                  <a:srgbClr val="002A5C"/>
                </a:solidFill>
                <a:latin typeface="Century Gothic"/>
                <a:cs typeface="Century Gothic"/>
              </a:rPr>
              <a:t>fi</a:t>
            </a:r>
            <a:r>
              <a:rPr sz="4100" spc="-5" dirty="0">
                <a:solidFill>
                  <a:srgbClr val="002A5C"/>
                </a:solidFill>
                <a:latin typeface="Arial"/>
                <a:cs typeface="Arial"/>
              </a:rPr>
              <a:t>nds </a:t>
            </a:r>
            <a:r>
              <a:rPr sz="4100" spc="5" dirty="0">
                <a:solidFill>
                  <a:srgbClr val="002A5C"/>
                </a:solidFill>
                <a:latin typeface="Arial"/>
                <a:cs typeface="Arial"/>
              </a:rPr>
              <a:t>the </a:t>
            </a:r>
            <a:r>
              <a:rPr sz="4100" spc="-85" dirty="0">
                <a:solidFill>
                  <a:srgbClr val="002A5C"/>
                </a:solidFill>
                <a:latin typeface="Arial"/>
                <a:cs typeface="Arial"/>
              </a:rPr>
              <a:t>parameters </a:t>
            </a:r>
            <a:r>
              <a:rPr sz="4100" spc="10" dirty="0">
                <a:solidFill>
                  <a:srgbClr val="002A5C"/>
                </a:solidFill>
                <a:latin typeface="Arial"/>
                <a:cs typeface="Arial"/>
              </a:rPr>
              <a:t>which </a:t>
            </a:r>
            <a:r>
              <a:rPr sz="4100" spc="35" dirty="0">
                <a:solidFill>
                  <a:srgbClr val="002A5C"/>
                </a:solidFill>
                <a:latin typeface="Arial"/>
                <a:cs typeface="Arial"/>
              </a:rPr>
              <a:t>minimize </a:t>
            </a:r>
            <a:r>
              <a:rPr sz="4100" spc="5" dirty="0">
                <a:solidFill>
                  <a:srgbClr val="002A5C"/>
                </a:solidFill>
                <a:latin typeface="Arial"/>
                <a:cs typeface="Arial"/>
              </a:rPr>
              <a:t>the </a:t>
            </a:r>
            <a:r>
              <a:rPr sz="4100" i="1" spc="-40" dirty="0">
                <a:solidFill>
                  <a:srgbClr val="002A5C"/>
                </a:solidFill>
                <a:latin typeface="Trebuchet MS"/>
                <a:cs typeface="Trebuchet MS"/>
              </a:rPr>
              <a:t>Least  </a:t>
            </a:r>
            <a:r>
              <a:rPr sz="4100" i="1" spc="20" dirty="0">
                <a:solidFill>
                  <a:srgbClr val="002A5C"/>
                </a:solidFill>
                <a:latin typeface="Trebuchet MS"/>
                <a:cs typeface="Trebuchet MS"/>
              </a:rPr>
              <a:t>Squares</a:t>
            </a:r>
            <a:r>
              <a:rPr sz="4100" i="1" spc="15" dirty="0">
                <a:solidFill>
                  <a:srgbClr val="002A5C"/>
                </a:solidFill>
                <a:latin typeface="Trebuchet MS"/>
                <a:cs typeface="Trebuchet MS"/>
              </a:rPr>
              <a:t> </a:t>
            </a:r>
            <a:r>
              <a:rPr sz="4100" i="1" spc="-160" dirty="0" smtClean="0">
                <a:solidFill>
                  <a:srgbClr val="002A5C"/>
                </a:solidFill>
                <a:latin typeface="Trebuchet MS"/>
                <a:cs typeface="Trebuchet MS"/>
              </a:rPr>
              <a:t>Criterion</a:t>
            </a:r>
            <a:r>
              <a:rPr lang="ja-JP" altLang="en-US" sz="4100" i="1" spc="-160" dirty="0" smtClean="0">
                <a:solidFill>
                  <a:srgbClr val="002A5C"/>
                </a:solidFill>
                <a:latin typeface="Trebuchet MS"/>
                <a:cs typeface="Trebuchet MS"/>
              </a:rPr>
              <a:t>（基準）</a:t>
            </a:r>
            <a:endParaRPr sz="4100" dirty="0">
              <a:latin typeface="Trebuchet MS"/>
              <a:cs typeface="Trebuchet MS"/>
            </a:endParaRPr>
          </a:p>
          <a:p>
            <a:pPr marL="619760" marR="49530" indent="-607695">
              <a:lnSpc>
                <a:spcPct val="100499"/>
              </a:lnSpc>
              <a:spcBef>
                <a:spcPts val="2150"/>
              </a:spcBef>
              <a:buSzPct val="125609"/>
              <a:buChar char="•"/>
              <a:tabLst>
                <a:tab pos="619760" algn="l"/>
                <a:tab pos="620395" algn="l"/>
              </a:tabLst>
            </a:pPr>
            <a:r>
              <a:rPr sz="4100" spc="-80" dirty="0">
                <a:solidFill>
                  <a:srgbClr val="FF0000"/>
                </a:solidFill>
                <a:latin typeface="Arial"/>
                <a:cs typeface="Arial"/>
              </a:rPr>
              <a:t>Ordinary</a:t>
            </a:r>
            <a:r>
              <a:rPr sz="4100" spc="-80" dirty="0">
                <a:solidFill>
                  <a:srgbClr val="002A5C"/>
                </a:solidFill>
                <a:latin typeface="Arial"/>
                <a:cs typeface="Arial"/>
              </a:rPr>
              <a:t> </a:t>
            </a:r>
            <a:r>
              <a:rPr sz="4100" spc="-40" dirty="0">
                <a:solidFill>
                  <a:srgbClr val="002A5C"/>
                </a:solidFill>
                <a:latin typeface="Arial"/>
                <a:cs typeface="Arial"/>
              </a:rPr>
              <a:t>least </a:t>
            </a:r>
            <a:r>
              <a:rPr sz="4100" spc="-125" dirty="0">
                <a:solidFill>
                  <a:srgbClr val="002A5C"/>
                </a:solidFill>
                <a:latin typeface="Arial"/>
                <a:cs typeface="Arial"/>
              </a:rPr>
              <a:t>squares </a:t>
            </a:r>
            <a:r>
              <a:rPr sz="4100" spc="-155" dirty="0">
                <a:solidFill>
                  <a:srgbClr val="002A5C"/>
                </a:solidFill>
                <a:latin typeface="Arial"/>
                <a:cs typeface="Arial"/>
              </a:rPr>
              <a:t>assumes </a:t>
            </a:r>
            <a:r>
              <a:rPr sz="4100" spc="65" dirty="0">
                <a:solidFill>
                  <a:srgbClr val="002A5C"/>
                </a:solidFill>
                <a:latin typeface="Arial"/>
                <a:cs typeface="Arial"/>
              </a:rPr>
              <a:t>that </a:t>
            </a:r>
            <a:r>
              <a:rPr sz="4100" spc="-85" dirty="0">
                <a:solidFill>
                  <a:srgbClr val="002A5C"/>
                </a:solidFill>
                <a:latin typeface="Arial"/>
                <a:cs typeface="Arial"/>
              </a:rPr>
              <a:t>measurements </a:t>
            </a:r>
            <a:r>
              <a:rPr sz="4100" spc="-145" dirty="0">
                <a:solidFill>
                  <a:srgbClr val="002A5C"/>
                </a:solidFill>
                <a:latin typeface="Arial"/>
                <a:cs typeface="Arial"/>
              </a:rPr>
              <a:t>are </a:t>
            </a:r>
            <a:r>
              <a:rPr sz="4100" spc="-50" dirty="0">
                <a:solidFill>
                  <a:srgbClr val="FF0000"/>
                </a:solidFill>
                <a:latin typeface="Arial"/>
                <a:cs typeface="Arial"/>
              </a:rPr>
              <a:t>weighted</a:t>
            </a:r>
            <a:r>
              <a:rPr sz="4100" spc="-50" dirty="0">
                <a:solidFill>
                  <a:srgbClr val="002A5C"/>
                </a:solidFill>
                <a:latin typeface="Arial"/>
                <a:cs typeface="Arial"/>
              </a:rPr>
              <a:t>  </a:t>
            </a:r>
            <a:r>
              <a:rPr sz="4100" spc="-45" dirty="0">
                <a:solidFill>
                  <a:srgbClr val="FF0000"/>
                </a:solidFill>
                <a:latin typeface="Arial"/>
                <a:cs typeface="Arial"/>
              </a:rPr>
              <a:t>equally</a:t>
            </a:r>
            <a:r>
              <a:rPr sz="4100" spc="-45" dirty="0">
                <a:solidFill>
                  <a:srgbClr val="002A5C"/>
                </a:solidFill>
                <a:latin typeface="Arial"/>
                <a:cs typeface="Arial"/>
              </a:rPr>
              <a:t>, </a:t>
            </a:r>
            <a:r>
              <a:rPr sz="4100" spc="-75" dirty="0">
                <a:solidFill>
                  <a:srgbClr val="FF0000"/>
                </a:solidFill>
                <a:latin typeface="Arial"/>
                <a:cs typeface="Arial"/>
              </a:rPr>
              <a:t>measurement</a:t>
            </a:r>
            <a:r>
              <a:rPr sz="4100" spc="-75" dirty="0">
                <a:solidFill>
                  <a:srgbClr val="002A5C"/>
                </a:solidFill>
                <a:latin typeface="Arial"/>
                <a:cs typeface="Arial"/>
              </a:rPr>
              <a:t> </a:t>
            </a:r>
            <a:r>
              <a:rPr sz="4100" spc="-35" dirty="0">
                <a:solidFill>
                  <a:srgbClr val="FF0000"/>
                </a:solidFill>
                <a:latin typeface="Arial"/>
                <a:cs typeface="Arial"/>
              </a:rPr>
              <a:t>model</a:t>
            </a:r>
            <a:r>
              <a:rPr sz="4100" spc="-35" dirty="0">
                <a:solidFill>
                  <a:srgbClr val="002A5C"/>
                </a:solidFill>
                <a:latin typeface="Arial"/>
                <a:cs typeface="Arial"/>
              </a:rPr>
              <a:t> </a:t>
            </a:r>
            <a:r>
              <a:rPr sz="4100" spc="5" dirty="0">
                <a:solidFill>
                  <a:srgbClr val="002A5C"/>
                </a:solidFill>
                <a:latin typeface="Arial"/>
                <a:cs typeface="Arial"/>
              </a:rPr>
              <a:t>is</a:t>
            </a:r>
            <a:r>
              <a:rPr sz="4100" spc="610" dirty="0">
                <a:solidFill>
                  <a:srgbClr val="002A5C"/>
                </a:solidFill>
                <a:latin typeface="Arial"/>
                <a:cs typeface="Arial"/>
              </a:rPr>
              <a:t> </a:t>
            </a:r>
            <a:r>
              <a:rPr sz="4100" spc="5" dirty="0">
                <a:solidFill>
                  <a:srgbClr val="FF0000"/>
                </a:solidFill>
                <a:latin typeface="Arial"/>
                <a:cs typeface="Arial"/>
              </a:rPr>
              <a:t>linear</a:t>
            </a:r>
            <a:endParaRPr sz="4100" dirty="0">
              <a:solidFill>
                <a:srgbClr val="FF0000"/>
              </a:solidFill>
              <a:latin typeface="Arial"/>
              <a:cs typeface="Arial"/>
            </a:endParaRPr>
          </a:p>
        </p:txBody>
      </p:sp>
      <p:sp>
        <p:nvSpPr>
          <p:cNvPr id="3" name="object 3"/>
          <p:cNvSpPr txBox="1">
            <a:spLocks noGrp="1"/>
          </p:cNvSpPr>
          <p:nvPr>
            <p:ph type="title"/>
          </p:nvPr>
        </p:nvSpPr>
        <p:spPr>
          <a:xfrm>
            <a:off x="835441" y="730732"/>
            <a:ext cx="13383260" cy="930275"/>
          </a:xfrm>
          <a:prstGeom prst="rect">
            <a:avLst/>
          </a:prstGeom>
        </p:spPr>
        <p:txBody>
          <a:bodyPr vert="horz" wrap="square" lIns="0" tIns="17145" rIns="0" bIns="0" rtlCol="0">
            <a:spAutoFit/>
          </a:bodyPr>
          <a:lstStyle/>
          <a:p>
            <a:pPr marL="12700">
              <a:lnSpc>
                <a:spcPct val="100000"/>
              </a:lnSpc>
              <a:spcBef>
                <a:spcPts val="135"/>
              </a:spcBef>
            </a:pPr>
            <a:r>
              <a:rPr b="1" spc="-360" dirty="0">
                <a:latin typeface="Arial"/>
                <a:cs typeface="Arial"/>
              </a:rPr>
              <a:t>Summary </a:t>
            </a:r>
            <a:r>
              <a:rPr spc="-215" dirty="0"/>
              <a:t>| </a:t>
            </a:r>
            <a:r>
              <a:rPr spc="-200" dirty="0"/>
              <a:t>The </a:t>
            </a:r>
            <a:r>
              <a:rPr spc="-40" dirty="0"/>
              <a:t>Method </a:t>
            </a:r>
            <a:r>
              <a:rPr spc="10" dirty="0"/>
              <a:t>of </a:t>
            </a:r>
            <a:r>
              <a:rPr spc="-120" dirty="0"/>
              <a:t>Least</a:t>
            </a:r>
            <a:r>
              <a:rPr spc="540" dirty="0"/>
              <a:t> </a:t>
            </a:r>
            <a:r>
              <a:rPr spc="-175" dirty="0"/>
              <a:t>Squares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9568" y="5529884"/>
            <a:ext cx="8862695" cy="1039494"/>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1" sz="6650" b="1" i="0" u="none" strike="noStrike" kern="1200" cap="none" spc="-400" normalizeH="0" baseline="0" noProof="0" dirty="0">
                <a:ln>
                  <a:noFill/>
                </a:ln>
                <a:solidFill>
                  <a:srgbClr val="FFFFFF"/>
                </a:solidFill>
                <a:effectLst/>
                <a:uLnTx/>
                <a:uFillTx/>
                <a:latin typeface="Arial"/>
                <a:ea typeface="+mn-ea"/>
                <a:cs typeface="Arial"/>
              </a:rPr>
              <a:t>Weighted </a:t>
            </a:r>
            <a:r>
              <a:rPr kumimoji="1" sz="6650" b="1" i="0" u="none" strike="noStrike" kern="1200" cap="none" spc="-375" normalizeH="0" baseline="0" noProof="0" dirty="0">
                <a:ln>
                  <a:noFill/>
                </a:ln>
                <a:solidFill>
                  <a:srgbClr val="FFFFFF"/>
                </a:solidFill>
                <a:effectLst/>
                <a:uLnTx/>
                <a:uFillTx/>
                <a:latin typeface="Arial"/>
                <a:ea typeface="+mn-ea"/>
                <a:cs typeface="Arial"/>
              </a:rPr>
              <a:t>Least</a:t>
            </a:r>
            <a:r>
              <a:rPr kumimoji="1" sz="6650" b="1" i="0" u="none" strike="noStrike" kern="1200" cap="none" spc="-760" normalizeH="0" baseline="0" noProof="0" dirty="0">
                <a:ln>
                  <a:noFill/>
                </a:ln>
                <a:solidFill>
                  <a:srgbClr val="FFFFFF"/>
                </a:solidFill>
                <a:effectLst/>
                <a:uLnTx/>
                <a:uFillTx/>
                <a:latin typeface="Arial"/>
                <a:ea typeface="+mn-ea"/>
                <a:cs typeface="Arial"/>
              </a:rPr>
              <a:t> </a:t>
            </a:r>
            <a:r>
              <a:rPr kumimoji="1" sz="6650" b="1" i="0" u="none" strike="noStrike" kern="1200" cap="none" spc="-425" normalizeH="0" baseline="0" noProof="0" dirty="0">
                <a:ln>
                  <a:noFill/>
                </a:ln>
                <a:solidFill>
                  <a:srgbClr val="FFFFFF"/>
                </a:solidFill>
                <a:effectLst/>
                <a:uLnTx/>
                <a:uFillTx/>
                <a:latin typeface="Arial"/>
                <a:ea typeface="+mn-ea"/>
                <a:cs typeface="Arial"/>
              </a:rPr>
              <a:t>Squares</a:t>
            </a:r>
            <a:endParaRPr kumimoji="1" sz="6650" b="0" i="0" u="none" strike="noStrike" kern="1200" cap="none" spc="0" normalizeH="0" baseline="0" noProof="0">
              <a:ln>
                <a:noFill/>
              </a:ln>
              <a:solidFill>
                <a:prstClr val="black"/>
              </a:solidFill>
              <a:effectLst/>
              <a:uLnTx/>
              <a:uFillTx/>
              <a:latin typeface="Arial"/>
              <a:ea typeface="+mn-ea"/>
              <a:cs typeface="Arial"/>
            </a:endParaRPr>
          </a:p>
        </p:txBody>
      </p:sp>
      <p:sp>
        <p:nvSpPr>
          <p:cNvPr id="3" name="object 3"/>
          <p:cNvSpPr txBox="1"/>
          <p:nvPr/>
        </p:nvSpPr>
        <p:spPr>
          <a:xfrm>
            <a:off x="1149568" y="4591002"/>
            <a:ext cx="5063490" cy="507365"/>
          </a:xfrm>
          <a:prstGeom prst="rect">
            <a:avLst/>
          </a:prstGeom>
        </p:spPr>
        <p:txBody>
          <a:bodyPr vert="horz" wrap="square" lIns="0" tIns="13970" rIns="0" bIns="0" rtlCol="0">
            <a:spAutoFit/>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1" sz="3150" b="1" i="0" u="none" strike="noStrike" kern="1200" cap="none" spc="-140" normalizeH="0" baseline="0" noProof="0" dirty="0">
                <a:ln>
                  <a:noFill/>
                </a:ln>
                <a:solidFill>
                  <a:srgbClr val="008BA9"/>
                </a:solidFill>
                <a:effectLst/>
                <a:uLnTx/>
                <a:uFillTx/>
                <a:latin typeface="Arial"/>
                <a:ea typeface="+mn-ea"/>
                <a:cs typeface="Arial"/>
              </a:rPr>
              <a:t>Module </a:t>
            </a:r>
            <a:r>
              <a:rPr kumimoji="1" sz="3150" b="1" i="0" u="none" strike="noStrike" kern="1200" cap="none" spc="175" normalizeH="0" baseline="0" noProof="0" dirty="0">
                <a:ln>
                  <a:noFill/>
                </a:ln>
                <a:solidFill>
                  <a:srgbClr val="008BA9"/>
                </a:solidFill>
                <a:effectLst/>
                <a:uLnTx/>
                <a:uFillTx/>
                <a:latin typeface="Arial"/>
                <a:ea typeface="+mn-ea"/>
                <a:cs typeface="Arial"/>
              </a:rPr>
              <a:t>1 </a:t>
            </a:r>
            <a:r>
              <a:rPr kumimoji="1" sz="3150" b="1" i="0" u="none" strike="noStrike" kern="1200" cap="none" spc="-180" normalizeH="0" baseline="0" noProof="0" dirty="0">
                <a:ln>
                  <a:noFill/>
                </a:ln>
                <a:solidFill>
                  <a:srgbClr val="008BA9"/>
                </a:solidFill>
                <a:effectLst/>
                <a:uLnTx/>
                <a:uFillTx/>
                <a:latin typeface="Arial"/>
                <a:ea typeface="+mn-ea"/>
                <a:cs typeface="Arial"/>
              </a:rPr>
              <a:t>| </a:t>
            </a:r>
            <a:r>
              <a:rPr kumimoji="1" sz="3150" b="1" i="0" u="none" strike="noStrike" kern="1200" cap="none" spc="-260" normalizeH="0" baseline="0" noProof="0" dirty="0">
                <a:ln>
                  <a:noFill/>
                </a:ln>
                <a:solidFill>
                  <a:srgbClr val="008BA9"/>
                </a:solidFill>
                <a:effectLst/>
                <a:uLnTx/>
                <a:uFillTx/>
                <a:latin typeface="Arial"/>
                <a:ea typeface="+mn-ea"/>
                <a:cs typeface="Arial"/>
              </a:rPr>
              <a:t>Lesson </a:t>
            </a:r>
            <a:r>
              <a:rPr kumimoji="1" sz="3150" b="1" i="0" u="none" strike="noStrike" kern="1200" cap="none" spc="175" normalizeH="0" baseline="0" noProof="0" dirty="0">
                <a:ln>
                  <a:noFill/>
                </a:ln>
                <a:solidFill>
                  <a:srgbClr val="008BA9"/>
                </a:solidFill>
                <a:effectLst/>
                <a:uLnTx/>
                <a:uFillTx/>
                <a:latin typeface="Arial"/>
                <a:ea typeface="+mn-ea"/>
                <a:cs typeface="Arial"/>
              </a:rPr>
              <a:t>1 </a:t>
            </a:r>
            <a:r>
              <a:rPr kumimoji="1" sz="3150" b="1" i="0" u="none" strike="noStrike" kern="1200" cap="none" spc="-105" normalizeH="0" baseline="0" noProof="0" dirty="0">
                <a:ln>
                  <a:noFill/>
                </a:ln>
                <a:solidFill>
                  <a:srgbClr val="008BA9"/>
                </a:solidFill>
                <a:effectLst/>
                <a:uLnTx/>
                <a:uFillTx/>
                <a:latin typeface="Arial"/>
                <a:ea typeface="+mn-ea"/>
                <a:cs typeface="Arial"/>
              </a:rPr>
              <a:t>(Part</a:t>
            </a:r>
            <a:r>
              <a:rPr kumimoji="1" sz="3150" b="1" i="0" u="none" strike="noStrike" kern="1200" cap="none" spc="70" normalizeH="0" baseline="0" noProof="0" dirty="0">
                <a:ln>
                  <a:noFill/>
                </a:ln>
                <a:solidFill>
                  <a:srgbClr val="008BA9"/>
                </a:solidFill>
                <a:effectLst/>
                <a:uLnTx/>
                <a:uFillTx/>
                <a:latin typeface="Arial"/>
                <a:ea typeface="+mn-ea"/>
                <a:cs typeface="Arial"/>
              </a:rPr>
              <a:t> </a:t>
            </a:r>
            <a:r>
              <a:rPr kumimoji="1" sz="3150" b="1" i="0" u="none" strike="noStrike" kern="1200" cap="none" spc="90" normalizeH="0" baseline="0" noProof="0" dirty="0">
                <a:ln>
                  <a:noFill/>
                </a:ln>
                <a:solidFill>
                  <a:srgbClr val="008BA9"/>
                </a:solidFill>
                <a:effectLst/>
                <a:uLnTx/>
                <a:uFillTx/>
                <a:latin typeface="Arial"/>
                <a:ea typeface="+mn-ea"/>
                <a:cs typeface="Arial"/>
              </a:rPr>
              <a:t>2)</a:t>
            </a:r>
            <a:endParaRPr kumimoji="1" sz="3150" b="0" i="0" u="none" strike="noStrike" kern="1200" cap="none" spc="0" normalizeH="0" baseline="0" noProof="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30878730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9927" y="636495"/>
            <a:ext cx="11472545" cy="930275"/>
          </a:xfrm>
          <a:prstGeom prst="rect">
            <a:avLst/>
          </a:prstGeom>
        </p:spPr>
        <p:txBody>
          <a:bodyPr vert="horz" wrap="square" lIns="0" tIns="17145" rIns="0" bIns="0" rtlCol="0">
            <a:spAutoFit/>
          </a:bodyPr>
          <a:lstStyle/>
          <a:p>
            <a:pPr marL="12700">
              <a:lnSpc>
                <a:spcPct val="100000"/>
              </a:lnSpc>
              <a:spcBef>
                <a:spcPts val="135"/>
              </a:spcBef>
            </a:pPr>
            <a:r>
              <a:rPr b="1" spc="-254" dirty="0">
                <a:latin typeface="Arial"/>
                <a:cs typeface="Arial"/>
              </a:rPr>
              <a:t>Method </a:t>
            </a:r>
            <a:r>
              <a:rPr b="1" spc="-315" dirty="0">
                <a:latin typeface="Arial"/>
                <a:cs typeface="Arial"/>
              </a:rPr>
              <a:t>of </a:t>
            </a:r>
            <a:r>
              <a:rPr i="1" spc="-135" dirty="0">
                <a:latin typeface="Arial"/>
                <a:cs typeface="Arial"/>
              </a:rPr>
              <a:t>Weighted </a:t>
            </a:r>
            <a:r>
              <a:rPr b="1" spc="-315" dirty="0">
                <a:latin typeface="Arial"/>
                <a:cs typeface="Arial"/>
              </a:rPr>
              <a:t>Least</a:t>
            </a:r>
            <a:r>
              <a:rPr b="1" spc="20" dirty="0">
                <a:latin typeface="Arial"/>
                <a:cs typeface="Arial"/>
              </a:rPr>
              <a:t> </a:t>
            </a:r>
            <a:r>
              <a:rPr b="1" spc="-360" dirty="0">
                <a:latin typeface="Arial"/>
                <a:cs typeface="Arial"/>
              </a:rPr>
              <a:t>Squares</a:t>
            </a:r>
          </a:p>
        </p:txBody>
      </p:sp>
      <p:sp>
        <p:nvSpPr>
          <p:cNvPr id="3" name="object 3"/>
          <p:cNvSpPr txBox="1"/>
          <p:nvPr/>
        </p:nvSpPr>
        <p:spPr>
          <a:xfrm>
            <a:off x="1264747" y="2130344"/>
            <a:ext cx="14741525" cy="1035050"/>
          </a:xfrm>
          <a:prstGeom prst="rect">
            <a:avLst/>
          </a:prstGeom>
        </p:spPr>
        <p:txBody>
          <a:bodyPr vert="horz" wrap="square" lIns="0" tIns="15875" rIns="0" bIns="0" rtlCol="0">
            <a:spAutoFit/>
          </a:bodyPr>
          <a:lstStyle/>
          <a:p>
            <a:pPr marL="337185" marR="5080" lvl="0" indent="-325120" algn="l" defTabSz="914400" rtl="0" eaLnBrk="1" fontAlgn="auto" latinLnBrk="0" hangingPunct="1">
              <a:lnSpc>
                <a:spcPct val="100000"/>
              </a:lnSpc>
              <a:spcBef>
                <a:spcPts val="125"/>
              </a:spcBef>
              <a:spcAft>
                <a:spcPts val="0"/>
              </a:spcAft>
              <a:buClrTx/>
              <a:buSzPct val="121212"/>
              <a:buFontTx/>
              <a:buChar char="•"/>
              <a:tabLst>
                <a:tab pos="337820" algn="l"/>
              </a:tabLst>
              <a:defRPr/>
            </a:pPr>
            <a:r>
              <a:rPr kumimoji="1" sz="3300" b="0" i="0" u="none" strike="noStrike" kern="1200" cap="none" spc="-95" normalizeH="0" baseline="0" noProof="0" dirty="0">
                <a:ln>
                  <a:noFill/>
                </a:ln>
                <a:solidFill>
                  <a:srgbClr val="002A5C"/>
                </a:solidFill>
                <a:effectLst/>
                <a:uLnTx/>
                <a:uFillTx/>
                <a:latin typeface="Arial"/>
                <a:ea typeface="+mn-ea"/>
                <a:cs typeface="Arial"/>
              </a:rPr>
              <a:t>Suppose </a:t>
            </a:r>
            <a:r>
              <a:rPr kumimoji="1" sz="3300" b="0" i="0" u="none" strike="noStrike" kern="1200" cap="none" spc="-170" normalizeH="0" baseline="0" noProof="0" dirty="0">
                <a:ln>
                  <a:noFill/>
                </a:ln>
                <a:solidFill>
                  <a:srgbClr val="002A5C"/>
                </a:solidFill>
                <a:effectLst/>
                <a:uLnTx/>
                <a:uFillTx/>
                <a:latin typeface="Arial"/>
                <a:ea typeface="+mn-ea"/>
                <a:cs typeface="Arial"/>
              </a:rPr>
              <a:t>we </a:t>
            </a:r>
            <a:r>
              <a:rPr kumimoji="1" sz="3300" b="0" i="0" u="none" strike="noStrike" kern="1200" cap="none" spc="-40" normalizeH="0" baseline="0" noProof="0" dirty="0">
                <a:ln>
                  <a:noFill/>
                </a:ln>
                <a:solidFill>
                  <a:srgbClr val="002A5C"/>
                </a:solidFill>
                <a:effectLst/>
                <a:uLnTx/>
                <a:uFillTx/>
                <a:latin typeface="Arial"/>
                <a:ea typeface="+mn-ea"/>
                <a:cs typeface="Arial"/>
              </a:rPr>
              <a:t>take </a:t>
            </a:r>
            <a:r>
              <a:rPr kumimoji="1" sz="3300" b="0" i="0" u="none" strike="noStrike" kern="1200" cap="none" spc="-65" normalizeH="0" baseline="0" noProof="0" dirty="0">
                <a:ln>
                  <a:noFill/>
                </a:ln>
                <a:solidFill>
                  <a:srgbClr val="002A5C"/>
                </a:solidFill>
                <a:effectLst/>
                <a:uLnTx/>
                <a:uFillTx/>
                <a:latin typeface="Arial"/>
                <a:ea typeface="+mn-ea"/>
                <a:cs typeface="Arial"/>
              </a:rPr>
              <a:t>measurements </a:t>
            </a:r>
            <a:r>
              <a:rPr kumimoji="1" sz="3300" b="0" i="0" u="none" strike="noStrike" kern="1200" cap="none" spc="55" normalizeH="0" baseline="0" noProof="0" dirty="0">
                <a:ln>
                  <a:noFill/>
                </a:ln>
                <a:solidFill>
                  <a:srgbClr val="002A5C"/>
                </a:solidFill>
                <a:effectLst/>
                <a:uLnTx/>
                <a:uFillTx/>
                <a:latin typeface="Arial"/>
                <a:ea typeface="+mn-ea"/>
                <a:cs typeface="Arial"/>
              </a:rPr>
              <a:t>with </a:t>
            </a:r>
            <a:r>
              <a:rPr kumimoji="1" sz="3300" b="0" i="0" u="none" strike="noStrike" kern="1200" cap="none" spc="80" normalizeH="0" baseline="0" noProof="0" dirty="0">
                <a:ln>
                  <a:noFill/>
                </a:ln>
                <a:solidFill>
                  <a:srgbClr val="002A5C"/>
                </a:solidFill>
                <a:effectLst/>
                <a:uLnTx/>
                <a:uFillTx/>
                <a:latin typeface="Arial"/>
                <a:ea typeface="+mn-ea"/>
                <a:cs typeface="Arial"/>
              </a:rPr>
              <a:t>multiple </a:t>
            </a:r>
            <a:r>
              <a:rPr kumimoji="1" sz="3300" b="0" i="0" u="none" strike="noStrike" kern="1200" cap="none" spc="30" normalizeH="0" baseline="0" noProof="0" dirty="0" err="1" smtClean="0">
                <a:ln>
                  <a:noFill/>
                </a:ln>
                <a:solidFill>
                  <a:srgbClr val="002A5C"/>
                </a:solidFill>
                <a:effectLst/>
                <a:uLnTx/>
                <a:uFillTx/>
                <a:latin typeface="Arial"/>
                <a:ea typeface="+mn-ea"/>
                <a:cs typeface="Arial"/>
              </a:rPr>
              <a:t>multimeters</a:t>
            </a:r>
            <a:r>
              <a:rPr kumimoji="1" lang="en-US" sz="3300" b="0" i="0" u="none" strike="noStrike" kern="1200" cap="none" spc="30" normalizeH="0" baseline="0" noProof="0" dirty="0" smtClean="0">
                <a:ln>
                  <a:noFill/>
                </a:ln>
                <a:solidFill>
                  <a:srgbClr val="002A5C"/>
                </a:solidFill>
                <a:effectLst/>
                <a:uLnTx/>
                <a:uFillTx/>
                <a:latin typeface="Arial"/>
                <a:ea typeface="+mn-ea"/>
                <a:cs typeface="Arial"/>
              </a:rPr>
              <a:t> </a:t>
            </a:r>
            <a:r>
              <a:rPr kumimoji="1" lang="ja-JP" altLang="en-US" sz="3300" b="0" i="0" u="none" strike="noStrike" kern="1200" cap="none" spc="30" normalizeH="0" baseline="0" noProof="0" dirty="0" smtClean="0">
                <a:ln>
                  <a:noFill/>
                </a:ln>
                <a:solidFill>
                  <a:srgbClr val="002A5C"/>
                </a:solidFill>
                <a:effectLst/>
                <a:uLnTx/>
                <a:uFillTx/>
                <a:latin typeface="Arial"/>
                <a:ea typeface="+mn-ea"/>
                <a:cs typeface="Arial"/>
              </a:rPr>
              <a:t>（回路計）</a:t>
            </a:r>
            <a:r>
              <a:rPr kumimoji="1" sz="3300" b="0" i="0" u="none" strike="noStrike" kern="1200" cap="none" spc="30" normalizeH="0" baseline="0" noProof="0" dirty="0" smtClean="0">
                <a:ln>
                  <a:noFill/>
                </a:ln>
                <a:solidFill>
                  <a:srgbClr val="002A5C"/>
                </a:solidFill>
                <a:effectLst/>
                <a:uLnTx/>
                <a:uFillTx/>
                <a:latin typeface="Arial"/>
                <a:ea typeface="+mn-ea"/>
                <a:cs typeface="Arial"/>
              </a:rPr>
              <a:t>, </a:t>
            </a:r>
            <a:r>
              <a:rPr kumimoji="1" sz="3300" b="0" i="0" u="none" strike="noStrike" kern="1200" cap="none" spc="-125" normalizeH="0" baseline="0" noProof="0" dirty="0">
                <a:ln>
                  <a:noFill/>
                </a:ln>
                <a:solidFill>
                  <a:srgbClr val="002A5C"/>
                </a:solidFill>
                <a:effectLst/>
                <a:uLnTx/>
                <a:uFillTx/>
                <a:latin typeface="Arial"/>
                <a:ea typeface="+mn-ea"/>
                <a:cs typeface="Arial"/>
              </a:rPr>
              <a:t>some </a:t>
            </a:r>
            <a:r>
              <a:rPr kumimoji="1" sz="3300" b="0" i="0" u="none" strike="noStrike" kern="1200" cap="none" spc="5" normalizeH="0" baseline="0" noProof="0" dirty="0">
                <a:ln>
                  <a:noFill/>
                </a:ln>
                <a:solidFill>
                  <a:srgbClr val="002A5C"/>
                </a:solidFill>
                <a:effectLst/>
                <a:uLnTx/>
                <a:uFillTx/>
                <a:latin typeface="Arial"/>
                <a:ea typeface="+mn-ea"/>
                <a:cs typeface="Arial"/>
              </a:rPr>
              <a:t>of </a:t>
            </a:r>
            <a:r>
              <a:rPr kumimoji="1" sz="3300" b="0" i="0" u="none" strike="noStrike" kern="1200" cap="none" spc="10" normalizeH="0" baseline="0" noProof="0" dirty="0">
                <a:ln>
                  <a:noFill/>
                </a:ln>
                <a:solidFill>
                  <a:srgbClr val="002A5C"/>
                </a:solidFill>
                <a:effectLst/>
                <a:uLnTx/>
                <a:uFillTx/>
                <a:latin typeface="Arial"/>
                <a:ea typeface="+mn-ea"/>
                <a:cs typeface="Arial"/>
              </a:rPr>
              <a:t>which </a:t>
            </a:r>
            <a:r>
              <a:rPr kumimoji="1" sz="3300" b="0" i="0" u="none" strike="noStrike" kern="1200" cap="none" spc="-114" normalizeH="0" baseline="0" noProof="0" dirty="0">
                <a:ln>
                  <a:noFill/>
                </a:ln>
                <a:solidFill>
                  <a:srgbClr val="002A5C"/>
                </a:solidFill>
                <a:effectLst/>
                <a:uLnTx/>
                <a:uFillTx/>
                <a:latin typeface="Arial"/>
                <a:ea typeface="+mn-ea"/>
                <a:cs typeface="Arial"/>
              </a:rPr>
              <a:t>are  </a:t>
            </a:r>
            <a:r>
              <a:rPr kumimoji="1" sz="3300" b="0" i="0" u="none" strike="noStrike" kern="1200" cap="none" spc="5" normalizeH="0" baseline="0" noProof="0" dirty="0">
                <a:ln>
                  <a:noFill/>
                </a:ln>
                <a:solidFill>
                  <a:srgbClr val="002A5C"/>
                </a:solidFill>
                <a:effectLst/>
                <a:uLnTx/>
                <a:uFillTx/>
                <a:latin typeface="Arial"/>
                <a:ea typeface="+mn-ea"/>
                <a:cs typeface="Arial"/>
              </a:rPr>
              <a:t>better </a:t>
            </a:r>
            <a:r>
              <a:rPr kumimoji="1" sz="3300" b="0" i="0" u="none" strike="noStrike" kern="1200" cap="none" spc="10" normalizeH="0" baseline="0" noProof="0" dirty="0">
                <a:ln>
                  <a:noFill/>
                </a:ln>
                <a:solidFill>
                  <a:srgbClr val="002A5C"/>
                </a:solidFill>
                <a:effectLst/>
                <a:uLnTx/>
                <a:uFillTx/>
                <a:latin typeface="Arial"/>
                <a:ea typeface="+mn-ea"/>
                <a:cs typeface="Arial"/>
              </a:rPr>
              <a:t>than</a:t>
            </a:r>
            <a:r>
              <a:rPr kumimoji="1" sz="3300" b="0" i="0" u="none" strike="noStrike" kern="1200" cap="none" spc="180" normalizeH="0" baseline="0" noProof="0" dirty="0">
                <a:ln>
                  <a:noFill/>
                </a:ln>
                <a:solidFill>
                  <a:srgbClr val="002A5C"/>
                </a:solidFill>
                <a:effectLst/>
                <a:uLnTx/>
                <a:uFillTx/>
                <a:latin typeface="Arial"/>
                <a:ea typeface="+mn-ea"/>
                <a:cs typeface="Arial"/>
              </a:rPr>
              <a:t> </a:t>
            </a:r>
            <a:r>
              <a:rPr kumimoji="1" sz="3300" b="0" i="0" u="none" strike="noStrike" kern="1200" cap="none" spc="-55" normalizeH="0" baseline="0" noProof="0" dirty="0">
                <a:ln>
                  <a:noFill/>
                </a:ln>
                <a:solidFill>
                  <a:srgbClr val="002A5C"/>
                </a:solidFill>
                <a:effectLst/>
                <a:uLnTx/>
                <a:uFillTx/>
                <a:latin typeface="Arial"/>
                <a:ea typeface="+mn-ea"/>
                <a:cs typeface="Arial"/>
              </a:rPr>
              <a:t>others</a:t>
            </a:r>
            <a:endParaRPr kumimoji="1" sz="3300" b="0" i="0" u="none" strike="noStrike" kern="1200" cap="none" spc="0" normalizeH="0" baseline="0" noProof="0" dirty="0">
              <a:ln>
                <a:noFill/>
              </a:ln>
              <a:solidFill>
                <a:prstClr val="black"/>
              </a:solidFill>
              <a:effectLst/>
              <a:uLnTx/>
              <a:uFillTx/>
              <a:latin typeface="Arial"/>
              <a:ea typeface="+mn-ea"/>
              <a:cs typeface="Arial"/>
            </a:endParaRPr>
          </a:p>
        </p:txBody>
      </p:sp>
      <p:sp>
        <p:nvSpPr>
          <p:cNvPr id="4" name="object 4"/>
          <p:cNvSpPr/>
          <p:nvPr/>
        </p:nvSpPr>
        <p:spPr>
          <a:xfrm>
            <a:off x="11496367" y="3946960"/>
            <a:ext cx="3278569" cy="507228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815086" y="4368576"/>
            <a:ext cx="8108004" cy="3762113"/>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txBox="1"/>
          <p:nvPr/>
        </p:nvSpPr>
        <p:spPr>
          <a:xfrm>
            <a:off x="9788049" y="5494985"/>
            <a:ext cx="525145" cy="5283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1" sz="3300" b="0" i="0" u="none" strike="noStrike" kern="1200" cap="none" spc="-95" normalizeH="0" baseline="0" noProof="0" dirty="0">
                <a:ln>
                  <a:noFill/>
                </a:ln>
                <a:solidFill>
                  <a:srgbClr val="5E5E5E"/>
                </a:solidFill>
                <a:effectLst/>
                <a:uLnTx/>
                <a:uFillTx/>
                <a:latin typeface="Arial"/>
                <a:ea typeface="+mn-ea"/>
                <a:cs typeface="Arial"/>
              </a:rPr>
              <a:t>vs.</a:t>
            </a:r>
            <a:endParaRPr kumimoji="1" sz="3300" b="0" i="0" u="none" strike="noStrike" kern="1200" cap="none" spc="0" normalizeH="0" baseline="0" noProof="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8124288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9568" y="4532953"/>
            <a:ext cx="11756390" cy="1737014"/>
          </a:xfrm>
          <a:prstGeom prst="rect">
            <a:avLst/>
          </a:prstGeom>
        </p:spPr>
        <p:txBody>
          <a:bodyPr vert="horz" wrap="square" lIns="0" tIns="71755" rIns="0" bIns="0" rtlCol="0">
            <a:spAutoFit/>
          </a:bodyPr>
          <a:lstStyle/>
          <a:p>
            <a:pPr marL="12700">
              <a:lnSpc>
                <a:spcPct val="100000"/>
              </a:lnSpc>
              <a:spcBef>
                <a:spcPts val="565"/>
              </a:spcBef>
            </a:pPr>
            <a:r>
              <a:rPr sz="3150" b="1" spc="-140" dirty="0">
                <a:solidFill>
                  <a:srgbClr val="008BA9"/>
                </a:solidFill>
                <a:latin typeface="Arial"/>
                <a:cs typeface="Arial"/>
              </a:rPr>
              <a:t>Module </a:t>
            </a:r>
            <a:r>
              <a:rPr sz="3150" b="1" spc="175" dirty="0" smtClean="0">
                <a:solidFill>
                  <a:srgbClr val="008BA9"/>
                </a:solidFill>
                <a:latin typeface="Arial"/>
                <a:cs typeface="Arial"/>
              </a:rPr>
              <a:t>1</a:t>
            </a:r>
            <a:endParaRPr sz="3150" dirty="0">
              <a:latin typeface="Arial"/>
              <a:cs typeface="Arial"/>
            </a:endParaRPr>
          </a:p>
          <a:p>
            <a:pPr marL="12700" marR="5080">
              <a:lnSpc>
                <a:spcPts val="7909"/>
              </a:lnSpc>
              <a:spcBef>
                <a:spcPts val="1290"/>
              </a:spcBef>
            </a:pPr>
            <a:r>
              <a:rPr sz="6650" b="1" spc="-375" dirty="0" smtClean="0">
                <a:solidFill>
                  <a:srgbClr val="FFFFFF"/>
                </a:solidFill>
                <a:latin typeface="Arial"/>
                <a:cs typeface="Arial"/>
              </a:rPr>
              <a:t>Least</a:t>
            </a:r>
            <a:r>
              <a:rPr sz="6650" b="1" spc="155" dirty="0" smtClean="0">
                <a:solidFill>
                  <a:srgbClr val="FFFFFF"/>
                </a:solidFill>
                <a:latin typeface="Arial"/>
                <a:cs typeface="Arial"/>
              </a:rPr>
              <a:t> </a:t>
            </a:r>
            <a:r>
              <a:rPr sz="6650" b="1" spc="-425" dirty="0">
                <a:solidFill>
                  <a:srgbClr val="FFFFFF"/>
                </a:solidFill>
                <a:latin typeface="Arial"/>
                <a:cs typeface="Arial"/>
              </a:rPr>
              <a:t>Squares</a:t>
            </a:r>
            <a:endParaRPr sz="6650" dirty="0">
              <a:latin typeface="Arial"/>
              <a:cs typeface="Arial"/>
            </a:endParaRPr>
          </a:p>
        </p:txBody>
      </p:sp>
    </p:spTree>
    <p:extLst>
      <p:ext uri="{BB962C8B-B14F-4D97-AF65-F5344CB8AC3E}">
        <p14:creationId xmlns:p14="http://schemas.microsoft.com/office/powerpoint/2010/main" val="21837077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242810" y="7660637"/>
            <a:ext cx="108585" cy="382270"/>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defRPr/>
            </a:pPr>
            <a:r>
              <a:rPr kumimoji="1" sz="2350" b="0" i="1" u="none" strike="noStrike" kern="1200" cap="none" spc="-5" normalizeH="0" baseline="0" noProof="0" dirty="0">
                <a:ln>
                  <a:noFill/>
                </a:ln>
                <a:solidFill>
                  <a:prstClr val="black"/>
                </a:solidFill>
                <a:effectLst/>
                <a:uLnTx/>
                <a:uFillTx/>
                <a:latin typeface="Times New Roman"/>
                <a:ea typeface="+mn-ea"/>
                <a:cs typeface="Times New Roman"/>
              </a:rPr>
              <a:t>i</a:t>
            </a:r>
            <a:endParaRPr kumimoji="1" sz="235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3" name="object 3"/>
          <p:cNvSpPr txBox="1"/>
          <p:nvPr/>
        </p:nvSpPr>
        <p:spPr>
          <a:xfrm>
            <a:off x="3648886" y="7415178"/>
            <a:ext cx="1871345" cy="528320"/>
          </a:xfrm>
          <a:prstGeom prst="rect">
            <a:avLst/>
          </a:prstGeom>
        </p:spPr>
        <p:txBody>
          <a:bodyPr vert="horz" wrap="square" lIns="0" tIns="12065" rIns="0" bIns="0" rtlCol="0">
            <a:spAutoFit/>
          </a:bodyPr>
          <a:lstStyle/>
          <a:p>
            <a:pPr marL="38100" marR="0" lvl="0" indent="0" algn="l" defTabSz="914400" rtl="0" eaLnBrk="1" fontAlgn="auto" latinLnBrk="0" hangingPunct="1">
              <a:lnSpc>
                <a:spcPct val="100000"/>
              </a:lnSpc>
              <a:spcBef>
                <a:spcPts val="95"/>
              </a:spcBef>
              <a:spcAft>
                <a:spcPts val="0"/>
              </a:spcAft>
              <a:buClrTx/>
              <a:buSzTx/>
              <a:buFontTx/>
              <a:buNone/>
              <a:tabLst/>
              <a:defRPr/>
            </a:pPr>
            <a:r>
              <a:rPr kumimoji="1" sz="3300" b="0" i="0" u="none" strike="noStrike" kern="1200" cap="none" spc="-105" normalizeH="0" baseline="0" noProof="0" dirty="0">
                <a:ln>
                  <a:noFill/>
                </a:ln>
                <a:solidFill>
                  <a:prstClr val="black"/>
                </a:solidFill>
                <a:effectLst/>
                <a:uLnTx/>
                <a:uFillTx/>
                <a:latin typeface="Lucida Sans Unicode"/>
                <a:ea typeface="+mn-ea"/>
                <a:cs typeface="Lucida Sans Unicode"/>
              </a:rPr>
              <a:t>𝔼[</a:t>
            </a:r>
            <a:r>
              <a:rPr kumimoji="1" sz="3300" b="0" i="1" u="none" strike="noStrike" kern="1200" cap="none" spc="-105" normalizeH="0" baseline="0" noProof="0" dirty="0">
                <a:ln>
                  <a:noFill/>
                </a:ln>
                <a:solidFill>
                  <a:prstClr val="black"/>
                </a:solidFill>
                <a:effectLst/>
                <a:uLnTx/>
                <a:uFillTx/>
                <a:latin typeface="Times New Roman"/>
                <a:ea typeface="+mn-ea"/>
                <a:cs typeface="Times New Roman"/>
              </a:rPr>
              <a:t>v</a:t>
            </a:r>
            <a:r>
              <a:rPr kumimoji="1" sz="3525" b="0" i="0" u="none" strike="noStrike" kern="1200" cap="none" spc="-157" normalizeH="0" baseline="28368" noProof="0" dirty="0">
                <a:ln>
                  <a:noFill/>
                </a:ln>
                <a:solidFill>
                  <a:prstClr val="black"/>
                </a:solidFill>
                <a:effectLst/>
                <a:uLnTx/>
                <a:uFillTx/>
                <a:latin typeface="Lucida Sans Unicode"/>
                <a:ea typeface="+mn-ea"/>
                <a:cs typeface="Lucida Sans Unicode"/>
              </a:rPr>
              <a:t>2</a:t>
            </a:r>
            <a:r>
              <a:rPr kumimoji="1" sz="3300" b="0" i="0" u="none" strike="noStrike" kern="1200" cap="none" spc="-10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229" normalizeH="0" baseline="0" noProof="0" dirty="0">
                <a:ln>
                  <a:noFill/>
                </a:ln>
                <a:solidFill>
                  <a:prstClr val="black"/>
                </a:solidFill>
                <a:effectLst/>
                <a:uLnTx/>
                <a:uFillTx/>
                <a:latin typeface="Lucida Sans Unicode"/>
                <a:ea typeface="+mn-ea"/>
                <a:cs typeface="Lucida Sans Unicode"/>
              </a:rPr>
              <a:t> </a:t>
            </a:r>
            <a:r>
              <a:rPr kumimoji="1" sz="3300" b="0" i="1" u="none" strike="noStrike" kern="1200" cap="none" spc="-250" normalizeH="0" baseline="0" noProof="0" dirty="0">
                <a:ln>
                  <a:noFill/>
                </a:ln>
                <a:solidFill>
                  <a:prstClr val="black"/>
                </a:solidFill>
                <a:effectLst/>
                <a:uLnTx/>
                <a:uFillTx/>
                <a:latin typeface="Arial"/>
                <a:ea typeface="+mn-ea"/>
                <a:cs typeface="Arial"/>
              </a:rPr>
              <a:t>σ</a:t>
            </a:r>
            <a:r>
              <a:rPr kumimoji="1" sz="3525" b="0" i="0" u="none" strike="noStrike" kern="1200" cap="none" spc="-375" normalizeH="0" baseline="28368" noProof="0" dirty="0">
                <a:ln>
                  <a:noFill/>
                </a:ln>
                <a:solidFill>
                  <a:prstClr val="black"/>
                </a:solidFill>
                <a:effectLst/>
                <a:uLnTx/>
                <a:uFillTx/>
                <a:latin typeface="Lucida Sans Unicode"/>
                <a:ea typeface="+mn-ea"/>
                <a:cs typeface="Lucida Sans Unicode"/>
              </a:rPr>
              <a:t>2</a:t>
            </a:r>
            <a:endParaRPr kumimoji="1" sz="3525" b="0" i="0" u="none" strike="noStrike" kern="1200" cap="none" spc="0" normalizeH="0" baseline="28368" noProof="0">
              <a:ln>
                <a:noFill/>
              </a:ln>
              <a:solidFill>
                <a:prstClr val="black"/>
              </a:solidFill>
              <a:effectLst/>
              <a:uLnTx/>
              <a:uFillTx/>
              <a:latin typeface="Lucida Sans Unicode"/>
              <a:ea typeface="+mn-ea"/>
              <a:cs typeface="Lucida Sans Unicode"/>
            </a:endParaRPr>
          </a:p>
        </p:txBody>
      </p:sp>
      <p:sp>
        <p:nvSpPr>
          <p:cNvPr id="4" name="object 4"/>
          <p:cNvSpPr txBox="1"/>
          <p:nvPr/>
        </p:nvSpPr>
        <p:spPr>
          <a:xfrm>
            <a:off x="5817699" y="7415178"/>
            <a:ext cx="2150745" cy="5283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1" sz="3300" b="0" i="0" u="none" strike="noStrike" kern="1200" cap="none" spc="10" normalizeH="0" baseline="0" noProof="0" dirty="0">
                <a:ln>
                  <a:noFill/>
                </a:ln>
                <a:solidFill>
                  <a:prstClr val="black"/>
                </a:solidFill>
                <a:effectLst/>
                <a:uLnTx/>
                <a:uFillTx/>
                <a:latin typeface="Lucida Sans Unicode"/>
                <a:ea typeface="+mn-ea"/>
                <a:cs typeface="Lucida Sans Unicode"/>
              </a:rPr>
              <a:t>(</a:t>
            </a:r>
            <a:r>
              <a:rPr kumimoji="1" sz="3300" b="0" i="1" u="none" strike="noStrike" kern="1200" cap="none" spc="10" normalizeH="0" baseline="0" noProof="0" dirty="0">
                <a:ln>
                  <a:noFill/>
                </a:ln>
                <a:solidFill>
                  <a:prstClr val="black"/>
                </a:solidFill>
                <a:effectLst/>
                <a:uLnTx/>
                <a:uFillTx/>
                <a:latin typeface="Times New Roman"/>
                <a:ea typeface="+mn-ea"/>
                <a:cs typeface="Times New Roman"/>
              </a:rPr>
              <a:t>i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220" normalizeH="0" baseline="0" noProof="0" dirty="0">
                <a:ln>
                  <a:noFill/>
                </a:ln>
                <a:solidFill>
                  <a:prstClr val="black"/>
                </a:solidFill>
                <a:effectLst/>
                <a:uLnTx/>
                <a:uFillTx/>
                <a:latin typeface="Lucida Sans Unicode"/>
                <a:ea typeface="+mn-ea"/>
                <a:cs typeface="Lucida Sans Unicode"/>
              </a:rPr>
              <a:t>1,…,</a:t>
            </a:r>
            <a:r>
              <a:rPr kumimoji="1" sz="3300" b="0" i="0" u="none" strike="noStrike" kern="1200" cap="none" spc="-270" normalizeH="0" baseline="0" noProof="0" dirty="0">
                <a:ln>
                  <a:noFill/>
                </a:ln>
                <a:solidFill>
                  <a:prstClr val="black"/>
                </a:solidFill>
                <a:effectLst/>
                <a:uLnTx/>
                <a:uFillTx/>
                <a:latin typeface="Lucida Sans Unicode"/>
                <a:ea typeface="+mn-ea"/>
                <a:cs typeface="Lucida Sans Unicode"/>
              </a:rPr>
              <a:t> </a:t>
            </a:r>
            <a:r>
              <a:rPr kumimoji="1" sz="3300" b="0" i="1" u="none" strike="noStrike" kern="1200" cap="none" spc="10" normalizeH="0" baseline="0" noProof="0" dirty="0">
                <a:ln>
                  <a:noFill/>
                </a:ln>
                <a:solidFill>
                  <a:prstClr val="black"/>
                </a:solidFill>
                <a:effectLst/>
                <a:uLnTx/>
                <a:uFillTx/>
                <a:latin typeface="Times New Roman"/>
                <a:ea typeface="+mn-ea"/>
                <a:cs typeface="Times New Roman"/>
              </a:rPr>
              <a:t>m</a:t>
            </a:r>
            <a:r>
              <a:rPr kumimoji="1" sz="3300" b="0" i="0" u="none" strike="noStrike" kern="1200" cap="none" spc="10" normalizeH="0" baseline="0" noProof="0" dirty="0">
                <a:ln>
                  <a:noFill/>
                </a:ln>
                <a:solidFill>
                  <a:prstClr val="black"/>
                </a:solidFill>
                <a:effectLst/>
                <a:uLnTx/>
                <a:uFillTx/>
                <a:latin typeface="Lucida Sans Unicode"/>
                <a:ea typeface="+mn-ea"/>
                <a:cs typeface="Lucida Sans Unicode"/>
              </a:rPr>
              <a:t>)</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5" name="object 5"/>
          <p:cNvSpPr txBox="1"/>
          <p:nvPr/>
        </p:nvSpPr>
        <p:spPr>
          <a:xfrm>
            <a:off x="9693999" y="7438027"/>
            <a:ext cx="2209165" cy="478155"/>
          </a:xfrm>
          <a:prstGeom prst="rect">
            <a:avLst/>
          </a:prstGeom>
        </p:spPr>
        <p:txBody>
          <a:bodyPr vert="horz" wrap="square" lIns="0" tIns="14604" rIns="0" bIns="0" rtlCol="0">
            <a:spAutoFit/>
          </a:bodyPr>
          <a:lstStyle/>
          <a:p>
            <a:pPr marL="38100" marR="0" lvl="0" indent="0" algn="l" defTabSz="914400" rtl="0" eaLnBrk="1" fontAlgn="auto" latinLnBrk="0" hangingPunct="1">
              <a:lnSpc>
                <a:spcPct val="100000"/>
              </a:lnSpc>
              <a:spcBef>
                <a:spcPts val="114"/>
              </a:spcBef>
              <a:spcAft>
                <a:spcPts val="0"/>
              </a:spcAft>
              <a:buClrTx/>
              <a:buSzTx/>
              <a:buFontTx/>
              <a:buNone/>
              <a:tabLst/>
              <a:defRPr/>
            </a:pPr>
            <a:r>
              <a:rPr kumimoji="1" sz="2950" b="1" i="0" u="none" strike="noStrike" kern="1200" cap="none" spc="10" normalizeH="0" baseline="0" noProof="0" dirty="0">
                <a:ln>
                  <a:noFill/>
                </a:ln>
                <a:solidFill>
                  <a:prstClr val="black"/>
                </a:solidFill>
                <a:effectLst/>
                <a:uLnTx/>
                <a:uFillTx/>
                <a:latin typeface="Times New Roman"/>
                <a:ea typeface="+mn-ea"/>
                <a:cs typeface="Times New Roman"/>
              </a:rPr>
              <a:t>R </a:t>
            </a:r>
            <a:r>
              <a:rPr kumimoji="1" sz="2950" b="0" i="0" u="none" strike="noStrike" kern="1200" cap="none" spc="-315" normalizeH="0" baseline="0" noProof="0" dirty="0">
                <a:ln>
                  <a:noFill/>
                </a:ln>
                <a:solidFill>
                  <a:prstClr val="black"/>
                </a:solidFill>
                <a:effectLst/>
                <a:uLnTx/>
                <a:uFillTx/>
                <a:latin typeface="Lucida Sans Unicode"/>
                <a:ea typeface="+mn-ea"/>
                <a:cs typeface="Lucida Sans Unicode"/>
              </a:rPr>
              <a:t>= </a:t>
            </a:r>
            <a:r>
              <a:rPr kumimoji="1" sz="2950" b="0" i="0" u="none" strike="noStrike" kern="1200" cap="none" spc="-25" normalizeH="0" baseline="0" noProof="0" dirty="0">
                <a:ln>
                  <a:noFill/>
                </a:ln>
                <a:solidFill>
                  <a:prstClr val="black"/>
                </a:solidFill>
                <a:effectLst/>
                <a:uLnTx/>
                <a:uFillTx/>
                <a:latin typeface="Lucida Sans Unicode"/>
                <a:ea typeface="+mn-ea"/>
                <a:cs typeface="Lucida Sans Unicode"/>
              </a:rPr>
              <a:t>𝔼[</a:t>
            </a:r>
            <a:r>
              <a:rPr kumimoji="1" sz="2950" b="1" i="0" u="none" strike="noStrike" kern="1200" cap="none" spc="-25" normalizeH="0" baseline="0" noProof="0" dirty="0">
                <a:ln>
                  <a:noFill/>
                </a:ln>
                <a:solidFill>
                  <a:prstClr val="black"/>
                </a:solidFill>
                <a:effectLst/>
                <a:uLnTx/>
                <a:uFillTx/>
                <a:latin typeface="Times New Roman"/>
                <a:ea typeface="+mn-ea"/>
                <a:cs typeface="Times New Roman"/>
              </a:rPr>
              <a:t>vv</a:t>
            </a:r>
            <a:r>
              <a:rPr kumimoji="1" sz="3150" b="0" i="1" u="none" strike="noStrike" kern="1200" cap="none" spc="-37" normalizeH="0" baseline="29100" noProof="0" dirty="0">
                <a:ln>
                  <a:noFill/>
                </a:ln>
                <a:solidFill>
                  <a:prstClr val="black"/>
                </a:solidFill>
                <a:effectLst/>
                <a:uLnTx/>
                <a:uFillTx/>
                <a:latin typeface="Times New Roman"/>
                <a:ea typeface="+mn-ea"/>
                <a:cs typeface="Times New Roman"/>
              </a:rPr>
              <a:t>T</a:t>
            </a:r>
            <a:r>
              <a:rPr kumimoji="1" sz="2950" b="0" i="0" u="none" strike="noStrike" kern="1200" cap="none" spc="-25" normalizeH="0" baseline="0" noProof="0" dirty="0">
                <a:ln>
                  <a:noFill/>
                </a:ln>
                <a:solidFill>
                  <a:prstClr val="black"/>
                </a:solidFill>
                <a:effectLst/>
                <a:uLnTx/>
                <a:uFillTx/>
                <a:latin typeface="Lucida Sans Unicode"/>
                <a:ea typeface="+mn-ea"/>
                <a:cs typeface="Lucida Sans Unicode"/>
              </a:rPr>
              <a:t>]</a:t>
            </a:r>
            <a:r>
              <a:rPr kumimoji="1" sz="2950" b="0" i="0" u="none" strike="noStrike" kern="1200" cap="none" spc="95" normalizeH="0" baseline="0" noProof="0" dirty="0">
                <a:ln>
                  <a:noFill/>
                </a:ln>
                <a:solidFill>
                  <a:prstClr val="black"/>
                </a:solidFill>
                <a:effectLst/>
                <a:uLnTx/>
                <a:uFillTx/>
                <a:latin typeface="Lucida Sans Unicode"/>
                <a:ea typeface="+mn-ea"/>
                <a:cs typeface="Lucida Sans Unicode"/>
              </a:rPr>
              <a:t> </a:t>
            </a:r>
            <a:r>
              <a:rPr kumimoji="1" sz="2950" b="0" i="0" u="none" strike="noStrike" kern="1200" cap="none" spc="-315" normalizeH="0" baseline="0" noProof="0" dirty="0">
                <a:ln>
                  <a:noFill/>
                </a:ln>
                <a:solidFill>
                  <a:prstClr val="black"/>
                </a:solidFill>
                <a:effectLst/>
                <a:uLnTx/>
                <a:uFillTx/>
                <a:latin typeface="Lucida Sans Unicode"/>
                <a:ea typeface="+mn-ea"/>
                <a:cs typeface="Lucida Sans Unicode"/>
              </a:rPr>
              <a:t>=</a:t>
            </a:r>
            <a:endParaRPr kumimoji="1" sz="29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6" name="object 6"/>
          <p:cNvSpPr/>
          <p:nvPr/>
        </p:nvSpPr>
        <p:spPr>
          <a:xfrm>
            <a:off x="12080522" y="8433911"/>
            <a:ext cx="137795" cy="0"/>
          </a:xfrm>
          <a:custGeom>
            <a:avLst/>
            <a:gdLst/>
            <a:ahLst/>
            <a:cxnLst/>
            <a:rect l="l" t="t" r="r" b="b"/>
            <a:pathLst>
              <a:path w="137795">
                <a:moveTo>
                  <a:pt x="0" y="0"/>
                </a:moveTo>
                <a:lnTo>
                  <a:pt x="137587" y="0"/>
                </a:lnTo>
              </a:path>
            </a:pathLst>
          </a:custGeom>
          <a:ln w="1904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12099369" y="7041356"/>
            <a:ext cx="0" cy="1383030"/>
          </a:xfrm>
          <a:custGeom>
            <a:avLst/>
            <a:gdLst/>
            <a:ahLst/>
            <a:cxnLst/>
            <a:rect l="l" t="t" r="r" b="b"/>
            <a:pathLst>
              <a:path h="1383029">
                <a:moveTo>
                  <a:pt x="0" y="0"/>
                </a:moveTo>
                <a:lnTo>
                  <a:pt x="0" y="1383029"/>
                </a:lnTo>
              </a:path>
            </a:pathLst>
          </a:custGeom>
          <a:ln w="3769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p:nvPr/>
        </p:nvSpPr>
        <p:spPr>
          <a:xfrm>
            <a:off x="12080522" y="7031831"/>
            <a:ext cx="137795" cy="0"/>
          </a:xfrm>
          <a:custGeom>
            <a:avLst/>
            <a:gdLst/>
            <a:ahLst/>
            <a:cxnLst/>
            <a:rect l="l" t="t" r="r" b="b"/>
            <a:pathLst>
              <a:path w="137795">
                <a:moveTo>
                  <a:pt x="0" y="0"/>
                </a:moveTo>
                <a:lnTo>
                  <a:pt x="137587" y="0"/>
                </a:lnTo>
              </a:path>
            </a:pathLst>
          </a:custGeom>
          <a:ln w="1905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p:cNvSpPr txBox="1"/>
          <p:nvPr/>
        </p:nvSpPr>
        <p:spPr>
          <a:xfrm>
            <a:off x="12661058" y="7437273"/>
            <a:ext cx="374650" cy="478155"/>
          </a:xfrm>
          <a:prstGeom prst="rect">
            <a:avLst/>
          </a:prstGeom>
        </p:spPr>
        <p:txBody>
          <a:bodyPr vert="horz" wrap="square" lIns="0" tIns="14604" rIns="0" bIns="0" rtlCol="0">
            <a:spAutoFit/>
          </a:bodyPr>
          <a:lstStyle/>
          <a:p>
            <a:pPr marL="12700" marR="0" lvl="0" indent="0" algn="l" defTabSz="914400" rtl="0" eaLnBrk="1" fontAlgn="auto" latinLnBrk="0" hangingPunct="1">
              <a:lnSpc>
                <a:spcPct val="100000"/>
              </a:lnSpc>
              <a:spcBef>
                <a:spcPts val="114"/>
              </a:spcBef>
              <a:spcAft>
                <a:spcPts val="0"/>
              </a:spcAft>
              <a:buClrTx/>
              <a:buSzTx/>
              <a:buFontTx/>
              <a:buNone/>
              <a:tabLst/>
              <a:defRPr/>
            </a:pPr>
            <a:r>
              <a:rPr kumimoji="1" sz="2950" b="0" i="0" u="none" strike="noStrike" kern="1200" cap="none" spc="400" normalizeH="0" baseline="0" noProof="0" dirty="0">
                <a:ln>
                  <a:noFill/>
                </a:ln>
                <a:solidFill>
                  <a:prstClr val="black"/>
                </a:solidFill>
                <a:effectLst/>
                <a:uLnTx/>
                <a:uFillTx/>
                <a:latin typeface="Lucida Sans Unicode"/>
                <a:ea typeface="+mn-ea"/>
                <a:cs typeface="Lucida Sans Unicode"/>
              </a:rPr>
              <a:t>⋱</a:t>
            </a:r>
            <a:endParaRPr kumimoji="1" sz="29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10" name="object 10"/>
          <p:cNvSpPr txBox="1"/>
          <p:nvPr/>
        </p:nvSpPr>
        <p:spPr>
          <a:xfrm>
            <a:off x="12189808" y="6907655"/>
            <a:ext cx="417830" cy="1524000"/>
          </a:xfrm>
          <a:prstGeom prst="rect">
            <a:avLst/>
          </a:prstGeom>
        </p:spPr>
        <p:txBody>
          <a:bodyPr vert="horz" wrap="square" lIns="0" tIns="14604" rIns="0" bIns="0" rtlCol="0">
            <a:spAutoFit/>
          </a:bodyPr>
          <a:lstStyle/>
          <a:p>
            <a:pPr marL="38100" marR="0" lvl="0" indent="0" algn="l" defTabSz="914400" rtl="0" eaLnBrk="1" fontAlgn="auto" latinLnBrk="0" hangingPunct="1">
              <a:lnSpc>
                <a:spcPct val="100000"/>
              </a:lnSpc>
              <a:spcBef>
                <a:spcPts val="114"/>
              </a:spcBef>
              <a:spcAft>
                <a:spcPts val="0"/>
              </a:spcAft>
              <a:buClrTx/>
              <a:buSzTx/>
              <a:buFontTx/>
              <a:buNone/>
              <a:tabLst/>
              <a:defRPr/>
            </a:pPr>
            <a:r>
              <a:rPr kumimoji="1" sz="4425" b="0" i="1" u="none" strike="noStrike" kern="1200" cap="none" spc="-322" normalizeH="0" baseline="-20715" noProof="0" dirty="0">
                <a:ln>
                  <a:noFill/>
                </a:ln>
                <a:solidFill>
                  <a:prstClr val="black"/>
                </a:solidFill>
                <a:effectLst/>
                <a:uLnTx/>
                <a:uFillTx/>
                <a:latin typeface="Arial"/>
                <a:ea typeface="+mn-ea"/>
                <a:cs typeface="Arial"/>
              </a:rPr>
              <a:t>σ</a:t>
            </a:r>
            <a:r>
              <a:rPr kumimoji="1" sz="2100" b="0" i="0" u="none" strike="noStrike" kern="1200" cap="none" spc="-215" normalizeH="0" baseline="0" noProof="0" dirty="0">
                <a:ln>
                  <a:noFill/>
                </a:ln>
                <a:solidFill>
                  <a:prstClr val="black"/>
                </a:solidFill>
                <a:effectLst/>
                <a:uLnTx/>
                <a:uFillTx/>
                <a:latin typeface="Lucida Sans Unicode"/>
                <a:ea typeface="+mn-ea"/>
                <a:cs typeface="Lucida Sans Unicode"/>
              </a:rPr>
              <a:t>2</a:t>
            </a:r>
            <a:endParaRPr kumimoji="1" sz="2100" b="0" i="0" u="none" strike="noStrike" kern="1200" cap="none" spc="0" normalizeH="0" baseline="0" noProof="0">
              <a:ln>
                <a:noFill/>
              </a:ln>
              <a:solidFill>
                <a:prstClr val="black"/>
              </a:solidFill>
              <a:effectLst/>
              <a:uLnTx/>
              <a:uFillTx/>
              <a:latin typeface="Lucida Sans Unicode"/>
              <a:ea typeface="+mn-ea"/>
              <a:cs typeface="Lucida Sans Unicode"/>
            </a:endParaRPr>
          </a:p>
          <a:p>
            <a:pPr marL="0" marR="0" lvl="0" indent="0" algn="l" defTabSz="914400" rtl="0" eaLnBrk="1" fontAlgn="auto" latinLnBrk="0" hangingPunct="1">
              <a:lnSpc>
                <a:spcPct val="100000"/>
              </a:lnSpc>
              <a:spcBef>
                <a:spcPts val="35"/>
              </a:spcBef>
              <a:spcAft>
                <a:spcPts val="0"/>
              </a:spcAft>
              <a:buClrTx/>
              <a:buSzTx/>
              <a:buFontTx/>
              <a:buNone/>
              <a:tabLst/>
              <a:defRPr/>
            </a:pPr>
            <a:endParaRPr kumimoji="1" sz="4050" b="0" i="0" u="none" strike="noStrike" kern="1200" cap="none" spc="0" normalizeH="0" baseline="0" noProof="0">
              <a:ln>
                <a:noFill/>
              </a:ln>
              <a:solidFill>
                <a:prstClr val="black"/>
              </a:solidFill>
              <a:effectLst/>
              <a:uLnTx/>
              <a:uFillTx/>
              <a:latin typeface="Times New Roman"/>
              <a:ea typeface="+mn-ea"/>
              <a:cs typeface="Times New Roman"/>
            </a:endParaRPr>
          </a:p>
          <a:p>
            <a:pPr marL="190500" marR="0" lvl="0" indent="0" algn="l" defTabSz="914400" rtl="0" eaLnBrk="1" fontAlgn="auto" latinLnBrk="0" hangingPunct="1">
              <a:lnSpc>
                <a:spcPct val="100000"/>
              </a:lnSpc>
              <a:spcBef>
                <a:spcPts val="5"/>
              </a:spcBef>
              <a:spcAft>
                <a:spcPts val="0"/>
              </a:spcAft>
              <a:buClrTx/>
              <a:buSzTx/>
              <a:buFontTx/>
              <a:buNone/>
              <a:tabLst/>
              <a:defRPr/>
            </a:pPr>
            <a:r>
              <a:rPr kumimoji="1" sz="2950" b="0" i="0" u="none" strike="noStrike" kern="1200" cap="none" spc="-385" normalizeH="0" baseline="0" noProof="0" dirty="0">
                <a:ln>
                  <a:noFill/>
                </a:ln>
                <a:solidFill>
                  <a:prstClr val="black"/>
                </a:solidFill>
                <a:effectLst/>
                <a:uLnTx/>
                <a:uFillTx/>
                <a:latin typeface="Lucida Sans Unicode"/>
                <a:ea typeface="+mn-ea"/>
                <a:cs typeface="Lucida Sans Unicode"/>
              </a:rPr>
              <a:t>0</a:t>
            </a:r>
            <a:endParaRPr kumimoji="1" sz="29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11" name="object 11"/>
          <p:cNvSpPr txBox="1"/>
          <p:nvPr/>
        </p:nvSpPr>
        <p:spPr>
          <a:xfrm>
            <a:off x="13089424" y="7047127"/>
            <a:ext cx="417830" cy="1244600"/>
          </a:xfrm>
          <a:prstGeom prst="rect">
            <a:avLst/>
          </a:prstGeom>
        </p:spPr>
        <p:txBody>
          <a:bodyPr vert="horz" wrap="square" lIns="0" tIns="14604" rIns="0" bIns="0" rtlCol="0">
            <a:spAutoFit/>
          </a:bodyPr>
          <a:lstStyle/>
          <a:p>
            <a:pPr marL="38100" marR="0" lvl="0" indent="0" algn="l" defTabSz="914400" rtl="0" eaLnBrk="1" fontAlgn="auto" latinLnBrk="0" hangingPunct="1">
              <a:lnSpc>
                <a:spcPct val="100000"/>
              </a:lnSpc>
              <a:spcBef>
                <a:spcPts val="114"/>
              </a:spcBef>
              <a:spcAft>
                <a:spcPts val="0"/>
              </a:spcAft>
              <a:buClrTx/>
              <a:buSzTx/>
              <a:buFontTx/>
              <a:buNone/>
              <a:tabLst/>
              <a:defRPr/>
            </a:pPr>
            <a:r>
              <a:rPr kumimoji="1" sz="2950" b="0" i="0" u="none" strike="noStrike" kern="1200" cap="none" spc="-385" normalizeH="0" baseline="0" noProof="0" dirty="0">
                <a:ln>
                  <a:noFill/>
                </a:ln>
                <a:solidFill>
                  <a:prstClr val="black"/>
                </a:solidFill>
                <a:effectLst/>
                <a:uLnTx/>
                <a:uFillTx/>
                <a:latin typeface="Lucida Sans Unicode"/>
                <a:ea typeface="+mn-ea"/>
                <a:cs typeface="Lucida Sans Unicode"/>
              </a:rPr>
              <a:t>0</a:t>
            </a:r>
            <a:endParaRPr kumimoji="1" sz="2950" b="0" i="0" u="none" strike="noStrike" kern="1200" cap="none" spc="0" normalizeH="0" baseline="0" noProof="0">
              <a:ln>
                <a:noFill/>
              </a:ln>
              <a:solidFill>
                <a:prstClr val="black"/>
              </a:solidFill>
              <a:effectLst/>
              <a:uLnTx/>
              <a:uFillTx/>
              <a:latin typeface="Lucida Sans Unicode"/>
              <a:ea typeface="+mn-ea"/>
              <a:cs typeface="Lucida Sans Unicode"/>
            </a:endParaRPr>
          </a:p>
          <a:p>
            <a:pPr marL="38100" marR="0" lvl="0" indent="0" algn="l" defTabSz="914400" rtl="0" eaLnBrk="1" fontAlgn="auto" latinLnBrk="0" hangingPunct="1">
              <a:lnSpc>
                <a:spcPct val="100000"/>
              </a:lnSpc>
              <a:spcBef>
                <a:spcPts val="2500"/>
              </a:spcBef>
              <a:spcAft>
                <a:spcPts val="0"/>
              </a:spcAft>
              <a:buClrTx/>
              <a:buSzTx/>
              <a:buFontTx/>
              <a:buNone/>
              <a:tabLst/>
              <a:defRPr/>
            </a:pPr>
            <a:r>
              <a:rPr kumimoji="1" sz="4425" b="0" i="1" u="none" strike="noStrike" kern="1200" cap="none" spc="-322" normalizeH="0" baseline="-20715" noProof="0" dirty="0">
                <a:ln>
                  <a:noFill/>
                </a:ln>
                <a:solidFill>
                  <a:prstClr val="black"/>
                </a:solidFill>
                <a:effectLst/>
                <a:uLnTx/>
                <a:uFillTx/>
                <a:latin typeface="Arial"/>
                <a:ea typeface="+mn-ea"/>
                <a:cs typeface="Arial"/>
              </a:rPr>
              <a:t>σ</a:t>
            </a:r>
            <a:r>
              <a:rPr kumimoji="1" sz="2100" b="0" i="0" u="none" strike="noStrike" kern="1200" cap="none" spc="-215" normalizeH="0" baseline="0" noProof="0" dirty="0">
                <a:ln>
                  <a:noFill/>
                </a:ln>
                <a:solidFill>
                  <a:prstClr val="black"/>
                </a:solidFill>
                <a:effectLst/>
                <a:uLnTx/>
                <a:uFillTx/>
                <a:latin typeface="Lucida Sans Unicode"/>
                <a:ea typeface="+mn-ea"/>
                <a:cs typeface="Lucida Sans Unicode"/>
              </a:rPr>
              <a:t>2</a:t>
            </a:r>
            <a:endParaRPr kumimoji="1" sz="210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12" name="object 12"/>
          <p:cNvSpPr/>
          <p:nvPr/>
        </p:nvSpPr>
        <p:spPr>
          <a:xfrm>
            <a:off x="13478845" y="8433911"/>
            <a:ext cx="137795" cy="0"/>
          </a:xfrm>
          <a:custGeom>
            <a:avLst/>
            <a:gdLst/>
            <a:ahLst/>
            <a:cxnLst/>
            <a:rect l="l" t="t" r="r" b="b"/>
            <a:pathLst>
              <a:path w="137794">
                <a:moveTo>
                  <a:pt x="0" y="0"/>
                </a:moveTo>
                <a:lnTo>
                  <a:pt x="137587" y="0"/>
                </a:lnTo>
              </a:path>
            </a:pathLst>
          </a:custGeom>
          <a:ln w="1904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p:nvPr/>
        </p:nvSpPr>
        <p:spPr>
          <a:xfrm>
            <a:off x="13597585" y="7041356"/>
            <a:ext cx="0" cy="1383030"/>
          </a:xfrm>
          <a:custGeom>
            <a:avLst/>
            <a:gdLst/>
            <a:ahLst/>
            <a:cxnLst/>
            <a:rect l="l" t="t" r="r" b="b"/>
            <a:pathLst>
              <a:path h="1383029">
                <a:moveTo>
                  <a:pt x="0" y="0"/>
                </a:moveTo>
                <a:lnTo>
                  <a:pt x="0" y="1383029"/>
                </a:lnTo>
              </a:path>
            </a:pathLst>
          </a:custGeom>
          <a:ln w="3769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14" name="object 14"/>
          <p:cNvSpPr/>
          <p:nvPr/>
        </p:nvSpPr>
        <p:spPr>
          <a:xfrm>
            <a:off x="13478845" y="7031831"/>
            <a:ext cx="137795" cy="0"/>
          </a:xfrm>
          <a:custGeom>
            <a:avLst/>
            <a:gdLst/>
            <a:ahLst/>
            <a:cxnLst/>
            <a:rect l="l" t="t" r="r" b="b"/>
            <a:pathLst>
              <a:path w="137794">
                <a:moveTo>
                  <a:pt x="0" y="0"/>
                </a:moveTo>
                <a:lnTo>
                  <a:pt x="137587" y="0"/>
                </a:lnTo>
              </a:path>
            </a:pathLst>
          </a:custGeom>
          <a:ln w="1905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object 15"/>
          <p:cNvSpPr/>
          <p:nvPr/>
        </p:nvSpPr>
        <p:spPr>
          <a:xfrm>
            <a:off x="6539382" y="4968716"/>
            <a:ext cx="153035" cy="0"/>
          </a:xfrm>
          <a:custGeom>
            <a:avLst/>
            <a:gdLst/>
            <a:ahLst/>
            <a:cxnLst/>
            <a:rect l="l" t="t" r="r" b="b"/>
            <a:pathLst>
              <a:path w="153034">
                <a:moveTo>
                  <a:pt x="0" y="0"/>
                </a:moveTo>
                <a:lnTo>
                  <a:pt x="152874" y="0"/>
                </a:lnTo>
              </a:path>
            </a:pathLst>
          </a:custGeom>
          <a:ln w="2032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object 16"/>
          <p:cNvSpPr/>
          <p:nvPr/>
        </p:nvSpPr>
        <p:spPr>
          <a:xfrm>
            <a:off x="6560323" y="3491706"/>
            <a:ext cx="0" cy="1466850"/>
          </a:xfrm>
          <a:custGeom>
            <a:avLst/>
            <a:gdLst/>
            <a:ahLst/>
            <a:cxnLst/>
            <a:rect l="l" t="t" r="r" b="b"/>
            <a:pathLst>
              <a:path h="1466850">
                <a:moveTo>
                  <a:pt x="0" y="0"/>
                </a:moveTo>
                <a:lnTo>
                  <a:pt x="0" y="1466850"/>
                </a:lnTo>
              </a:path>
            </a:pathLst>
          </a:custGeom>
          <a:ln w="4188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object 17"/>
          <p:cNvSpPr/>
          <p:nvPr/>
        </p:nvSpPr>
        <p:spPr>
          <a:xfrm>
            <a:off x="6539382" y="3481546"/>
            <a:ext cx="153035" cy="0"/>
          </a:xfrm>
          <a:custGeom>
            <a:avLst/>
            <a:gdLst/>
            <a:ahLst/>
            <a:cxnLst/>
            <a:rect l="l" t="t" r="r" b="b"/>
            <a:pathLst>
              <a:path w="153034">
                <a:moveTo>
                  <a:pt x="0" y="0"/>
                </a:moveTo>
                <a:lnTo>
                  <a:pt x="152874" y="0"/>
                </a:lnTo>
              </a:path>
            </a:pathLst>
          </a:custGeom>
          <a:ln w="2031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object 18"/>
          <p:cNvSpPr/>
          <p:nvPr/>
        </p:nvSpPr>
        <p:spPr>
          <a:xfrm>
            <a:off x="7161165" y="4968716"/>
            <a:ext cx="153035" cy="0"/>
          </a:xfrm>
          <a:custGeom>
            <a:avLst/>
            <a:gdLst/>
            <a:ahLst/>
            <a:cxnLst/>
            <a:rect l="l" t="t" r="r" b="b"/>
            <a:pathLst>
              <a:path w="153034">
                <a:moveTo>
                  <a:pt x="0" y="0"/>
                </a:moveTo>
                <a:lnTo>
                  <a:pt x="152874" y="0"/>
                </a:lnTo>
              </a:path>
            </a:pathLst>
          </a:custGeom>
          <a:ln w="2032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object 19"/>
          <p:cNvSpPr/>
          <p:nvPr/>
        </p:nvSpPr>
        <p:spPr>
          <a:xfrm>
            <a:off x="7293099" y="3491706"/>
            <a:ext cx="0" cy="1466850"/>
          </a:xfrm>
          <a:custGeom>
            <a:avLst/>
            <a:gdLst/>
            <a:ahLst/>
            <a:cxnLst/>
            <a:rect l="l" t="t" r="r" b="b"/>
            <a:pathLst>
              <a:path h="1466850">
                <a:moveTo>
                  <a:pt x="0" y="0"/>
                </a:moveTo>
                <a:lnTo>
                  <a:pt x="0" y="1466850"/>
                </a:lnTo>
              </a:path>
            </a:pathLst>
          </a:custGeom>
          <a:ln w="4188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20" name="object 20"/>
          <p:cNvSpPr/>
          <p:nvPr/>
        </p:nvSpPr>
        <p:spPr>
          <a:xfrm>
            <a:off x="7161165" y="3481546"/>
            <a:ext cx="153035" cy="0"/>
          </a:xfrm>
          <a:custGeom>
            <a:avLst/>
            <a:gdLst/>
            <a:ahLst/>
            <a:cxnLst/>
            <a:rect l="l" t="t" r="r" b="b"/>
            <a:pathLst>
              <a:path w="153034">
                <a:moveTo>
                  <a:pt x="0" y="0"/>
                </a:moveTo>
                <a:lnTo>
                  <a:pt x="152874" y="0"/>
                </a:lnTo>
              </a:path>
            </a:pathLst>
          </a:custGeom>
          <a:ln w="2031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21" name="object 21"/>
          <p:cNvSpPr/>
          <p:nvPr/>
        </p:nvSpPr>
        <p:spPr>
          <a:xfrm>
            <a:off x="8476124" y="4968716"/>
            <a:ext cx="153035" cy="0"/>
          </a:xfrm>
          <a:custGeom>
            <a:avLst/>
            <a:gdLst/>
            <a:ahLst/>
            <a:cxnLst/>
            <a:rect l="l" t="t" r="r" b="b"/>
            <a:pathLst>
              <a:path w="153034">
                <a:moveTo>
                  <a:pt x="0" y="0"/>
                </a:moveTo>
                <a:lnTo>
                  <a:pt x="152874" y="0"/>
                </a:lnTo>
              </a:path>
            </a:pathLst>
          </a:custGeom>
          <a:ln w="2032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object 22"/>
          <p:cNvSpPr/>
          <p:nvPr/>
        </p:nvSpPr>
        <p:spPr>
          <a:xfrm>
            <a:off x="8497065" y="3491706"/>
            <a:ext cx="0" cy="1466850"/>
          </a:xfrm>
          <a:custGeom>
            <a:avLst/>
            <a:gdLst/>
            <a:ahLst/>
            <a:cxnLst/>
            <a:rect l="l" t="t" r="r" b="b"/>
            <a:pathLst>
              <a:path h="1466850">
                <a:moveTo>
                  <a:pt x="0" y="0"/>
                </a:moveTo>
                <a:lnTo>
                  <a:pt x="0" y="1466850"/>
                </a:lnTo>
              </a:path>
            </a:pathLst>
          </a:custGeom>
          <a:ln w="4188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23" name="object 23"/>
          <p:cNvSpPr/>
          <p:nvPr/>
        </p:nvSpPr>
        <p:spPr>
          <a:xfrm>
            <a:off x="8476124" y="3481546"/>
            <a:ext cx="153035" cy="0"/>
          </a:xfrm>
          <a:custGeom>
            <a:avLst/>
            <a:gdLst/>
            <a:ahLst/>
            <a:cxnLst/>
            <a:rect l="l" t="t" r="r" b="b"/>
            <a:pathLst>
              <a:path w="153034">
                <a:moveTo>
                  <a:pt x="0" y="0"/>
                </a:moveTo>
                <a:lnTo>
                  <a:pt x="152874" y="0"/>
                </a:lnTo>
              </a:path>
            </a:pathLst>
          </a:custGeom>
          <a:ln w="2031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24" name="object 24"/>
          <p:cNvSpPr/>
          <p:nvPr/>
        </p:nvSpPr>
        <p:spPr>
          <a:xfrm>
            <a:off x="9097908" y="4968716"/>
            <a:ext cx="153035" cy="0"/>
          </a:xfrm>
          <a:custGeom>
            <a:avLst/>
            <a:gdLst/>
            <a:ahLst/>
            <a:cxnLst/>
            <a:rect l="l" t="t" r="r" b="b"/>
            <a:pathLst>
              <a:path w="153034">
                <a:moveTo>
                  <a:pt x="0" y="0"/>
                </a:moveTo>
                <a:lnTo>
                  <a:pt x="152874" y="0"/>
                </a:lnTo>
              </a:path>
            </a:pathLst>
          </a:custGeom>
          <a:ln w="2032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25" name="object 25"/>
          <p:cNvSpPr/>
          <p:nvPr/>
        </p:nvSpPr>
        <p:spPr>
          <a:xfrm>
            <a:off x="9229841" y="3491706"/>
            <a:ext cx="0" cy="1466850"/>
          </a:xfrm>
          <a:custGeom>
            <a:avLst/>
            <a:gdLst/>
            <a:ahLst/>
            <a:cxnLst/>
            <a:rect l="l" t="t" r="r" b="b"/>
            <a:pathLst>
              <a:path h="1466850">
                <a:moveTo>
                  <a:pt x="0" y="0"/>
                </a:moveTo>
                <a:lnTo>
                  <a:pt x="0" y="1466850"/>
                </a:lnTo>
              </a:path>
            </a:pathLst>
          </a:custGeom>
          <a:ln w="4188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object 26"/>
          <p:cNvSpPr/>
          <p:nvPr/>
        </p:nvSpPr>
        <p:spPr>
          <a:xfrm>
            <a:off x="9097908" y="3481546"/>
            <a:ext cx="153035" cy="0"/>
          </a:xfrm>
          <a:custGeom>
            <a:avLst/>
            <a:gdLst/>
            <a:ahLst/>
            <a:cxnLst/>
            <a:rect l="l" t="t" r="r" b="b"/>
            <a:pathLst>
              <a:path w="153034">
                <a:moveTo>
                  <a:pt x="0" y="0"/>
                </a:moveTo>
                <a:lnTo>
                  <a:pt x="152874" y="0"/>
                </a:lnTo>
              </a:path>
            </a:pathLst>
          </a:custGeom>
          <a:ln w="2031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27" name="object 27"/>
          <p:cNvSpPr/>
          <p:nvPr/>
        </p:nvSpPr>
        <p:spPr>
          <a:xfrm>
            <a:off x="9970528" y="4968716"/>
            <a:ext cx="153035" cy="0"/>
          </a:xfrm>
          <a:custGeom>
            <a:avLst/>
            <a:gdLst/>
            <a:ahLst/>
            <a:cxnLst/>
            <a:rect l="l" t="t" r="r" b="b"/>
            <a:pathLst>
              <a:path w="153034">
                <a:moveTo>
                  <a:pt x="0" y="0"/>
                </a:moveTo>
                <a:lnTo>
                  <a:pt x="152874" y="0"/>
                </a:lnTo>
              </a:path>
            </a:pathLst>
          </a:custGeom>
          <a:ln w="2032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9991470" y="3491706"/>
            <a:ext cx="0" cy="1466850"/>
          </a:xfrm>
          <a:custGeom>
            <a:avLst/>
            <a:gdLst/>
            <a:ahLst/>
            <a:cxnLst/>
            <a:rect l="l" t="t" r="r" b="b"/>
            <a:pathLst>
              <a:path h="1466850">
                <a:moveTo>
                  <a:pt x="0" y="0"/>
                </a:moveTo>
                <a:lnTo>
                  <a:pt x="0" y="1466850"/>
                </a:lnTo>
              </a:path>
            </a:pathLst>
          </a:custGeom>
          <a:ln w="4188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29" name="object 29"/>
          <p:cNvSpPr/>
          <p:nvPr/>
        </p:nvSpPr>
        <p:spPr>
          <a:xfrm>
            <a:off x="9970528" y="3481546"/>
            <a:ext cx="153035" cy="0"/>
          </a:xfrm>
          <a:custGeom>
            <a:avLst/>
            <a:gdLst/>
            <a:ahLst/>
            <a:cxnLst/>
            <a:rect l="l" t="t" r="r" b="b"/>
            <a:pathLst>
              <a:path w="153034">
                <a:moveTo>
                  <a:pt x="0" y="0"/>
                </a:moveTo>
                <a:lnTo>
                  <a:pt x="152874" y="0"/>
                </a:lnTo>
              </a:path>
            </a:pathLst>
          </a:custGeom>
          <a:ln w="2031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object 30"/>
          <p:cNvSpPr/>
          <p:nvPr/>
        </p:nvSpPr>
        <p:spPr>
          <a:xfrm>
            <a:off x="10592316" y="4968716"/>
            <a:ext cx="153035" cy="0"/>
          </a:xfrm>
          <a:custGeom>
            <a:avLst/>
            <a:gdLst/>
            <a:ahLst/>
            <a:cxnLst/>
            <a:rect l="l" t="t" r="r" b="b"/>
            <a:pathLst>
              <a:path w="153034">
                <a:moveTo>
                  <a:pt x="0" y="0"/>
                </a:moveTo>
                <a:lnTo>
                  <a:pt x="152874" y="0"/>
                </a:lnTo>
              </a:path>
            </a:pathLst>
          </a:custGeom>
          <a:ln w="2032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31" name="object 31"/>
          <p:cNvSpPr/>
          <p:nvPr/>
        </p:nvSpPr>
        <p:spPr>
          <a:xfrm>
            <a:off x="10724249" y="3491706"/>
            <a:ext cx="0" cy="1466850"/>
          </a:xfrm>
          <a:custGeom>
            <a:avLst/>
            <a:gdLst/>
            <a:ahLst/>
            <a:cxnLst/>
            <a:rect l="l" t="t" r="r" b="b"/>
            <a:pathLst>
              <a:path h="1466850">
                <a:moveTo>
                  <a:pt x="0" y="0"/>
                </a:moveTo>
                <a:lnTo>
                  <a:pt x="0" y="1466850"/>
                </a:lnTo>
              </a:path>
            </a:pathLst>
          </a:custGeom>
          <a:ln w="4188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object 32"/>
          <p:cNvSpPr/>
          <p:nvPr/>
        </p:nvSpPr>
        <p:spPr>
          <a:xfrm>
            <a:off x="10592316" y="3481546"/>
            <a:ext cx="153035" cy="0"/>
          </a:xfrm>
          <a:custGeom>
            <a:avLst/>
            <a:gdLst/>
            <a:ahLst/>
            <a:cxnLst/>
            <a:rect l="l" t="t" r="r" b="b"/>
            <a:pathLst>
              <a:path w="153034">
                <a:moveTo>
                  <a:pt x="0" y="0"/>
                </a:moveTo>
                <a:lnTo>
                  <a:pt x="152874" y="0"/>
                </a:lnTo>
              </a:path>
            </a:pathLst>
          </a:custGeom>
          <a:ln w="2031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object 33"/>
          <p:cNvSpPr txBox="1">
            <a:spLocks noGrp="1"/>
          </p:cNvSpPr>
          <p:nvPr>
            <p:ph type="body" idx="1"/>
          </p:nvPr>
        </p:nvSpPr>
        <p:spPr>
          <a:prstGeom prst="rect">
            <a:avLst/>
          </a:prstGeom>
        </p:spPr>
        <p:txBody>
          <a:bodyPr vert="horz" wrap="square" lIns="0" tIns="6985" rIns="0" bIns="0" rtlCol="0">
            <a:spAutoFit/>
          </a:bodyPr>
          <a:lstStyle/>
          <a:p>
            <a:pPr marL="50800" marR="1377950">
              <a:lnSpc>
                <a:spcPct val="102000"/>
              </a:lnSpc>
              <a:spcBef>
                <a:spcPts val="55"/>
              </a:spcBef>
              <a:tabLst>
                <a:tab pos="9542145" algn="l"/>
              </a:tabLst>
            </a:pPr>
            <a:r>
              <a:rPr spc="-75" dirty="0"/>
              <a:t>Consider </a:t>
            </a:r>
            <a:r>
              <a:rPr spc="10" dirty="0"/>
              <a:t>the </a:t>
            </a:r>
            <a:r>
              <a:rPr spc="-60" dirty="0"/>
              <a:t>general </a:t>
            </a:r>
            <a:r>
              <a:rPr spc="10" dirty="0"/>
              <a:t>linear </a:t>
            </a:r>
            <a:r>
              <a:rPr spc="-50" dirty="0"/>
              <a:t>measurement</a:t>
            </a:r>
            <a:r>
              <a:rPr spc="640" dirty="0"/>
              <a:t> </a:t>
            </a:r>
            <a:r>
              <a:rPr spc="-20" dirty="0"/>
              <a:t>model</a:t>
            </a:r>
            <a:r>
              <a:rPr spc="105" dirty="0"/>
              <a:t> </a:t>
            </a:r>
            <a:r>
              <a:rPr spc="10" dirty="0" smtClean="0"/>
              <a:t>for</a:t>
            </a:r>
            <a:r>
              <a:rPr lang="en-US" spc="10" dirty="0" smtClean="0"/>
              <a:t> </a:t>
            </a:r>
            <a:r>
              <a:rPr lang="en-US" i="1" spc="10" dirty="0" smtClean="0"/>
              <a:t>m</a:t>
            </a:r>
            <a:r>
              <a:rPr spc="10" dirty="0"/>
              <a:t>	</a:t>
            </a:r>
            <a:r>
              <a:rPr spc="-60" dirty="0"/>
              <a:t>measurements </a:t>
            </a:r>
            <a:r>
              <a:rPr spc="-45" dirty="0"/>
              <a:t>and </a:t>
            </a:r>
            <a:r>
              <a:rPr lang="en-US" i="1" spc="-45" dirty="0" smtClean="0"/>
              <a:t>n</a:t>
            </a:r>
            <a:r>
              <a:rPr spc="-45" dirty="0" smtClean="0"/>
              <a:t> </a:t>
            </a:r>
            <a:r>
              <a:rPr spc="-35" dirty="0"/>
              <a:t>unknowns:</a:t>
            </a:r>
          </a:p>
          <a:p>
            <a:pPr marL="537210" algn="ctr">
              <a:lnSpc>
                <a:spcPct val="100000"/>
              </a:lnSpc>
              <a:spcBef>
                <a:spcPts val="1120"/>
              </a:spcBef>
              <a:tabLst>
                <a:tab pos="2473325" algn="l"/>
                <a:tab pos="3968115" algn="l"/>
              </a:tabLst>
            </a:pPr>
            <a:r>
              <a:rPr sz="3300" i="1" spc="-220" dirty="0">
                <a:solidFill>
                  <a:srgbClr val="000000"/>
                </a:solidFill>
                <a:latin typeface="Times New Roman"/>
                <a:cs typeface="Times New Roman"/>
              </a:rPr>
              <a:t>y</a:t>
            </a:r>
            <a:r>
              <a:rPr sz="3525" spc="-330" baseline="-18912" dirty="0">
                <a:solidFill>
                  <a:srgbClr val="000000"/>
                </a:solidFill>
                <a:latin typeface="Lucida Sans Unicode"/>
                <a:cs typeface="Lucida Sans Unicode"/>
              </a:rPr>
              <a:t>1	</a:t>
            </a:r>
            <a:r>
              <a:rPr sz="3300" i="1" spc="-220" dirty="0">
                <a:solidFill>
                  <a:srgbClr val="000000"/>
                </a:solidFill>
                <a:latin typeface="Times New Roman"/>
                <a:cs typeface="Times New Roman"/>
              </a:rPr>
              <a:t>x</a:t>
            </a:r>
            <a:r>
              <a:rPr sz="3525" spc="-330" baseline="-18912" dirty="0">
                <a:solidFill>
                  <a:srgbClr val="000000"/>
                </a:solidFill>
                <a:latin typeface="Lucida Sans Unicode"/>
                <a:cs typeface="Lucida Sans Unicode"/>
              </a:rPr>
              <a:t>1	</a:t>
            </a:r>
            <a:r>
              <a:rPr sz="3300" i="1" spc="-220" dirty="0">
                <a:solidFill>
                  <a:srgbClr val="000000"/>
                </a:solidFill>
                <a:latin typeface="Times New Roman"/>
                <a:cs typeface="Times New Roman"/>
              </a:rPr>
              <a:t>v</a:t>
            </a:r>
            <a:r>
              <a:rPr sz="3525" spc="-330" baseline="-18912" dirty="0">
                <a:solidFill>
                  <a:srgbClr val="000000"/>
                </a:solidFill>
                <a:latin typeface="Lucida Sans Unicode"/>
                <a:cs typeface="Lucida Sans Unicode"/>
              </a:rPr>
              <a:t>1</a:t>
            </a:r>
            <a:endParaRPr sz="3525" baseline="-18912" dirty="0">
              <a:latin typeface="Lucida Sans Unicode"/>
              <a:cs typeface="Lucida Sans Unicode"/>
            </a:endParaRPr>
          </a:p>
          <a:p>
            <a:pPr marL="410209" algn="ctr">
              <a:lnSpc>
                <a:spcPts val="3695"/>
              </a:lnSpc>
              <a:spcBef>
                <a:spcPts val="535"/>
              </a:spcBef>
              <a:tabLst>
                <a:tab pos="1144270" algn="l"/>
                <a:tab pos="2346960" algn="l"/>
                <a:tab pos="3057525" algn="l"/>
                <a:tab pos="3841115" algn="l"/>
              </a:tabLst>
            </a:pPr>
            <a:r>
              <a:rPr sz="3300" spc="-940" dirty="0">
                <a:solidFill>
                  <a:srgbClr val="000000"/>
                </a:solidFill>
                <a:latin typeface="Lucida Sans Unicode"/>
                <a:cs typeface="Lucida Sans Unicode"/>
              </a:rPr>
              <a:t>⋮	</a:t>
            </a:r>
            <a:r>
              <a:rPr sz="3300" spc="-365" dirty="0">
                <a:solidFill>
                  <a:srgbClr val="000000"/>
                </a:solidFill>
                <a:latin typeface="Lucida Sans Unicode"/>
                <a:cs typeface="Lucida Sans Unicode"/>
              </a:rPr>
              <a:t>=</a:t>
            </a:r>
            <a:r>
              <a:rPr sz="3300" spc="-130" dirty="0">
                <a:solidFill>
                  <a:srgbClr val="000000"/>
                </a:solidFill>
                <a:latin typeface="Lucida Sans Unicode"/>
                <a:cs typeface="Lucida Sans Unicode"/>
              </a:rPr>
              <a:t> </a:t>
            </a:r>
            <a:r>
              <a:rPr sz="3300" b="1" spc="-5" dirty="0">
                <a:solidFill>
                  <a:srgbClr val="000000"/>
                </a:solidFill>
                <a:latin typeface="Times New Roman"/>
                <a:cs typeface="Times New Roman"/>
              </a:rPr>
              <a:t>H	</a:t>
            </a:r>
            <a:r>
              <a:rPr sz="3300" spc="-940" dirty="0">
                <a:solidFill>
                  <a:srgbClr val="000000"/>
                </a:solidFill>
                <a:latin typeface="Lucida Sans Unicode"/>
                <a:cs typeface="Lucida Sans Unicode"/>
              </a:rPr>
              <a:t>⋮	</a:t>
            </a:r>
            <a:r>
              <a:rPr sz="3300" spc="-365" dirty="0">
                <a:solidFill>
                  <a:srgbClr val="000000"/>
                </a:solidFill>
                <a:latin typeface="Lucida Sans Unicode"/>
                <a:cs typeface="Lucida Sans Unicode"/>
              </a:rPr>
              <a:t>+	</a:t>
            </a:r>
            <a:r>
              <a:rPr sz="3300" spc="-940" dirty="0">
                <a:solidFill>
                  <a:srgbClr val="000000"/>
                </a:solidFill>
                <a:latin typeface="Lucida Sans Unicode"/>
                <a:cs typeface="Lucida Sans Unicode"/>
              </a:rPr>
              <a:t>⋮</a:t>
            </a:r>
            <a:endParaRPr sz="3300" dirty="0">
              <a:latin typeface="Lucida Sans Unicode"/>
              <a:cs typeface="Lucida Sans Unicode"/>
            </a:endParaRPr>
          </a:p>
          <a:p>
            <a:pPr marL="471170" algn="ctr">
              <a:lnSpc>
                <a:spcPts val="3695"/>
              </a:lnSpc>
              <a:tabLst>
                <a:tab pos="2473325" algn="l"/>
                <a:tab pos="3902075" algn="l"/>
              </a:tabLst>
            </a:pPr>
            <a:r>
              <a:rPr sz="3300" i="1" spc="-65" dirty="0">
                <a:solidFill>
                  <a:srgbClr val="000000"/>
                </a:solidFill>
                <a:latin typeface="Times New Roman"/>
                <a:cs typeface="Times New Roman"/>
              </a:rPr>
              <a:t>y</a:t>
            </a:r>
            <a:r>
              <a:rPr sz="3525" i="1" spc="-97" baseline="-18912" dirty="0">
                <a:solidFill>
                  <a:srgbClr val="000000"/>
                </a:solidFill>
                <a:latin typeface="Times New Roman"/>
                <a:cs typeface="Times New Roman"/>
              </a:rPr>
              <a:t>m	</a:t>
            </a:r>
            <a:r>
              <a:rPr sz="3300" i="1" spc="-65" dirty="0">
                <a:solidFill>
                  <a:srgbClr val="000000"/>
                </a:solidFill>
                <a:latin typeface="Times New Roman"/>
                <a:cs typeface="Times New Roman"/>
              </a:rPr>
              <a:t>x</a:t>
            </a:r>
            <a:r>
              <a:rPr sz="3525" i="1" spc="-97" baseline="-18912" dirty="0">
                <a:solidFill>
                  <a:srgbClr val="000000"/>
                </a:solidFill>
                <a:latin typeface="Times New Roman"/>
                <a:cs typeface="Times New Roman"/>
              </a:rPr>
              <a:t>n	</a:t>
            </a:r>
            <a:r>
              <a:rPr sz="3300" i="1" spc="-65" dirty="0">
                <a:solidFill>
                  <a:srgbClr val="000000"/>
                </a:solidFill>
                <a:latin typeface="Times New Roman"/>
                <a:cs typeface="Times New Roman"/>
              </a:rPr>
              <a:t>v</a:t>
            </a:r>
            <a:r>
              <a:rPr sz="3525" i="1" spc="-97" baseline="-18912" dirty="0">
                <a:solidFill>
                  <a:srgbClr val="000000"/>
                </a:solidFill>
                <a:latin typeface="Times New Roman"/>
                <a:cs typeface="Times New Roman"/>
              </a:rPr>
              <a:t>m</a:t>
            </a:r>
            <a:endParaRPr sz="3525" baseline="-18912" dirty="0">
              <a:latin typeface="Times New Roman"/>
              <a:cs typeface="Times New Roman"/>
            </a:endParaRPr>
          </a:p>
          <a:p>
            <a:pPr marR="495300" algn="ctr">
              <a:lnSpc>
                <a:spcPct val="100000"/>
              </a:lnSpc>
              <a:spcBef>
                <a:spcPts val="3155"/>
              </a:spcBef>
            </a:pPr>
            <a:r>
              <a:rPr sz="3300" b="1" spc="-5" dirty="0">
                <a:solidFill>
                  <a:srgbClr val="000000"/>
                </a:solidFill>
                <a:latin typeface="Times New Roman"/>
                <a:cs typeface="Times New Roman"/>
              </a:rPr>
              <a:t>y </a:t>
            </a:r>
            <a:r>
              <a:rPr sz="3300" spc="-365" dirty="0">
                <a:solidFill>
                  <a:srgbClr val="000000"/>
                </a:solidFill>
                <a:latin typeface="Lucida Sans Unicode"/>
                <a:cs typeface="Lucida Sans Unicode"/>
              </a:rPr>
              <a:t>=  </a:t>
            </a:r>
            <a:r>
              <a:rPr sz="3300" b="1" spc="-5" dirty="0">
                <a:solidFill>
                  <a:srgbClr val="000000"/>
                </a:solidFill>
                <a:latin typeface="Times New Roman"/>
                <a:cs typeface="Times New Roman"/>
              </a:rPr>
              <a:t>Hx </a:t>
            </a:r>
            <a:r>
              <a:rPr sz="3300" spc="-365" dirty="0">
                <a:solidFill>
                  <a:srgbClr val="000000"/>
                </a:solidFill>
                <a:latin typeface="Lucida Sans Unicode"/>
                <a:cs typeface="Lucida Sans Unicode"/>
              </a:rPr>
              <a:t>+</a:t>
            </a:r>
            <a:r>
              <a:rPr sz="3300" spc="-760" dirty="0">
                <a:solidFill>
                  <a:srgbClr val="000000"/>
                </a:solidFill>
                <a:latin typeface="Lucida Sans Unicode"/>
                <a:cs typeface="Lucida Sans Unicode"/>
              </a:rPr>
              <a:t> </a:t>
            </a:r>
            <a:r>
              <a:rPr sz="3300" b="1" spc="-5" dirty="0">
                <a:solidFill>
                  <a:srgbClr val="000000"/>
                </a:solidFill>
                <a:latin typeface="Times New Roman"/>
                <a:cs typeface="Times New Roman"/>
              </a:rPr>
              <a:t>v</a:t>
            </a:r>
            <a:endParaRPr sz="3300" dirty="0">
              <a:latin typeface="Times New Roman"/>
              <a:cs typeface="Times New Roman"/>
            </a:endParaRPr>
          </a:p>
          <a:p>
            <a:pPr marL="50800" marR="30480">
              <a:lnSpc>
                <a:spcPct val="102000"/>
              </a:lnSpc>
              <a:spcBef>
                <a:spcPts val="2470"/>
              </a:spcBef>
            </a:pPr>
            <a:r>
              <a:rPr spc="95" dirty="0"/>
              <a:t>In </a:t>
            </a:r>
            <a:r>
              <a:rPr spc="-40" dirty="0"/>
              <a:t>regular </a:t>
            </a:r>
            <a:r>
              <a:rPr spc="-25" dirty="0"/>
              <a:t>least </a:t>
            </a:r>
            <a:r>
              <a:rPr spc="-65" dirty="0"/>
              <a:t>squares, </a:t>
            </a:r>
            <a:r>
              <a:rPr spc="-155" dirty="0"/>
              <a:t>we </a:t>
            </a:r>
            <a:r>
              <a:rPr spc="95" dirty="0"/>
              <a:t>implicitly </a:t>
            </a:r>
            <a:r>
              <a:rPr spc="-85" dirty="0"/>
              <a:t>assumed </a:t>
            </a:r>
            <a:r>
              <a:rPr spc="55" dirty="0"/>
              <a:t>that </a:t>
            </a:r>
            <a:r>
              <a:rPr spc="-75" dirty="0"/>
              <a:t>each </a:t>
            </a:r>
            <a:r>
              <a:rPr spc="-55" dirty="0"/>
              <a:t>noise </a:t>
            </a:r>
            <a:r>
              <a:rPr spc="15" dirty="0"/>
              <a:t>term </a:t>
            </a:r>
            <a:r>
              <a:rPr spc="-160" dirty="0"/>
              <a:t>was </a:t>
            </a:r>
            <a:r>
              <a:rPr spc="10" dirty="0"/>
              <a:t>of </a:t>
            </a:r>
            <a:r>
              <a:rPr spc="-20" dirty="0"/>
              <a:t>equal  </a:t>
            </a:r>
            <a:r>
              <a:rPr spc="-35" dirty="0" smtClean="0"/>
              <a:t>variance</a:t>
            </a:r>
            <a:r>
              <a:rPr lang="ja-JP" altLang="en-US" spc="-35" dirty="0" smtClean="0"/>
              <a:t>（分散）</a:t>
            </a:r>
            <a:r>
              <a:rPr spc="-35" dirty="0" smtClean="0"/>
              <a:t>:</a:t>
            </a:r>
            <a:endParaRPr spc="-35" dirty="0"/>
          </a:p>
        </p:txBody>
      </p:sp>
      <p:sp>
        <p:nvSpPr>
          <p:cNvPr id="34" name="object 34"/>
          <p:cNvSpPr txBox="1">
            <a:spLocks noGrp="1"/>
          </p:cNvSpPr>
          <p:nvPr>
            <p:ph type="title"/>
          </p:nvPr>
        </p:nvSpPr>
        <p:spPr>
          <a:xfrm>
            <a:off x="1379927" y="636495"/>
            <a:ext cx="11472545" cy="930275"/>
          </a:xfrm>
          <a:prstGeom prst="rect">
            <a:avLst/>
          </a:prstGeom>
        </p:spPr>
        <p:txBody>
          <a:bodyPr vert="horz" wrap="square" lIns="0" tIns="17145" rIns="0" bIns="0" rtlCol="0">
            <a:spAutoFit/>
          </a:bodyPr>
          <a:lstStyle/>
          <a:p>
            <a:pPr marL="12700">
              <a:lnSpc>
                <a:spcPct val="100000"/>
              </a:lnSpc>
              <a:spcBef>
                <a:spcPts val="135"/>
              </a:spcBef>
            </a:pPr>
            <a:r>
              <a:rPr b="1" spc="-254" dirty="0">
                <a:latin typeface="Arial"/>
                <a:cs typeface="Arial"/>
              </a:rPr>
              <a:t>Method </a:t>
            </a:r>
            <a:r>
              <a:rPr b="1" spc="-315" dirty="0">
                <a:latin typeface="Arial"/>
                <a:cs typeface="Arial"/>
              </a:rPr>
              <a:t>of </a:t>
            </a:r>
            <a:r>
              <a:rPr i="1" spc="-135" dirty="0">
                <a:latin typeface="Arial"/>
                <a:cs typeface="Arial"/>
              </a:rPr>
              <a:t>Weighted </a:t>
            </a:r>
            <a:r>
              <a:rPr b="1" spc="-315" dirty="0">
                <a:latin typeface="Arial"/>
                <a:cs typeface="Arial"/>
              </a:rPr>
              <a:t>Least</a:t>
            </a:r>
            <a:r>
              <a:rPr b="1" spc="20" dirty="0">
                <a:latin typeface="Arial"/>
                <a:cs typeface="Arial"/>
              </a:rPr>
              <a:t> </a:t>
            </a:r>
            <a:r>
              <a:rPr b="1" spc="-360" dirty="0">
                <a:latin typeface="Arial"/>
                <a:cs typeface="Arial"/>
              </a:rPr>
              <a:t>Squares</a:t>
            </a:r>
          </a:p>
        </p:txBody>
      </p:sp>
      <p:sp>
        <p:nvSpPr>
          <p:cNvPr id="35" name="正方形/長方形 34"/>
          <p:cNvSpPr/>
          <p:nvPr/>
        </p:nvSpPr>
        <p:spPr>
          <a:xfrm>
            <a:off x="2534950" y="8777453"/>
            <a:ext cx="10052050" cy="1815882"/>
          </a:xfrm>
          <a:prstGeom prst="rect">
            <a:avLst/>
          </a:prstGeom>
        </p:spPr>
        <p:txBody>
          <a:bodyPr>
            <a:spAutoFit/>
          </a:bodyPr>
          <a:lstStyle/>
          <a:p>
            <a:r>
              <a:rPr lang="en-US" altLang="ja-JP" sz="2800" dirty="0" smtClean="0">
                <a:solidFill>
                  <a:srgbClr val="000000"/>
                </a:solidFill>
                <a:latin typeface="BNYCSS+HelveticaNeue"/>
              </a:rPr>
              <a:t>One </a:t>
            </a:r>
            <a:r>
              <a:rPr lang="en-US" altLang="ja-JP" sz="2800" dirty="0">
                <a:solidFill>
                  <a:srgbClr val="000000"/>
                </a:solidFill>
                <a:latin typeface="BNYCSS+HelveticaNeue"/>
              </a:rPr>
              <a:t>way to interpret the ordinary method of least squares is to say that we are implicitly assuming that each noise term is an independent random variable across measurements and has an equal variance or standard deviation. </a:t>
            </a:r>
            <a:r>
              <a:rPr lang="ja-JP" altLang="en-US" sz="2800" dirty="0">
                <a:solidFill>
                  <a:srgbClr val="000000"/>
                </a:solidFill>
                <a:latin typeface="BNYCSS+HelveticaNeue"/>
              </a:rPr>
              <a:t>つまり</a:t>
            </a:r>
            <a:r>
              <a:rPr lang="en-US" altLang="ja-JP" sz="2800" dirty="0">
                <a:solidFill>
                  <a:srgbClr val="FF0000"/>
                </a:solidFill>
                <a:latin typeface="BNYCSS+HelveticaNeue"/>
              </a:rPr>
              <a:t>I.I.D</a:t>
            </a:r>
            <a:r>
              <a:rPr lang="en-US" altLang="ja-JP" sz="2800" dirty="0">
                <a:solidFill>
                  <a:srgbClr val="000000"/>
                </a:solidFill>
                <a:latin typeface="BNYCSS+HelveticaNeue"/>
              </a:rPr>
              <a:t>.</a:t>
            </a:r>
            <a:r>
              <a:rPr lang="ja-JP" altLang="en-US" sz="2800" dirty="0">
                <a:solidFill>
                  <a:srgbClr val="000000"/>
                </a:solidFill>
                <a:latin typeface="BNYCSS+HelveticaNeue"/>
              </a:rPr>
              <a:t>条件。 </a:t>
            </a:r>
            <a:endParaRPr lang="ja-JP" altLang="en-US" sz="2800" dirty="0"/>
          </a:p>
        </p:txBody>
      </p:sp>
    </p:spTree>
    <p:extLst>
      <p:ext uri="{BB962C8B-B14F-4D97-AF65-F5344CB8AC3E}">
        <p14:creationId xmlns:p14="http://schemas.microsoft.com/office/powerpoint/2010/main" val="26432160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9927" y="636495"/>
            <a:ext cx="11472545" cy="930275"/>
          </a:xfrm>
          <a:prstGeom prst="rect">
            <a:avLst/>
          </a:prstGeom>
        </p:spPr>
        <p:txBody>
          <a:bodyPr vert="horz" wrap="square" lIns="0" tIns="17145" rIns="0" bIns="0" rtlCol="0">
            <a:spAutoFit/>
          </a:bodyPr>
          <a:lstStyle/>
          <a:p>
            <a:pPr marL="12700">
              <a:lnSpc>
                <a:spcPct val="100000"/>
              </a:lnSpc>
              <a:spcBef>
                <a:spcPts val="135"/>
              </a:spcBef>
            </a:pPr>
            <a:r>
              <a:rPr b="1" spc="-254" dirty="0">
                <a:latin typeface="Arial"/>
                <a:cs typeface="Arial"/>
              </a:rPr>
              <a:t>Method </a:t>
            </a:r>
            <a:r>
              <a:rPr b="1" spc="-315" dirty="0">
                <a:latin typeface="Arial"/>
                <a:cs typeface="Arial"/>
              </a:rPr>
              <a:t>of </a:t>
            </a:r>
            <a:r>
              <a:rPr i="1" spc="-135" dirty="0">
                <a:latin typeface="Arial"/>
                <a:cs typeface="Arial"/>
              </a:rPr>
              <a:t>Weighted </a:t>
            </a:r>
            <a:r>
              <a:rPr b="1" spc="-315" dirty="0">
                <a:latin typeface="Arial"/>
                <a:cs typeface="Arial"/>
              </a:rPr>
              <a:t>Least</a:t>
            </a:r>
            <a:r>
              <a:rPr b="1" spc="20" dirty="0">
                <a:latin typeface="Arial"/>
                <a:cs typeface="Arial"/>
              </a:rPr>
              <a:t> </a:t>
            </a:r>
            <a:r>
              <a:rPr b="1" spc="-360" dirty="0">
                <a:latin typeface="Arial"/>
                <a:cs typeface="Arial"/>
              </a:rPr>
              <a:t>Squares</a:t>
            </a:r>
          </a:p>
        </p:txBody>
      </p:sp>
      <p:sp>
        <p:nvSpPr>
          <p:cNvPr id="3" name="object 3"/>
          <p:cNvSpPr txBox="1"/>
          <p:nvPr/>
        </p:nvSpPr>
        <p:spPr>
          <a:xfrm>
            <a:off x="2667224" y="3492501"/>
            <a:ext cx="4474845" cy="628015"/>
          </a:xfrm>
          <a:prstGeom prst="rect">
            <a:avLst/>
          </a:prstGeom>
        </p:spPr>
        <p:txBody>
          <a:bodyPr vert="horz" wrap="square" lIns="0" tIns="12065" rIns="0" bIns="0" rtlCol="0">
            <a:spAutoFit/>
          </a:bodyPr>
          <a:lstStyle/>
          <a:p>
            <a:pPr marL="50800" marR="0" lvl="0" indent="0" algn="l" defTabSz="914400" rtl="0" eaLnBrk="1" fontAlgn="auto" latinLnBrk="0" hangingPunct="1">
              <a:lnSpc>
                <a:spcPts val="2945"/>
              </a:lnSpc>
              <a:spcBef>
                <a:spcPts val="95"/>
              </a:spcBef>
              <a:spcAft>
                <a:spcPts val="0"/>
              </a:spcAft>
              <a:buClrTx/>
              <a:buSzTx/>
              <a:buFontTx/>
              <a:buNone/>
              <a:tabLst>
                <a:tab pos="2298700" algn="l"/>
              </a:tabLst>
              <a:defRPr/>
            </a:pPr>
            <a:r>
              <a:rPr kumimoji="1" sz="3300" b="0" i="0" u="none" strike="noStrike" kern="1200" cap="none" spc="-105" normalizeH="0" baseline="0" noProof="0" dirty="0">
                <a:ln>
                  <a:noFill/>
                </a:ln>
                <a:solidFill>
                  <a:prstClr val="black"/>
                </a:solidFill>
                <a:effectLst/>
                <a:uLnTx/>
                <a:uFillTx/>
                <a:latin typeface="Lucida Sans Unicode"/>
                <a:ea typeface="+mn-ea"/>
                <a:cs typeface="Lucida Sans Unicode"/>
              </a:rPr>
              <a:t>𝔼[</a:t>
            </a:r>
            <a:r>
              <a:rPr kumimoji="1" sz="3300" b="0" i="1" u="none" strike="noStrike" kern="1200" cap="none" spc="-105" normalizeH="0" baseline="0" noProof="0" dirty="0">
                <a:ln>
                  <a:noFill/>
                </a:ln>
                <a:solidFill>
                  <a:prstClr val="black"/>
                </a:solidFill>
                <a:effectLst/>
                <a:uLnTx/>
                <a:uFillTx/>
                <a:latin typeface="Times New Roman"/>
                <a:ea typeface="+mn-ea"/>
                <a:cs typeface="Times New Roman"/>
              </a:rPr>
              <a:t>v</a:t>
            </a:r>
            <a:r>
              <a:rPr kumimoji="1" sz="3525" b="0" i="0" u="none" strike="noStrike" kern="1200" cap="none" spc="-157" normalizeH="0" baseline="28368" noProof="0" dirty="0">
                <a:ln>
                  <a:noFill/>
                </a:ln>
                <a:solidFill>
                  <a:prstClr val="black"/>
                </a:solidFill>
                <a:effectLst/>
                <a:uLnTx/>
                <a:uFillTx/>
                <a:latin typeface="Lucida Sans Unicode"/>
                <a:ea typeface="+mn-ea"/>
                <a:cs typeface="Lucida Sans Unicode"/>
              </a:rPr>
              <a:t>2</a:t>
            </a:r>
            <a:r>
              <a:rPr kumimoji="1" sz="3300" b="0" i="0" u="none" strike="noStrike" kern="1200" cap="none" spc="-10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130"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125" normalizeH="0" baseline="0" noProof="0" dirty="0">
                <a:ln>
                  <a:noFill/>
                </a:ln>
                <a:solidFill>
                  <a:prstClr val="black"/>
                </a:solidFill>
                <a:effectLst/>
                <a:uLnTx/>
                <a:uFillTx/>
                <a:latin typeface="Lucida Sans Unicode"/>
                <a:ea typeface="+mn-ea"/>
                <a:cs typeface="Lucida Sans Unicode"/>
              </a:rPr>
              <a:t> </a:t>
            </a:r>
            <a:r>
              <a:rPr kumimoji="1" sz="3300" b="0" i="1" u="none" strike="noStrike" kern="1200" cap="none" spc="-240" normalizeH="0" baseline="0" noProof="0" dirty="0">
                <a:ln>
                  <a:noFill/>
                </a:ln>
                <a:solidFill>
                  <a:prstClr val="black"/>
                </a:solidFill>
                <a:effectLst/>
                <a:uLnTx/>
                <a:uFillTx/>
                <a:latin typeface="Arial"/>
                <a:ea typeface="+mn-ea"/>
                <a:cs typeface="Arial"/>
              </a:rPr>
              <a:t>σ</a:t>
            </a:r>
            <a:r>
              <a:rPr kumimoji="1" sz="3525" b="0" i="0" u="none" strike="noStrike" kern="1200" cap="none" spc="-359" normalizeH="0" baseline="28368" noProof="0" dirty="0">
                <a:ln>
                  <a:noFill/>
                </a:ln>
                <a:solidFill>
                  <a:prstClr val="black"/>
                </a:solidFill>
                <a:effectLst/>
                <a:uLnTx/>
                <a:uFillTx/>
                <a:latin typeface="Lucida Sans Unicode"/>
                <a:ea typeface="+mn-ea"/>
                <a:cs typeface="Lucida Sans Unicode"/>
              </a:rPr>
              <a:t>2</a:t>
            </a:r>
            <a:r>
              <a:rPr kumimoji="1" sz="3300" b="0" i="0" u="none" strike="noStrike" kern="1200" cap="none" spc="-240"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10" normalizeH="0" baseline="0" noProof="0" dirty="0">
                <a:ln>
                  <a:noFill/>
                </a:ln>
                <a:solidFill>
                  <a:prstClr val="black"/>
                </a:solidFill>
                <a:effectLst/>
                <a:uLnTx/>
                <a:uFillTx/>
                <a:latin typeface="Lucida Sans Unicode"/>
                <a:ea typeface="+mn-ea"/>
                <a:cs typeface="Lucida Sans Unicode"/>
              </a:rPr>
              <a:t>(</a:t>
            </a:r>
            <a:r>
              <a:rPr kumimoji="1" sz="3300" b="0" i="1" u="none" strike="noStrike" kern="1200" cap="none" spc="10" normalizeH="0" baseline="0" noProof="0" dirty="0">
                <a:ln>
                  <a:noFill/>
                </a:ln>
                <a:solidFill>
                  <a:prstClr val="black"/>
                </a:solidFill>
                <a:effectLst/>
                <a:uLnTx/>
                <a:uFillTx/>
                <a:latin typeface="Times New Roman"/>
                <a:ea typeface="+mn-ea"/>
                <a:cs typeface="Times New Roman"/>
              </a:rPr>
              <a:t>i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220" normalizeH="0" baseline="0" noProof="0" dirty="0">
                <a:ln>
                  <a:noFill/>
                </a:ln>
                <a:solidFill>
                  <a:prstClr val="black"/>
                </a:solidFill>
                <a:effectLst/>
                <a:uLnTx/>
                <a:uFillTx/>
                <a:latin typeface="Lucida Sans Unicode"/>
                <a:ea typeface="+mn-ea"/>
                <a:cs typeface="Lucida Sans Unicode"/>
              </a:rPr>
              <a:t>1,…,</a:t>
            </a:r>
            <a:r>
              <a:rPr kumimoji="1" sz="3300" b="0" i="0" u="none" strike="noStrike" kern="1200" cap="none" spc="-260" normalizeH="0" baseline="0" noProof="0" dirty="0">
                <a:ln>
                  <a:noFill/>
                </a:ln>
                <a:solidFill>
                  <a:prstClr val="black"/>
                </a:solidFill>
                <a:effectLst/>
                <a:uLnTx/>
                <a:uFillTx/>
                <a:latin typeface="Lucida Sans Unicode"/>
                <a:ea typeface="+mn-ea"/>
                <a:cs typeface="Lucida Sans Unicode"/>
              </a:rPr>
              <a:t> </a:t>
            </a:r>
            <a:r>
              <a:rPr kumimoji="1" sz="3300" b="0" i="1" u="none" strike="noStrike" kern="1200" cap="none" spc="10" normalizeH="0" baseline="0" noProof="0" dirty="0">
                <a:ln>
                  <a:noFill/>
                </a:ln>
                <a:solidFill>
                  <a:prstClr val="black"/>
                </a:solidFill>
                <a:effectLst/>
                <a:uLnTx/>
                <a:uFillTx/>
                <a:latin typeface="Times New Roman"/>
                <a:ea typeface="+mn-ea"/>
                <a:cs typeface="Times New Roman"/>
              </a:rPr>
              <a:t>m</a:t>
            </a:r>
            <a:r>
              <a:rPr kumimoji="1" sz="3300" b="0" i="0" u="none" strike="noStrike" kern="1200" cap="none" spc="10" normalizeH="0" baseline="0" noProof="0" dirty="0">
                <a:ln>
                  <a:noFill/>
                </a:ln>
                <a:solidFill>
                  <a:prstClr val="black"/>
                </a:solidFill>
                <a:effectLst/>
                <a:uLnTx/>
                <a:uFillTx/>
                <a:latin typeface="Lucida Sans Unicode"/>
                <a:ea typeface="+mn-ea"/>
                <a:cs typeface="Lucida Sans Unicode"/>
              </a:rPr>
              <a:t>)</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a:p>
            <a:pPr marL="619125" marR="0" lvl="0" indent="0" algn="l" defTabSz="914400" rtl="0" eaLnBrk="1" fontAlgn="auto" latinLnBrk="0" hangingPunct="1">
              <a:lnSpc>
                <a:spcPts val="1805"/>
              </a:lnSpc>
              <a:spcBef>
                <a:spcPts val="0"/>
              </a:spcBef>
              <a:spcAft>
                <a:spcPts val="0"/>
              </a:spcAft>
              <a:buClrTx/>
              <a:buSzTx/>
              <a:buFontTx/>
              <a:buNone/>
              <a:tabLst>
                <a:tab pos="1657350" algn="l"/>
              </a:tabLst>
              <a:defRPr/>
            </a:pPr>
            <a:r>
              <a:rPr kumimoji="1" sz="2350" b="0" i="1" u="none" strike="noStrike" kern="1200" cap="none" spc="-5" normalizeH="0" baseline="0" noProof="0" dirty="0">
                <a:ln>
                  <a:noFill/>
                </a:ln>
                <a:solidFill>
                  <a:prstClr val="black"/>
                </a:solidFill>
                <a:effectLst/>
                <a:uLnTx/>
                <a:uFillTx/>
                <a:latin typeface="Times New Roman"/>
                <a:ea typeface="+mn-ea"/>
                <a:cs typeface="Times New Roman"/>
              </a:rPr>
              <a:t>i	i</a:t>
            </a:r>
            <a:endParaRPr kumimoji="1" sz="235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4" name="object 4"/>
          <p:cNvSpPr/>
          <p:nvPr/>
        </p:nvSpPr>
        <p:spPr>
          <a:xfrm>
            <a:off x="11315194" y="4735671"/>
            <a:ext cx="153035" cy="0"/>
          </a:xfrm>
          <a:custGeom>
            <a:avLst/>
            <a:gdLst/>
            <a:ahLst/>
            <a:cxnLst/>
            <a:rect l="l" t="t" r="r" b="b"/>
            <a:pathLst>
              <a:path w="153034">
                <a:moveTo>
                  <a:pt x="0" y="0"/>
                </a:moveTo>
                <a:lnTo>
                  <a:pt x="152874" y="0"/>
                </a:lnTo>
              </a:path>
            </a:pathLst>
          </a:custGeom>
          <a:ln w="2158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11336136" y="2988786"/>
            <a:ext cx="0" cy="1736089"/>
          </a:xfrm>
          <a:custGeom>
            <a:avLst/>
            <a:gdLst/>
            <a:ahLst/>
            <a:cxnLst/>
            <a:rect l="l" t="t" r="r" b="b"/>
            <a:pathLst>
              <a:path h="1736089">
                <a:moveTo>
                  <a:pt x="0" y="0"/>
                </a:moveTo>
                <a:lnTo>
                  <a:pt x="0" y="1736090"/>
                </a:lnTo>
              </a:path>
            </a:pathLst>
          </a:custGeom>
          <a:ln w="4188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p:nvPr/>
        </p:nvSpPr>
        <p:spPr>
          <a:xfrm>
            <a:off x="11315194" y="2977991"/>
            <a:ext cx="153035" cy="0"/>
          </a:xfrm>
          <a:custGeom>
            <a:avLst/>
            <a:gdLst/>
            <a:ahLst/>
            <a:cxnLst/>
            <a:rect l="l" t="t" r="r" b="b"/>
            <a:pathLst>
              <a:path w="153034">
                <a:moveTo>
                  <a:pt x="0" y="0"/>
                </a:moveTo>
                <a:lnTo>
                  <a:pt x="152874" y="0"/>
                </a:lnTo>
              </a:path>
            </a:pathLst>
          </a:custGeom>
          <a:ln w="2158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txBox="1"/>
          <p:nvPr/>
        </p:nvSpPr>
        <p:spPr>
          <a:xfrm>
            <a:off x="11440855" y="2841827"/>
            <a:ext cx="455295" cy="528320"/>
          </a:xfrm>
          <a:prstGeom prst="rect">
            <a:avLst/>
          </a:prstGeom>
        </p:spPr>
        <p:txBody>
          <a:bodyPr vert="horz" wrap="square" lIns="0" tIns="12065" rIns="0" bIns="0" rtlCol="0">
            <a:spAutoFit/>
          </a:bodyPr>
          <a:lstStyle/>
          <a:p>
            <a:pPr marL="38100" marR="0" lvl="0" indent="0" algn="l" defTabSz="914400" rtl="0" eaLnBrk="1" fontAlgn="auto" latinLnBrk="0" hangingPunct="1">
              <a:lnSpc>
                <a:spcPct val="100000"/>
              </a:lnSpc>
              <a:spcBef>
                <a:spcPts val="95"/>
              </a:spcBef>
              <a:spcAft>
                <a:spcPts val="0"/>
              </a:spcAft>
              <a:buClrTx/>
              <a:buSzTx/>
              <a:buFontTx/>
              <a:buNone/>
              <a:tabLst/>
              <a:defRPr/>
            </a:pPr>
            <a:r>
              <a:rPr kumimoji="1" sz="4950" b="0" i="1" u="none" strike="noStrike" kern="1200" cap="none" spc="-375" normalizeH="0" baseline="-20202" noProof="0" dirty="0">
                <a:ln>
                  <a:noFill/>
                </a:ln>
                <a:solidFill>
                  <a:prstClr val="black"/>
                </a:solidFill>
                <a:effectLst/>
                <a:uLnTx/>
                <a:uFillTx/>
                <a:latin typeface="Arial"/>
                <a:ea typeface="+mn-ea"/>
                <a:cs typeface="Arial"/>
              </a:rPr>
              <a:t>σ</a:t>
            </a:r>
            <a:r>
              <a:rPr kumimoji="1" sz="2350" b="0" i="0" u="none" strike="noStrike" kern="1200" cap="none" spc="-250" normalizeH="0" baseline="0" noProof="0" dirty="0">
                <a:ln>
                  <a:noFill/>
                </a:ln>
                <a:solidFill>
                  <a:prstClr val="black"/>
                </a:solidFill>
                <a:effectLst/>
                <a:uLnTx/>
                <a:uFillTx/>
                <a:latin typeface="Lucida Sans Unicode"/>
                <a:ea typeface="+mn-ea"/>
                <a:cs typeface="Lucida Sans Unicode"/>
              </a:rPr>
              <a:t>2</a:t>
            </a:r>
            <a:endParaRPr kumimoji="1" sz="23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8" name="object 8"/>
          <p:cNvSpPr txBox="1"/>
          <p:nvPr/>
        </p:nvSpPr>
        <p:spPr>
          <a:xfrm>
            <a:off x="12465829" y="2996797"/>
            <a:ext cx="234950" cy="5283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1" sz="3300" b="0" i="0" u="none" strike="noStrike" kern="1200" cap="none" spc="-440" normalizeH="0" baseline="0" noProof="0" dirty="0">
                <a:ln>
                  <a:noFill/>
                </a:ln>
                <a:solidFill>
                  <a:prstClr val="black"/>
                </a:solidFill>
                <a:effectLst/>
                <a:uLnTx/>
                <a:uFillTx/>
                <a:latin typeface="Lucida Sans Unicode"/>
                <a:ea typeface="+mn-ea"/>
                <a:cs typeface="Lucida Sans Unicode"/>
              </a:rPr>
              <a:t>0</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9" name="object 9"/>
          <p:cNvSpPr txBox="1"/>
          <p:nvPr/>
        </p:nvSpPr>
        <p:spPr>
          <a:xfrm>
            <a:off x="8656197" y="3222967"/>
            <a:ext cx="3744595" cy="836294"/>
          </a:xfrm>
          <a:prstGeom prst="rect">
            <a:avLst/>
          </a:prstGeom>
        </p:spPr>
        <p:txBody>
          <a:bodyPr vert="horz" wrap="square" lIns="0" tIns="11430" rIns="0" bIns="0" rtlCol="0">
            <a:spAutoFit/>
          </a:bodyPr>
          <a:lstStyle/>
          <a:p>
            <a:pPr marL="0" marR="570865" lvl="0" indent="0" algn="r" defTabSz="914400" rtl="0" eaLnBrk="1" fontAlgn="auto" latinLnBrk="0" hangingPunct="1">
              <a:lnSpc>
                <a:spcPts val="2625"/>
              </a:lnSpc>
              <a:spcBef>
                <a:spcPts val="90"/>
              </a:spcBef>
              <a:spcAft>
                <a:spcPts val="0"/>
              </a:spcAft>
              <a:buClrTx/>
              <a:buSzTx/>
              <a:buFontTx/>
              <a:buNone/>
              <a:tabLst/>
              <a:defRPr/>
            </a:pPr>
            <a:r>
              <a:rPr kumimoji="1" sz="2350" b="0" i="0" u="none" strike="noStrike" kern="1200" cap="none" spc="-320" normalizeH="0" baseline="0" noProof="0" dirty="0">
                <a:ln>
                  <a:noFill/>
                </a:ln>
                <a:solidFill>
                  <a:prstClr val="black"/>
                </a:solidFill>
                <a:effectLst/>
                <a:uLnTx/>
                <a:uFillTx/>
                <a:latin typeface="Lucida Sans Unicode"/>
                <a:ea typeface="+mn-ea"/>
                <a:cs typeface="Lucida Sans Unicode"/>
              </a:rPr>
              <a:t>1</a:t>
            </a:r>
            <a:endParaRPr kumimoji="1" sz="2350" b="0" i="0" u="none" strike="noStrike" kern="1200" cap="none" spc="0" normalizeH="0" baseline="0" noProof="0">
              <a:ln>
                <a:noFill/>
              </a:ln>
              <a:solidFill>
                <a:prstClr val="black"/>
              </a:solidFill>
              <a:effectLst/>
              <a:uLnTx/>
              <a:uFillTx/>
              <a:latin typeface="Lucida Sans Unicode"/>
              <a:ea typeface="+mn-ea"/>
              <a:cs typeface="Lucida Sans Unicode"/>
            </a:endParaRPr>
          </a:p>
          <a:p>
            <a:pPr marL="50800" marR="0" lvl="0" indent="0" algn="l" defTabSz="914400" rtl="0" eaLnBrk="1" fontAlgn="auto" latinLnBrk="0" hangingPunct="1">
              <a:lnSpc>
                <a:spcPts val="3765"/>
              </a:lnSpc>
              <a:spcBef>
                <a:spcPts val="0"/>
              </a:spcBef>
              <a:spcAft>
                <a:spcPts val="0"/>
              </a:spcAft>
              <a:buClrTx/>
              <a:buSzTx/>
              <a:buFontTx/>
              <a:buNone/>
              <a:tabLst>
                <a:tab pos="3317875" algn="l"/>
              </a:tabLst>
              <a:defRPr/>
            </a:pPr>
            <a:r>
              <a:rPr kumimoji="1" sz="3300" b="1" i="0" u="none" strike="noStrike" kern="1200" cap="none" spc="-5" normalizeH="0" baseline="0" noProof="0" dirty="0">
                <a:ln>
                  <a:noFill/>
                </a:ln>
                <a:solidFill>
                  <a:prstClr val="black"/>
                </a:solidFill>
                <a:effectLst/>
                <a:uLnTx/>
                <a:uFillTx/>
                <a:latin typeface="Times New Roman"/>
                <a:ea typeface="+mn-ea"/>
                <a:cs typeface="Times New Roman"/>
              </a:rPr>
              <a:t>R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3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40" normalizeH="0" baseline="0" noProof="0" dirty="0">
                <a:ln>
                  <a:noFill/>
                </a:ln>
                <a:solidFill>
                  <a:prstClr val="black"/>
                </a:solidFill>
                <a:effectLst/>
                <a:uLnTx/>
                <a:uFillTx/>
                <a:latin typeface="Lucida Sans Unicode"/>
                <a:ea typeface="+mn-ea"/>
                <a:cs typeface="Lucida Sans Unicode"/>
              </a:rPr>
              <a:t>𝔼[</a:t>
            </a:r>
            <a:r>
              <a:rPr kumimoji="1" sz="3300" b="1" i="0" u="none" strike="noStrike" kern="1200" cap="none" spc="-40" normalizeH="0" baseline="0" noProof="0" dirty="0">
                <a:ln>
                  <a:noFill/>
                </a:ln>
                <a:solidFill>
                  <a:prstClr val="black"/>
                </a:solidFill>
                <a:effectLst/>
                <a:uLnTx/>
                <a:uFillTx/>
                <a:latin typeface="Times New Roman"/>
                <a:ea typeface="+mn-ea"/>
                <a:cs typeface="Times New Roman"/>
              </a:rPr>
              <a:t>vv</a:t>
            </a:r>
            <a:r>
              <a:rPr kumimoji="1" sz="3525" b="0" i="1" u="none" strike="noStrike" kern="1200" cap="none" spc="-60" normalizeH="0" baseline="28368" noProof="0" dirty="0">
                <a:ln>
                  <a:noFill/>
                </a:ln>
                <a:solidFill>
                  <a:prstClr val="black"/>
                </a:solidFill>
                <a:effectLst/>
                <a:uLnTx/>
                <a:uFillTx/>
                <a:latin typeface="Times New Roman"/>
                <a:ea typeface="+mn-ea"/>
                <a:cs typeface="Times New Roman"/>
              </a:rPr>
              <a:t>T</a:t>
            </a:r>
            <a:r>
              <a:rPr kumimoji="1" sz="3300" b="0" i="0" u="none" strike="noStrike" kern="1200" cap="none" spc="-40"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12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430" normalizeH="0" baseline="0" noProof="0" dirty="0">
                <a:ln>
                  <a:noFill/>
                </a:ln>
                <a:solidFill>
                  <a:prstClr val="black"/>
                </a:solidFill>
                <a:effectLst/>
                <a:uLnTx/>
                <a:uFillTx/>
                <a:latin typeface="Lucida Sans Unicode"/>
                <a:ea typeface="+mn-ea"/>
                <a:cs typeface="Lucida Sans Unicode"/>
              </a:rPr>
              <a:t>⋱</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10" name="object 10"/>
          <p:cNvSpPr txBox="1"/>
          <p:nvPr/>
        </p:nvSpPr>
        <p:spPr>
          <a:xfrm>
            <a:off x="11635883" y="4102384"/>
            <a:ext cx="234950" cy="5283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1" sz="3300" b="0" i="0" u="none" strike="noStrike" kern="1200" cap="none" spc="-440" normalizeH="0" baseline="0" noProof="0" dirty="0">
                <a:ln>
                  <a:noFill/>
                </a:ln>
                <a:solidFill>
                  <a:prstClr val="black"/>
                </a:solidFill>
                <a:effectLst/>
                <a:uLnTx/>
                <a:uFillTx/>
                <a:latin typeface="Lucida Sans Unicode"/>
                <a:ea typeface="+mn-ea"/>
                <a:cs typeface="Lucida Sans Unicode"/>
              </a:rPr>
              <a:t>0</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11" name="object 11"/>
          <p:cNvSpPr txBox="1"/>
          <p:nvPr/>
        </p:nvSpPr>
        <p:spPr>
          <a:xfrm>
            <a:off x="12440429" y="3947415"/>
            <a:ext cx="455295" cy="528320"/>
          </a:xfrm>
          <a:prstGeom prst="rect">
            <a:avLst/>
          </a:prstGeom>
        </p:spPr>
        <p:txBody>
          <a:bodyPr vert="horz" wrap="square" lIns="0" tIns="12065" rIns="0" bIns="0" rtlCol="0">
            <a:spAutoFit/>
          </a:bodyPr>
          <a:lstStyle/>
          <a:p>
            <a:pPr marL="38100" marR="0" lvl="0" indent="0" algn="l" defTabSz="914400" rtl="0" eaLnBrk="1" fontAlgn="auto" latinLnBrk="0" hangingPunct="1">
              <a:lnSpc>
                <a:spcPct val="100000"/>
              </a:lnSpc>
              <a:spcBef>
                <a:spcPts val="95"/>
              </a:spcBef>
              <a:spcAft>
                <a:spcPts val="0"/>
              </a:spcAft>
              <a:buClrTx/>
              <a:buSzTx/>
              <a:buFontTx/>
              <a:buNone/>
              <a:tabLst/>
              <a:defRPr/>
            </a:pPr>
            <a:r>
              <a:rPr kumimoji="1" sz="4950" b="0" i="1" u="none" strike="noStrike" kern="1200" cap="none" spc="-375" normalizeH="0" baseline="-20202" noProof="0" dirty="0">
                <a:ln>
                  <a:noFill/>
                </a:ln>
                <a:solidFill>
                  <a:prstClr val="black"/>
                </a:solidFill>
                <a:effectLst/>
                <a:uLnTx/>
                <a:uFillTx/>
                <a:latin typeface="Arial"/>
                <a:ea typeface="+mn-ea"/>
                <a:cs typeface="Arial"/>
              </a:rPr>
              <a:t>σ</a:t>
            </a:r>
            <a:r>
              <a:rPr kumimoji="1" sz="2350" b="0" i="0" u="none" strike="noStrike" kern="1200" cap="none" spc="-250" normalizeH="0" baseline="0" noProof="0" dirty="0">
                <a:ln>
                  <a:noFill/>
                </a:ln>
                <a:solidFill>
                  <a:prstClr val="black"/>
                </a:solidFill>
                <a:effectLst/>
                <a:uLnTx/>
                <a:uFillTx/>
                <a:latin typeface="Lucida Sans Unicode"/>
                <a:ea typeface="+mn-ea"/>
                <a:cs typeface="Lucida Sans Unicode"/>
              </a:rPr>
              <a:t>2</a:t>
            </a:r>
            <a:endParaRPr kumimoji="1" sz="23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12" name="object 12"/>
          <p:cNvSpPr txBox="1"/>
          <p:nvPr/>
        </p:nvSpPr>
        <p:spPr>
          <a:xfrm>
            <a:off x="12659693" y="4328555"/>
            <a:ext cx="240665" cy="382270"/>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defRPr/>
            </a:pPr>
            <a:r>
              <a:rPr kumimoji="1" sz="2350" b="0" i="1" u="none" strike="noStrike" kern="1200" cap="none" spc="-10" normalizeH="0" baseline="0" noProof="0" dirty="0">
                <a:ln>
                  <a:noFill/>
                </a:ln>
                <a:solidFill>
                  <a:prstClr val="black"/>
                </a:solidFill>
                <a:effectLst/>
                <a:uLnTx/>
                <a:uFillTx/>
                <a:latin typeface="Times New Roman"/>
                <a:ea typeface="+mn-ea"/>
                <a:cs typeface="Times New Roman"/>
              </a:rPr>
              <a:t>m</a:t>
            </a:r>
            <a:endParaRPr kumimoji="1" sz="235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13" name="object 13"/>
          <p:cNvSpPr/>
          <p:nvPr/>
        </p:nvSpPr>
        <p:spPr>
          <a:xfrm>
            <a:off x="12898403" y="4735671"/>
            <a:ext cx="153035" cy="0"/>
          </a:xfrm>
          <a:custGeom>
            <a:avLst/>
            <a:gdLst/>
            <a:ahLst/>
            <a:cxnLst/>
            <a:rect l="l" t="t" r="r" b="b"/>
            <a:pathLst>
              <a:path w="153034">
                <a:moveTo>
                  <a:pt x="0" y="0"/>
                </a:moveTo>
                <a:lnTo>
                  <a:pt x="152874" y="0"/>
                </a:lnTo>
              </a:path>
            </a:pathLst>
          </a:custGeom>
          <a:ln w="2158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14" name="object 14"/>
          <p:cNvSpPr/>
          <p:nvPr/>
        </p:nvSpPr>
        <p:spPr>
          <a:xfrm>
            <a:off x="13030336" y="2988786"/>
            <a:ext cx="0" cy="1736089"/>
          </a:xfrm>
          <a:custGeom>
            <a:avLst/>
            <a:gdLst/>
            <a:ahLst/>
            <a:cxnLst/>
            <a:rect l="l" t="t" r="r" b="b"/>
            <a:pathLst>
              <a:path h="1736089">
                <a:moveTo>
                  <a:pt x="0" y="0"/>
                </a:moveTo>
                <a:lnTo>
                  <a:pt x="0" y="1736090"/>
                </a:lnTo>
              </a:path>
            </a:pathLst>
          </a:custGeom>
          <a:ln w="4188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object 15"/>
          <p:cNvSpPr/>
          <p:nvPr/>
        </p:nvSpPr>
        <p:spPr>
          <a:xfrm>
            <a:off x="12898403" y="2977991"/>
            <a:ext cx="153035" cy="0"/>
          </a:xfrm>
          <a:custGeom>
            <a:avLst/>
            <a:gdLst/>
            <a:ahLst/>
            <a:cxnLst/>
            <a:rect l="l" t="t" r="r" b="b"/>
            <a:pathLst>
              <a:path w="153034">
                <a:moveTo>
                  <a:pt x="0" y="0"/>
                </a:moveTo>
                <a:lnTo>
                  <a:pt x="152874" y="0"/>
                </a:lnTo>
              </a:path>
            </a:pathLst>
          </a:custGeom>
          <a:ln w="2158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object 16"/>
          <p:cNvSpPr txBox="1"/>
          <p:nvPr/>
        </p:nvSpPr>
        <p:spPr>
          <a:xfrm>
            <a:off x="1536991" y="4873716"/>
            <a:ext cx="10559415" cy="532765"/>
          </a:xfrm>
          <a:prstGeom prst="rect">
            <a:avLst/>
          </a:prstGeom>
        </p:spPr>
        <p:txBody>
          <a:bodyPr vert="horz" wrap="square" lIns="0" tIns="15875" rIns="0" bIns="0" rtlCol="0">
            <a:spAutoFit/>
          </a:bodyPr>
          <a:lstStyle/>
          <a:p>
            <a:pPr marL="12700" marR="0" lvl="0" indent="0" algn="l" defTabSz="914400" rtl="0" eaLnBrk="1" fontAlgn="auto" latinLnBrk="0" hangingPunct="1">
              <a:lnSpc>
                <a:spcPct val="100000"/>
              </a:lnSpc>
              <a:spcBef>
                <a:spcPts val="125"/>
              </a:spcBef>
              <a:spcAft>
                <a:spcPts val="0"/>
              </a:spcAft>
              <a:buClrTx/>
              <a:buSzTx/>
              <a:buFontTx/>
              <a:buNone/>
              <a:tabLst/>
              <a:defRPr/>
            </a:pPr>
            <a:r>
              <a:rPr kumimoji="1" sz="3300" b="0" i="0" u="none" strike="noStrike" kern="1200" cap="none" spc="-80" normalizeH="0" baseline="0" noProof="0" dirty="0">
                <a:ln>
                  <a:noFill/>
                </a:ln>
                <a:solidFill>
                  <a:srgbClr val="002A5C"/>
                </a:solidFill>
                <a:effectLst/>
                <a:uLnTx/>
                <a:uFillTx/>
                <a:latin typeface="Arial"/>
                <a:ea typeface="+mn-ea"/>
                <a:cs typeface="Arial"/>
              </a:rPr>
              <a:t>Then </a:t>
            </a:r>
            <a:r>
              <a:rPr kumimoji="1" sz="3300" b="0" i="0" u="none" strike="noStrike" kern="1200" cap="none" spc="-170" normalizeH="0" baseline="0" noProof="0" dirty="0">
                <a:ln>
                  <a:noFill/>
                </a:ln>
                <a:solidFill>
                  <a:srgbClr val="002A5C"/>
                </a:solidFill>
                <a:effectLst/>
                <a:uLnTx/>
                <a:uFillTx/>
                <a:latin typeface="Arial"/>
                <a:ea typeface="+mn-ea"/>
                <a:cs typeface="Arial"/>
              </a:rPr>
              <a:t>we </a:t>
            </a:r>
            <a:r>
              <a:rPr kumimoji="1" sz="3300" b="0" i="0" u="none" strike="noStrike" kern="1200" cap="none" spc="-50" normalizeH="0" baseline="0" noProof="0" dirty="0">
                <a:ln>
                  <a:noFill/>
                </a:ln>
                <a:solidFill>
                  <a:srgbClr val="002A5C"/>
                </a:solidFill>
                <a:effectLst/>
                <a:uLnTx/>
                <a:uFillTx/>
                <a:latin typeface="Arial"/>
                <a:ea typeface="+mn-ea"/>
                <a:cs typeface="Arial"/>
              </a:rPr>
              <a:t>can </a:t>
            </a:r>
            <a:r>
              <a:rPr kumimoji="1" sz="3300" b="0" i="0" u="none" strike="noStrike" kern="1200" cap="none" spc="-30" normalizeH="0" baseline="0" noProof="0" dirty="0">
                <a:ln>
                  <a:noFill/>
                </a:ln>
                <a:solidFill>
                  <a:srgbClr val="FF0000"/>
                </a:solidFill>
                <a:effectLst/>
                <a:uLnTx/>
                <a:uFillTx/>
                <a:latin typeface="Arial"/>
                <a:ea typeface="+mn-ea"/>
                <a:cs typeface="Arial"/>
              </a:rPr>
              <a:t>de</a:t>
            </a:r>
            <a:r>
              <a:rPr kumimoji="1" sz="3300" b="0" i="0" u="none" strike="noStrike" kern="1200" cap="none" spc="-30" normalizeH="0" baseline="0" noProof="0" dirty="0">
                <a:ln>
                  <a:noFill/>
                </a:ln>
                <a:solidFill>
                  <a:srgbClr val="FF0000"/>
                </a:solidFill>
                <a:effectLst/>
                <a:uLnTx/>
                <a:uFillTx/>
                <a:latin typeface="Century Gothic"/>
                <a:ea typeface="+mn-ea"/>
                <a:cs typeface="Century Gothic"/>
              </a:rPr>
              <a:t>fi</a:t>
            </a:r>
            <a:r>
              <a:rPr kumimoji="1" sz="3300" b="0" i="0" u="none" strike="noStrike" kern="1200" cap="none" spc="-30" normalizeH="0" baseline="0" noProof="0" dirty="0">
                <a:ln>
                  <a:noFill/>
                </a:ln>
                <a:solidFill>
                  <a:srgbClr val="FF0000"/>
                </a:solidFill>
                <a:effectLst/>
                <a:uLnTx/>
                <a:uFillTx/>
                <a:latin typeface="Arial"/>
                <a:ea typeface="+mn-ea"/>
                <a:cs typeface="Arial"/>
              </a:rPr>
              <a:t>ne</a:t>
            </a:r>
            <a:r>
              <a:rPr kumimoji="1" sz="3300" b="0" i="0" u="none" strike="noStrike" kern="1200" cap="none" spc="-30" normalizeH="0" baseline="0" noProof="0" dirty="0">
                <a:ln>
                  <a:noFill/>
                </a:ln>
                <a:solidFill>
                  <a:srgbClr val="002A5C"/>
                </a:solidFill>
                <a:effectLst/>
                <a:uLnTx/>
                <a:uFillTx/>
                <a:latin typeface="Arial"/>
                <a:ea typeface="+mn-ea"/>
                <a:cs typeface="Arial"/>
              </a:rPr>
              <a:t> </a:t>
            </a:r>
            <a:r>
              <a:rPr kumimoji="1" sz="3300" b="0" i="0" u="none" strike="noStrike" kern="1200" cap="none" spc="-175" normalizeH="0" baseline="0" noProof="0" dirty="0">
                <a:ln>
                  <a:noFill/>
                </a:ln>
                <a:solidFill>
                  <a:srgbClr val="002A5C"/>
                </a:solidFill>
                <a:effectLst/>
                <a:uLnTx/>
                <a:uFillTx/>
                <a:latin typeface="Arial"/>
                <a:ea typeface="+mn-ea"/>
                <a:cs typeface="Arial"/>
              </a:rPr>
              <a:t>a </a:t>
            </a:r>
            <a:r>
              <a:rPr kumimoji="1" sz="3300" b="0" i="1" u="none" strike="noStrike" kern="1200" cap="none" spc="-35" normalizeH="0" baseline="0" noProof="0" dirty="0">
                <a:ln>
                  <a:noFill/>
                </a:ln>
                <a:solidFill>
                  <a:srgbClr val="002A5C"/>
                </a:solidFill>
                <a:effectLst/>
                <a:uLnTx/>
                <a:uFillTx/>
                <a:latin typeface="Arial"/>
                <a:ea typeface="+mn-ea"/>
                <a:cs typeface="Arial"/>
              </a:rPr>
              <a:t>weighted </a:t>
            </a:r>
            <a:r>
              <a:rPr kumimoji="1" sz="3300" b="0" i="0" u="none" strike="noStrike" kern="1200" cap="none" spc="-30" normalizeH="0" baseline="0" noProof="0" dirty="0">
                <a:ln>
                  <a:noFill/>
                </a:ln>
                <a:solidFill>
                  <a:srgbClr val="002A5C"/>
                </a:solidFill>
                <a:effectLst/>
                <a:uLnTx/>
                <a:uFillTx/>
                <a:latin typeface="Arial"/>
                <a:ea typeface="+mn-ea"/>
                <a:cs typeface="Arial"/>
              </a:rPr>
              <a:t>least </a:t>
            </a:r>
            <a:r>
              <a:rPr kumimoji="1" sz="3300" b="0" i="0" u="none" strike="noStrike" kern="1200" cap="none" spc="-95" normalizeH="0" baseline="0" noProof="0" dirty="0">
                <a:ln>
                  <a:noFill/>
                </a:ln>
                <a:solidFill>
                  <a:srgbClr val="002A5C"/>
                </a:solidFill>
                <a:effectLst/>
                <a:uLnTx/>
                <a:uFillTx/>
                <a:latin typeface="Arial"/>
                <a:ea typeface="+mn-ea"/>
                <a:cs typeface="Arial"/>
              </a:rPr>
              <a:t>squares </a:t>
            </a:r>
            <a:r>
              <a:rPr kumimoji="1" sz="3300" b="0" i="0" u="none" strike="noStrike" kern="1200" cap="none" spc="30" normalizeH="0" baseline="0" noProof="0" dirty="0">
                <a:ln>
                  <a:noFill/>
                </a:ln>
                <a:solidFill>
                  <a:srgbClr val="002A5C"/>
                </a:solidFill>
                <a:effectLst/>
                <a:uLnTx/>
                <a:uFillTx/>
                <a:latin typeface="Arial"/>
                <a:ea typeface="+mn-ea"/>
                <a:cs typeface="Arial"/>
              </a:rPr>
              <a:t>criterion</a:t>
            </a:r>
            <a:r>
              <a:rPr kumimoji="1" sz="3300" b="0" i="0" u="none" strike="noStrike" kern="1200" cap="none" spc="-5" normalizeH="0" baseline="0" noProof="0" dirty="0">
                <a:ln>
                  <a:noFill/>
                </a:ln>
                <a:solidFill>
                  <a:srgbClr val="002A5C"/>
                </a:solidFill>
                <a:effectLst/>
                <a:uLnTx/>
                <a:uFillTx/>
                <a:latin typeface="Arial"/>
                <a:ea typeface="+mn-ea"/>
                <a:cs typeface="Arial"/>
              </a:rPr>
              <a:t> </a:t>
            </a:r>
            <a:r>
              <a:rPr kumimoji="1" sz="3300" b="0" i="0" u="none" strike="noStrike" kern="1200" cap="none" spc="-85" normalizeH="0" baseline="0" noProof="0" dirty="0">
                <a:ln>
                  <a:noFill/>
                </a:ln>
                <a:solidFill>
                  <a:srgbClr val="002A5C"/>
                </a:solidFill>
                <a:effectLst/>
                <a:uLnTx/>
                <a:uFillTx/>
                <a:latin typeface="Arial"/>
                <a:ea typeface="+mn-ea"/>
                <a:cs typeface="Arial"/>
              </a:rPr>
              <a:t>as:</a:t>
            </a:r>
            <a:endParaRPr kumimoji="1" sz="3300" b="0" i="0" u="none" strike="noStrike" kern="1200" cap="none" spc="0" normalizeH="0" baseline="0" noProof="0" dirty="0">
              <a:ln>
                <a:noFill/>
              </a:ln>
              <a:solidFill>
                <a:prstClr val="black"/>
              </a:solidFill>
              <a:effectLst/>
              <a:uLnTx/>
              <a:uFillTx/>
              <a:latin typeface="Arial"/>
              <a:ea typeface="+mn-ea"/>
              <a:cs typeface="Arial"/>
            </a:endParaRPr>
          </a:p>
        </p:txBody>
      </p:sp>
      <p:sp>
        <p:nvSpPr>
          <p:cNvPr id="17" name="object 17"/>
          <p:cNvSpPr txBox="1"/>
          <p:nvPr/>
        </p:nvSpPr>
        <p:spPr>
          <a:xfrm>
            <a:off x="2584378" y="6041761"/>
            <a:ext cx="3324225" cy="528320"/>
          </a:xfrm>
          <a:prstGeom prst="rect">
            <a:avLst/>
          </a:prstGeom>
        </p:spPr>
        <p:txBody>
          <a:bodyPr vert="horz" wrap="square" lIns="0" tIns="12065" rIns="0" bIns="0" rtlCol="0">
            <a:spAutoFit/>
          </a:bodyPr>
          <a:lstStyle/>
          <a:p>
            <a:pPr marL="38100" marR="0" lvl="0" indent="0" algn="l" defTabSz="914400" rtl="0" eaLnBrk="1" fontAlgn="auto" latinLnBrk="0" hangingPunct="1">
              <a:lnSpc>
                <a:spcPct val="100000"/>
              </a:lnSpc>
              <a:spcBef>
                <a:spcPts val="95"/>
              </a:spcBef>
              <a:spcAft>
                <a:spcPts val="0"/>
              </a:spcAft>
              <a:buClrTx/>
              <a:buSzTx/>
              <a:buFontTx/>
              <a:buNone/>
              <a:tabLst/>
              <a:defRPr/>
            </a:pPr>
            <a:r>
              <a:rPr kumimoji="1" sz="3300" b="0" i="0" u="none" strike="noStrike" kern="1200" cap="none" spc="140" normalizeH="0" baseline="0" noProof="0" dirty="0">
                <a:ln>
                  <a:noFill/>
                </a:ln>
                <a:solidFill>
                  <a:prstClr val="black"/>
                </a:solidFill>
                <a:effectLst/>
                <a:uLnTx/>
                <a:uFillTx/>
                <a:latin typeface="Lucida Sans Unicode"/>
                <a:ea typeface="+mn-ea"/>
                <a:cs typeface="Lucida Sans Unicode"/>
              </a:rPr>
              <a:t>ℒ</a:t>
            </a:r>
            <a:r>
              <a:rPr kumimoji="1" sz="3525" b="0" i="0" u="none" strike="noStrike" kern="1200" cap="none" spc="209" normalizeH="0" baseline="-18912" noProof="0" dirty="0">
                <a:ln>
                  <a:noFill/>
                </a:ln>
                <a:solidFill>
                  <a:prstClr val="black"/>
                </a:solidFill>
                <a:effectLst/>
                <a:uLnTx/>
                <a:uFillTx/>
                <a:latin typeface="Lucida Sans Unicode"/>
                <a:ea typeface="+mn-ea"/>
                <a:cs typeface="Lucida Sans Unicode"/>
              </a:rPr>
              <a:t>WLS</a:t>
            </a:r>
            <a:r>
              <a:rPr kumimoji="1" sz="3300" b="0" i="0" u="none" strike="noStrike" kern="1200" cap="none" spc="140" normalizeH="0" baseline="0" noProof="0" dirty="0">
                <a:ln>
                  <a:noFill/>
                </a:ln>
                <a:solidFill>
                  <a:prstClr val="black"/>
                </a:solidFill>
                <a:effectLst/>
                <a:uLnTx/>
                <a:uFillTx/>
                <a:latin typeface="Lucida Sans Unicode"/>
                <a:ea typeface="+mn-ea"/>
                <a:cs typeface="Lucida Sans Unicode"/>
              </a:rPr>
              <a:t>(</a:t>
            </a:r>
            <a:r>
              <a:rPr kumimoji="1" sz="3300" b="1" i="0" u="none" strike="noStrike" kern="1200" cap="none" spc="140" normalizeH="0" baseline="0" noProof="0" dirty="0">
                <a:ln>
                  <a:noFill/>
                </a:ln>
                <a:solidFill>
                  <a:prstClr val="black"/>
                </a:solidFill>
                <a:effectLst/>
                <a:uLnTx/>
                <a:uFillTx/>
                <a:latin typeface="Times New Roman"/>
                <a:ea typeface="+mn-ea"/>
                <a:cs typeface="Times New Roman"/>
              </a:rPr>
              <a:t>x</a:t>
            </a:r>
            <a:r>
              <a:rPr kumimoji="1" sz="3300" b="0" i="0" u="none" strike="noStrike" kern="1200" cap="none" spc="140"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470" normalizeH="0" baseline="0" noProof="0" dirty="0">
                <a:ln>
                  <a:noFill/>
                </a:ln>
                <a:solidFill>
                  <a:prstClr val="black"/>
                </a:solidFill>
                <a:effectLst/>
                <a:uLnTx/>
                <a:uFillTx/>
                <a:latin typeface="Lucida Sans Unicode"/>
                <a:ea typeface="+mn-ea"/>
                <a:cs typeface="Lucida Sans Unicode"/>
              </a:rPr>
              <a:t> </a:t>
            </a:r>
            <a:r>
              <a:rPr kumimoji="1" sz="3300" b="1" i="0" u="none" strike="noStrike" kern="1200" cap="none" spc="-70" normalizeH="0" baseline="0" noProof="0" dirty="0">
                <a:ln>
                  <a:noFill/>
                </a:ln>
                <a:solidFill>
                  <a:prstClr val="black"/>
                </a:solidFill>
                <a:effectLst/>
                <a:uLnTx/>
                <a:uFillTx/>
                <a:latin typeface="Times New Roman"/>
                <a:ea typeface="+mn-ea"/>
                <a:cs typeface="Times New Roman"/>
              </a:rPr>
              <a:t>e</a:t>
            </a:r>
            <a:r>
              <a:rPr kumimoji="1" sz="3525" b="0" i="1" u="none" strike="noStrike" kern="1200" cap="none" spc="-104" normalizeH="0" baseline="28368" noProof="0" dirty="0">
                <a:ln>
                  <a:noFill/>
                </a:ln>
                <a:solidFill>
                  <a:prstClr val="black"/>
                </a:solidFill>
                <a:effectLst/>
                <a:uLnTx/>
                <a:uFillTx/>
                <a:latin typeface="Times New Roman"/>
                <a:ea typeface="+mn-ea"/>
                <a:cs typeface="Times New Roman"/>
              </a:rPr>
              <a:t>T</a:t>
            </a:r>
            <a:r>
              <a:rPr kumimoji="1" sz="3300" b="1" i="0" u="none" strike="noStrike" kern="1200" cap="none" spc="-70" normalizeH="0" baseline="0" noProof="0" dirty="0">
                <a:ln>
                  <a:noFill/>
                </a:ln>
                <a:solidFill>
                  <a:prstClr val="black"/>
                </a:solidFill>
                <a:effectLst/>
                <a:uLnTx/>
                <a:uFillTx/>
                <a:latin typeface="Times New Roman"/>
                <a:ea typeface="+mn-ea"/>
                <a:cs typeface="Times New Roman"/>
              </a:rPr>
              <a:t>R</a:t>
            </a:r>
            <a:r>
              <a:rPr kumimoji="1" sz="3525" b="0" i="0" u="none" strike="noStrike" kern="1200" cap="none" spc="-104" normalizeH="0" baseline="28368" noProof="0" dirty="0">
                <a:ln>
                  <a:noFill/>
                </a:ln>
                <a:solidFill>
                  <a:prstClr val="black"/>
                </a:solidFill>
                <a:effectLst/>
                <a:uLnTx/>
                <a:uFillTx/>
                <a:latin typeface="Lucida Sans Unicode"/>
                <a:ea typeface="+mn-ea"/>
                <a:cs typeface="Lucida Sans Unicode"/>
              </a:rPr>
              <a:t>−1</a:t>
            </a:r>
            <a:r>
              <a:rPr kumimoji="1" sz="3300" b="1" i="0" u="none" strike="noStrike" kern="1200" cap="none" spc="-70" normalizeH="0" baseline="0" noProof="0" dirty="0">
                <a:ln>
                  <a:noFill/>
                </a:ln>
                <a:solidFill>
                  <a:prstClr val="black"/>
                </a:solidFill>
                <a:effectLst/>
                <a:uLnTx/>
                <a:uFillTx/>
                <a:latin typeface="Times New Roman"/>
                <a:ea typeface="+mn-ea"/>
                <a:cs typeface="Times New Roman"/>
              </a:rPr>
              <a:t>e</a:t>
            </a:r>
            <a:endParaRPr kumimoji="1" sz="33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18" name="object 18"/>
          <p:cNvSpPr txBox="1"/>
          <p:nvPr/>
        </p:nvSpPr>
        <p:spPr>
          <a:xfrm>
            <a:off x="4876165" y="7583775"/>
            <a:ext cx="174625" cy="382270"/>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defRPr/>
            </a:pPr>
            <a:r>
              <a:rPr kumimoji="1" sz="2350" b="0" i="0" u="none" strike="noStrike" kern="1200" cap="none" spc="-320" normalizeH="0" baseline="0" noProof="0" dirty="0">
                <a:ln>
                  <a:noFill/>
                </a:ln>
                <a:solidFill>
                  <a:prstClr val="black"/>
                </a:solidFill>
                <a:effectLst/>
                <a:uLnTx/>
                <a:uFillTx/>
                <a:latin typeface="Lucida Sans Unicode"/>
                <a:ea typeface="+mn-ea"/>
                <a:cs typeface="Lucida Sans Unicode"/>
              </a:rPr>
              <a:t>1</a:t>
            </a:r>
            <a:endParaRPr kumimoji="1" sz="23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19" name="object 19"/>
          <p:cNvSpPr txBox="1"/>
          <p:nvPr/>
        </p:nvSpPr>
        <p:spPr>
          <a:xfrm>
            <a:off x="4646377" y="7232929"/>
            <a:ext cx="1424940" cy="528320"/>
          </a:xfrm>
          <a:prstGeom prst="rect">
            <a:avLst/>
          </a:prstGeom>
        </p:spPr>
        <p:txBody>
          <a:bodyPr vert="horz" wrap="square" lIns="0" tIns="12065" rIns="0" bIns="0" rtlCol="0">
            <a:spAutoFit/>
          </a:bodyPr>
          <a:lstStyle/>
          <a:p>
            <a:pPr marL="50800" marR="0" lvl="0" indent="0" algn="l" defTabSz="914400" rtl="0" eaLnBrk="1" fontAlgn="auto" latinLnBrk="0" hangingPunct="1">
              <a:lnSpc>
                <a:spcPct val="100000"/>
              </a:lnSpc>
              <a:spcBef>
                <a:spcPts val="95"/>
              </a:spcBef>
              <a:spcAft>
                <a:spcPts val="0"/>
              </a:spcAft>
              <a:buClrTx/>
              <a:buSzTx/>
              <a:buFontTx/>
              <a:buNone/>
              <a:tabLst>
                <a:tab pos="1000760" algn="l"/>
              </a:tabLst>
              <a:defRPr/>
            </a:pPr>
            <a:r>
              <a:rPr kumimoji="1" sz="4950" b="0" i="1" u="none" strike="noStrike" kern="1200" cap="none" spc="-412" normalizeH="0" baseline="-14309" noProof="0" dirty="0">
                <a:ln>
                  <a:noFill/>
                </a:ln>
                <a:solidFill>
                  <a:prstClr val="black"/>
                </a:solidFill>
                <a:effectLst/>
                <a:uLnTx/>
                <a:uFillTx/>
                <a:latin typeface="Arial"/>
                <a:ea typeface="+mn-ea"/>
                <a:cs typeface="Arial"/>
              </a:rPr>
              <a:t>σ</a:t>
            </a:r>
            <a:r>
              <a:rPr kumimoji="1" sz="2350" b="0" i="0" u="none" strike="noStrike" kern="1200" cap="none" spc="-275" normalizeH="0" baseline="0" noProof="0" dirty="0">
                <a:ln>
                  <a:noFill/>
                </a:ln>
                <a:solidFill>
                  <a:prstClr val="black"/>
                </a:solidFill>
                <a:effectLst/>
                <a:uLnTx/>
                <a:uFillTx/>
                <a:latin typeface="Lucida Sans Unicode"/>
                <a:ea typeface="+mn-ea"/>
                <a:cs typeface="Lucida Sans Unicode"/>
              </a:rPr>
              <a:t>2	</a:t>
            </a:r>
            <a:r>
              <a:rPr kumimoji="1" sz="4950" b="0" i="1" u="none" strike="noStrike" kern="1200" cap="none" spc="-412" normalizeH="0" baseline="-14309" noProof="0" dirty="0">
                <a:ln>
                  <a:noFill/>
                </a:ln>
                <a:solidFill>
                  <a:prstClr val="black"/>
                </a:solidFill>
                <a:effectLst/>
                <a:uLnTx/>
                <a:uFillTx/>
                <a:latin typeface="Arial"/>
                <a:ea typeface="+mn-ea"/>
                <a:cs typeface="Arial"/>
              </a:rPr>
              <a:t>σ</a:t>
            </a:r>
            <a:r>
              <a:rPr kumimoji="1" sz="2350" b="0" i="0" u="none" strike="noStrike" kern="1200" cap="none" spc="-275" normalizeH="0" baseline="0" noProof="0" dirty="0">
                <a:ln>
                  <a:noFill/>
                </a:ln>
                <a:solidFill>
                  <a:prstClr val="black"/>
                </a:solidFill>
                <a:effectLst/>
                <a:uLnTx/>
                <a:uFillTx/>
                <a:latin typeface="Lucida Sans Unicode"/>
                <a:ea typeface="+mn-ea"/>
                <a:cs typeface="Lucida Sans Unicode"/>
              </a:rPr>
              <a:t>2</a:t>
            </a:r>
            <a:endParaRPr kumimoji="1" sz="23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20" name="object 20"/>
          <p:cNvSpPr txBox="1"/>
          <p:nvPr/>
        </p:nvSpPr>
        <p:spPr>
          <a:xfrm>
            <a:off x="5826538" y="7583775"/>
            <a:ext cx="174625" cy="382270"/>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defRPr/>
            </a:pPr>
            <a:r>
              <a:rPr kumimoji="1" sz="2350" b="0" i="0" u="none" strike="noStrike" kern="1200" cap="none" spc="-320" normalizeH="0" baseline="0" noProof="0" dirty="0">
                <a:ln>
                  <a:noFill/>
                </a:ln>
                <a:solidFill>
                  <a:prstClr val="black"/>
                </a:solidFill>
                <a:effectLst/>
                <a:uLnTx/>
                <a:uFillTx/>
                <a:latin typeface="Lucida Sans Unicode"/>
                <a:ea typeface="+mn-ea"/>
                <a:cs typeface="Lucida Sans Unicode"/>
              </a:rPr>
              <a:t>2</a:t>
            </a:r>
            <a:endParaRPr kumimoji="1" sz="23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21" name="object 21"/>
          <p:cNvSpPr txBox="1"/>
          <p:nvPr/>
        </p:nvSpPr>
        <p:spPr>
          <a:xfrm>
            <a:off x="4641769" y="6564049"/>
            <a:ext cx="3267710" cy="528320"/>
          </a:xfrm>
          <a:prstGeom prst="rect">
            <a:avLst/>
          </a:prstGeom>
        </p:spPr>
        <p:txBody>
          <a:bodyPr vert="horz" wrap="square" lIns="0" tIns="12065" rIns="0" bIns="0" rtlCol="0">
            <a:spAutoFit/>
          </a:bodyPr>
          <a:lstStyle/>
          <a:p>
            <a:pPr marL="63500" marR="0" lvl="0" indent="0" algn="l" defTabSz="914400" rtl="0" eaLnBrk="1" fontAlgn="auto" latinLnBrk="0" hangingPunct="1">
              <a:lnSpc>
                <a:spcPct val="100000"/>
              </a:lnSpc>
              <a:spcBef>
                <a:spcPts val="95"/>
              </a:spcBef>
              <a:spcAft>
                <a:spcPts val="0"/>
              </a:spcAft>
              <a:buClrTx/>
              <a:buSzTx/>
              <a:buFontTx/>
              <a:buNone/>
              <a:tabLst>
                <a:tab pos="1013460" algn="l"/>
                <a:tab pos="2860040" algn="l"/>
              </a:tabLst>
              <a:defRPr/>
            </a:pPr>
            <a:r>
              <a:rPr kumimoji="1" sz="4950" b="0" i="1" u="none" strike="noStrike" kern="1200" cap="none" spc="-112" normalizeH="0" baseline="-20202" noProof="0" dirty="0">
                <a:ln>
                  <a:noFill/>
                </a:ln>
                <a:solidFill>
                  <a:prstClr val="black"/>
                </a:solidFill>
                <a:effectLst/>
                <a:uLnTx/>
                <a:uFillTx/>
                <a:latin typeface="Times New Roman"/>
                <a:ea typeface="+mn-ea"/>
                <a:cs typeface="Times New Roman"/>
              </a:rPr>
              <a:t>e</a:t>
            </a:r>
            <a:r>
              <a:rPr kumimoji="1" sz="2350" b="0" i="0" u="none" strike="noStrike" kern="1200" cap="none" spc="-75" normalizeH="0" baseline="0" noProof="0" dirty="0">
                <a:ln>
                  <a:noFill/>
                </a:ln>
                <a:solidFill>
                  <a:prstClr val="black"/>
                </a:solidFill>
                <a:effectLst/>
                <a:uLnTx/>
                <a:uFillTx/>
                <a:latin typeface="Lucida Sans Unicode"/>
                <a:ea typeface="+mn-ea"/>
                <a:cs typeface="Lucida Sans Unicode"/>
              </a:rPr>
              <a:t>2	</a:t>
            </a:r>
            <a:r>
              <a:rPr kumimoji="1" sz="4950" b="0" i="1" u="none" strike="noStrike" kern="1200" cap="none" spc="-112" normalizeH="0" baseline="-20202" noProof="0" dirty="0">
                <a:ln>
                  <a:noFill/>
                </a:ln>
                <a:solidFill>
                  <a:prstClr val="black"/>
                </a:solidFill>
                <a:effectLst/>
                <a:uLnTx/>
                <a:uFillTx/>
                <a:latin typeface="Times New Roman"/>
                <a:ea typeface="+mn-ea"/>
                <a:cs typeface="Times New Roman"/>
              </a:rPr>
              <a:t>e</a:t>
            </a:r>
            <a:r>
              <a:rPr kumimoji="1" sz="2350" b="0" i="0" u="none" strike="noStrike" kern="1200" cap="none" spc="-75" normalizeH="0" baseline="0" noProof="0" dirty="0">
                <a:ln>
                  <a:noFill/>
                </a:ln>
                <a:solidFill>
                  <a:prstClr val="black"/>
                </a:solidFill>
                <a:effectLst/>
                <a:uLnTx/>
                <a:uFillTx/>
                <a:latin typeface="Lucida Sans Unicode"/>
                <a:ea typeface="+mn-ea"/>
                <a:cs typeface="Lucida Sans Unicode"/>
              </a:rPr>
              <a:t>2	</a:t>
            </a:r>
            <a:r>
              <a:rPr kumimoji="1" sz="4950" b="0" i="1" u="none" strike="noStrike" kern="1200" cap="none" spc="-112" normalizeH="0" baseline="-20202" noProof="0" dirty="0">
                <a:ln>
                  <a:noFill/>
                </a:ln>
                <a:solidFill>
                  <a:prstClr val="black"/>
                </a:solidFill>
                <a:effectLst/>
                <a:uLnTx/>
                <a:uFillTx/>
                <a:latin typeface="Times New Roman"/>
                <a:ea typeface="+mn-ea"/>
                <a:cs typeface="Times New Roman"/>
              </a:rPr>
              <a:t>e</a:t>
            </a:r>
            <a:r>
              <a:rPr kumimoji="1" sz="2350" b="0" i="0" u="none" strike="noStrike" kern="1200" cap="none" spc="-75" normalizeH="0" baseline="0" noProof="0" dirty="0">
                <a:ln>
                  <a:noFill/>
                </a:ln>
                <a:solidFill>
                  <a:prstClr val="black"/>
                </a:solidFill>
                <a:effectLst/>
                <a:uLnTx/>
                <a:uFillTx/>
                <a:latin typeface="Lucida Sans Unicode"/>
                <a:ea typeface="+mn-ea"/>
                <a:cs typeface="Lucida Sans Unicode"/>
              </a:rPr>
              <a:t>2</a:t>
            </a:r>
            <a:endParaRPr kumimoji="1" sz="23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22" name="object 22"/>
          <p:cNvSpPr txBox="1"/>
          <p:nvPr/>
        </p:nvSpPr>
        <p:spPr>
          <a:xfrm>
            <a:off x="4213948" y="6823727"/>
            <a:ext cx="3712210" cy="528320"/>
          </a:xfrm>
          <a:prstGeom prst="rect">
            <a:avLst/>
          </a:prstGeom>
        </p:spPr>
        <p:txBody>
          <a:bodyPr vert="horz" wrap="square" lIns="0" tIns="12065" rIns="0" bIns="0" rtlCol="0">
            <a:spAutoFit/>
          </a:bodyPr>
          <a:lstStyle/>
          <a:p>
            <a:pPr marL="38100" marR="0" lvl="0" indent="0" algn="l" defTabSz="914400" rtl="0" eaLnBrk="1" fontAlgn="auto" latinLnBrk="0" hangingPunct="1">
              <a:lnSpc>
                <a:spcPct val="100000"/>
              </a:lnSpc>
              <a:spcBef>
                <a:spcPts val="95"/>
              </a:spcBef>
              <a:spcAft>
                <a:spcPts val="0"/>
              </a:spcAft>
              <a:buClrTx/>
              <a:buSzTx/>
              <a:buFontTx/>
              <a:buNone/>
              <a:tabLst>
                <a:tab pos="662305" algn="l"/>
                <a:tab pos="1612265" algn="l"/>
                <a:tab pos="3458845" algn="l"/>
              </a:tabLst>
              <a:defRPr/>
            </a:pPr>
            <a:r>
              <a:rPr kumimoji="1" sz="4950" b="0" i="0" u="none" strike="noStrike" kern="1200" cap="none" spc="-547" normalizeH="0" baseline="-26936" noProof="0" dirty="0">
                <a:ln>
                  <a:noFill/>
                </a:ln>
                <a:solidFill>
                  <a:prstClr val="black"/>
                </a:solidFill>
                <a:effectLst/>
                <a:uLnTx/>
                <a:uFillTx/>
                <a:latin typeface="Lucida Sans Unicode"/>
                <a:ea typeface="+mn-ea"/>
                <a:cs typeface="Lucida Sans Unicode"/>
              </a:rPr>
              <a:t>=</a:t>
            </a:r>
            <a:r>
              <a:rPr kumimoji="1" sz="3300" b="0" i="0" u="heavy" strike="noStrike" kern="1200" cap="none" spc="-365" normalizeH="0" baseline="0" noProof="0" dirty="0">
                <a:ln>
                  <a:noFill/>
                </a:ln>
                <a:solidFill>
                  <a:prstClr val="black"/>
                </a:solidFill>
                <a:effectLst/>
                <a:uLnTx/>
                <a:uFill>
                  <a:solidFill>
                    <a:srgbClr val="000000"/>
                  </a:solidFill>
                </a:uFill>
                <a:latin typeface="Lucida Sans Unicode"/>
                <a:ea typeface="+mn-ea"/>
                <a:cs typeface="Lucida Sans Unicode"/>
              </a:rPr>
              <a:t> 	</a:t>
            </a:r>
            <a:r>
              <a:rPr kumimoji="1" sz="2350" b="0" i="0" u="heavy" strike="noStrike" kern="1200" cap="none" spc="-320" normalizeH="0" baseline="0" noProof="0" dirty="0">
                <a:ln>
                  <a:noFill/>
                </a:ln>
                <a:solidFill>
                  <a:prstClr val="black"/>
                </a:solidFill>
                <a:effectLst/>
                <a:uLnTx/>
                <a:uFill>
                  <a:solidFill>
                    <a:srgbClr val="000000"/>
                  </a:solidFill>
                </a:uFill>
                <a:latin typeface="Lucida Sans Unicode"/>
                <a:ea typeface="+mn-ea"/>
                <a:cs typeface="Lucida Sans Unicode"/>
              </a:rPr>
              <a:t>1 </a:t>
            </a:r>
            <a:r>
              <a:rPr kumimoji="1" sz="2350" b="0" i="0" u="none" strike="noStrike" kern="1200" cap="none" spc="-320" normalizeH="0" baseline="0" noProof="0" dirty="0">
                <a:ln>
                  <a:noFill/>
                </a:ln>
                <a:solidFill>
                  <a:prstClr val="black"/>
                </a:solidFill>
                <a:effectLst/>
                <a:uLnTx/>
                <a:uFillTx/>
                <a:latin typeface="Lucida Sans Unicode"/>
                <a:ea typeface="+mn-ea"/>
                <a:cs typeface="Lucida Sans Unicode"/>
              </a:rPr>
              <a:t> </a:t>
            </a:r>
            <a:r>
              <a:rPr kumimoji="1" sz="2350" b="0" i="0" u="none" strike="noStrike" kern="1200" cap="none" spc="-20" normalizeH="0" baseline="0" noProof="0" dirty="0">
                <a:ln>
                  <a:noFill/>
                </a:ln>
                <a:solidFill>
                  <a:prstClr val="black"/>
                </a:solidFill>
                <a:effectLst/>
                <a:uLnTx/>
                <a:uFillTx/>
                <a:latin typeface="Lucida Sans Unicode"/>
                <a:ea typeface="+mn-ea"/>
                <a:cs typeface="Lucida Sans Unicode"/>
              </a:rPr>
              <a:t> </a:t>
            </a:r>
            <a:r>
              <a:rPr kumimoji="1" sz="4950" b="0" i="0" u="none" strike="noStrike" kern="1200" cap="none" spc="-547" normalizeH="0" baseline="-26936" noProof="0" dirty="0">
                <a:ln>
                  <a:noFill/>
                </a:ln>
                <a:solidFill>
                  <a:prstClr val="black"/>
                </a:solidFill>
                <a:effectLst/>
                <a:uLnTx/>
                <a:uFillTx/>
                <a:latin typeface="Lucida Sans Unicode"/>
                <a:ea typeface="+mn-ea"/>
                <a:cs typeface="Lucida Sans Unicode"/>
              </a:rPr>
              <a:t>+</a:t>
            </a:r>
            <a:r>
              <a:rPr kumimoji="1" sz="3300" b="0" i="0" u="heavy" strike="noStrike" kern="1200" cap="none" spc="-365" normalizeH="0" baseline="0" noProof="0" dirty="0">
                <a:ln>
                  <a:noFill/>
                </a:ln>
                <a:solidFill>
                  <a:prstClr val="black"/>
                </a:solidFill>
                <a:effectLst/>
                <a:uLnTx/>
                <a:uFill>
                  <a:solidFill>
                    <a:srgbClr val="000000"/>
                  </a:solidFill>
                </a:uFill>
                <a:latin typeface="Lucida Sans Unicode"/>
                <a:ea typeface="+mn-ea"/>
                <a:cs typeface="Lucida Sans Unicode"/>
              </a:rPr>
              <a:t> 	</a:t>
            </a:r>
            <a:r>
              <a:rPr kumimoji="1" sz="2350" b="0" i="0" u="heavy" strike="noStrike" kern="1200" cap="none" spc="-320" normalizeH="0" baseline="0" noProof="0" dirty="0">
                <a:ln>
                  <a:noFill/>
                </a:ln>
                <a:solidFill>
                  <a:prstClr val="black"/>
                </a:solidFill>
                <a:effectLst/>
                <a:uLnTx/>
                <a:uFill>
                  <a:solidFill>
                    <a:srgbClr val="000000"/>
                  </a:solidFill>
                </a:uFill>
                <a:latin typeface="Lucida Sans Unicode"/>
                <a:ea typeface="+mn-ea"/>
                <a:cs typeface="Lucida Sans Unicode"/>
              </a:rPr>
              <a:t>2  </a:t>
            </a:r>
            <a:r>
              <a:rPr kumimoji="1" sz="2350" b="0" i="0" u="none" strike="noStrike" kern="1200" cap="none" spc="-320" normalizeH="0" baseline="0" noProof="0" dirty="0">
                <a:ln>
                  <a:noFill/>
                </a:ln>
                <a:solidFill>
                  <a:prstClr val="black"/>
                </a:solidFill>
                <a:effectLst/>
                <a:uLnTx/>
                <a:uFillTx/>
                <a:latin typeface="Lucida Sans Unicode"/>
                <a:ea typeface="+mn-ea"/>
                <a:cs typeface="Lucida Sans Unicode"/>
              </a:rPr>
              <a:t>  </a:t>
            </a:r>
            <a:r>
              <a:rPr kumimoji="1" sz="4950" b="0" i="0" u="none" strike="noStrike" kern="1200" cap="none" spc="-547" normalizeH="0" baseline="-26936" noProof="0" dirty="0">
                <a:ln>
                  <a:noFill/>
                </a:ln>
                <a:solidFill>
                  <a:prstClr val="black"/>
                </a:solidFill>
                <a:effectLst/>
                <a:uLnTx/>
                <a:uFillTx/>
                <a:latin typeface="Lucida Sans Unicode"/>
                <a:ea typeface="+mn-ea"/>
                <a:cs typeface="Lucida Sans Unicode"/>
              </a:rPr>
              <a:t>+</a:t>
            </a:r>
            <a:r>
              <a:rPr kumimoji="1" sz="4950" b="0" i="0" u="none" strike="noStrike" kern="1200" cap="none" spc="-644" normalizeH="0" baseline="-26936" noProof="0" dirty="0">
                <a:ln>
                  <a:noFill/>
                </a:ln>
                <a:solidFill>
                  <a:prstClr val="black"/>
                </a:solidFill>
                <a:effectLst/>
                <a:uLnTx/>
                <a:uFillTx/>
                <a:latin typeface="Lucida Sans Unicode"/>
                <a:ea typeface="+mn-ea"/>
                <a:cs typeface="Lucida Sans Unicode"/>
              </a:rPr>
              <a:t> </a:t>
            </a:r>
            <a:r>
              <a:rPr kumimoji="1" sz="4950" b="0" i="0" u="none" strike="noStrike" kern="1200" cap="none" spc="-7" normalizeH="0" baseline="-26936" noProof="0" dirty="0">
                <a:ln>
                  <a:noFill/>
                </a:ln>
                <a:solidFill>
                  <a:prstClr val="black"/>
                </a:solidFill>
                <a:effectLst/>
                <a:uLnTx/>
                <a:uFillTx/>
                <a:latin typeface="Lucida Sans Unicode"/>
                <a:ea typeface="+mn-ea"/>
                <a:cs typeface="Lucida Sans Unicode"/>
              </a:rPr>
              <a:t>…</a:t>
            </a:r>
            <a:r>
              <a:rPr kumimoji="1" sz="4950" b="0" i="0" u="none" strike="noStrike" kern="1200" cap="none" spc="-472" normalizeH="0" baseline="-26936" noProof="0" dirty="0">
                <a:ln>
                  <a:noFill/>
                </a:ln>
                <a:solidFill>
                  <a:prstClr val="black"/>
                </a:solidFill>
                <a:effectLst/>
                <a:uLnTx/>
                <a:uFillTx/>
                <a:latin typeface="Lucida Sans Unicode"/>
                <a:ea typeface="+mn-ea"/>
                <a:cs typeface="Lucida Sans Unicode"/>
              </a:rPr>
              <a:t> </a:t>
            </a:r>
            <a:r>
              <a:rPr kumimoji="1" sz="4950" b="0" i="0" u="none" strike="noStrike" kern="1200" cap="none" spc="-547" normalizeH="0" baseline="-26936" noProof="0" dirty="0">
                <a:ln>
                  <a:noFill/>
                </a:ln>
                <a:solidFill>
                  <a:prstClr val="black"/>
                </a:solidFill>
                <a:effectLst/>
                <a:uLnTx/>
                <a:uFillTx/>
                <a:latin typeface="Lucida Sans Unicode"/>
                <a:ea typeface="+mn-ea"/>
                <a:cs typeface="Lucida Sans Unicode"/>
              </a:rPr>
              <a:t>+</a:t>
            </a:r>
            <a:r>
              <a:rPr kumimoji="1" sz="3300" b="0" i="0" u="heavy" strike="noStrike" kern="1200" cap="none" spc="-365" normalizeH="0" baseline="0" noProof="0" dirty="0">
                <a:ln>
                  <a:noFill/>
                </a:ln>
                <a:solidFill>
                  <a:prstClr val="black"/>
                </a:solidFill>
                <a:effectLst/>
                <a:uLnTx/>
                <a:uFill>
                  <a:solidFill>
                    <a:srgbClr val="000000"/>
                  </a:solidFill>
                </a:uFill>
                <a:latin typeface="Lucida Sans Unicode"/>
                <a:ea typeface="+mn-ea"/>
                <a:cs typeface="Lucida Sans Unicode"/>
              </a:rPr>
              <a:t> 	</a:t>
            </a:r>
            <a:r>
              <a:rPr kumimoji="1" sz="2350" b="0" i="1" u="heavy" strike="noStrike" kern="1200" cap="none" spc="-10" normalizeH="0" baseline="0" noProof="0" dirty="0">
                <a:ln>
                  <a:noFill/>
                </a:ln>
                <a:solidFill>
                  <a:prstClr val="black"/>
                </a:solidFill>
                <a:effectLst/>
                <a:uLnTx/>
                <a:uFill>
                  <a:solidFill>
                    <a:srgbClr val="000000"/>
                  </a:solidFill>
                </a:uFill>
                <a:latin typeface="Times New Roman"/>
                <a:ea typeface="+mn-ea"/>
                <a:cs typeface="Times New Roman"/>
              </a:rPr>
              <a:t>m</a:t>
            </a:r>
            <a:endParaRPr kumimoji="1" sz="235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23" name="object 23"/>
          <p:cNvSpPr txBox="1"/>
          <p:nvPr/>
        </p:nvSpPr>
        <p:spPr>
          <a:xfrm>
            <a:off x="7451711" y="7233226"/>
            <a:ext cx="448945" cy="528320"/>
          </a:xfrm>
          <a:prstGeom prst="rect">
            <a:avLst/>
          </a:prstGeom>
        </p:spPr>
        <p:txBody>
          <a:bodyPr vert="horz" wrap="square" lIns="0" tIns="12065" rIns="0" bIns="0" rtlCol="0">
            <a:spAutoFit/>
          </a:bodyPr>
          <a:lstStyle/>
          <a:p>
            <a:pPr marL="38100" marR="0" lvl="0" indent="0" algn="l" defTabSz="914400" rtl="0" eaLnBrk="1" fontAlgn="auto" latinLnBrk="0" hangingPunct="1">
              <a:lnSpc>
                <a:spcPct val="100000"/>
              </a:lnSpc>
              <a:spcBef>
                <a:spcPts val="95"/>
              </a:spcBef>
              <a:spcAft>
                <a:spcPts val="0"/>
              </a:spcAft>
              <a:buClrTx/>
              <a:buSzTx/>
              <a:buFontTx/>
              <a:buNone/>
              <a:tabLst/>
              <a:defRPr/>
            </a:pPr>
            <a:r>
              <a:rPr kumimoji="1" sz="4950" b="0" i="1" u="none" strike="noStrike" kern="1200" cap="none" spc="-1125" normalizeH="0" baseline="-14309" noProof="0" dirty="0">
                <a:ln>
                  <a:noFill/>
                </a:ln>
                <a:solidFill>
                  <a:prstClr val="black"/>
                </a:solidFill>
                <a:effectLst/>
                <a:uLnTx/>
                <a:uFillTx/>
                <a:latin typeface="Arial"/>
                <a:ea typeface="+mn-ea"/>
                <a:cs typeface="Arial"/>
              </a:rPr>
              <a:t>σ</a:t>
            </a:r>
            <a:r>
              <a:rPr kumimoji="1" sz="3525" b="0" i="1" u="none" strike="noStrike" kern="1200" cap="none" spc="-1125" normalizeH="0" baseline="-37825" noProof="0" dirty="0">
                <a:ln>
                  <a:noFill/>
                </a:ln>
                <a:solidFill>
                  <a:prstClr val="black"/>
                </a:solidFill>
                <a:effectLst/>
                <a:uLnTx/>
                <a:uFillTx/>
                <a:latin typeface="Times New Roman"/>
                <a:ea typeface="+mn-ea"/>
                <a:cs typeface="Times New Roman"/>
              </a:rPr>
              <a:t>m</a:t>
            </a:r>
            <a:r>
              <a:rPr kumimoji="1" sz="2350" b="0" i="0" u="none" strike="noStrike" kern="1200" cap="none" spc="-750" normalizeH="0" baseline="0" noProof="0" dirty="0">
                <a:ln>
                  <a:noFill/>
                </a:ln>
                <a:solidFill>
                  <a:prstClr val="black"/>
                </a:solidFill>
                <a:effectLst/>
                <a:uLnTx/>
                <a:uFillTx/>
                <a:latin typeface="Lucida Sans Unicode"/>
                <a:ea typeface="+mn-ea"/>
                <a:cs typeface="Lucida Sans Unicode"/>
              </a:rPr>
              <a:t>2</a:t>
            </a:r>
            <a:endParaRPr kumimoji="1" sz="23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24" name="object 24"/>
          <p:cNvSpPr/>
          <p:nvPr/>
        </p:nvSpPr>
        <p:spPr>
          <a:xfrm>
            <a:off x="10969728" y="7589361"/>
            <a:ext cx="153035" cy="0"/>
          </a:xfrm>
          <a:custGeom>
            <a:avLst/>
            <a:gdLst/>
            <a:ahLst/>
            <a:cxnLst/>
            <a:rect l="l" t="t" r="r" b="b"/>
            <a:pathLst>
              <a:path w="153034">
                <a:moveTo>
                  <a:pt x="0" y="0"/>
                </a:moveTo>
                <a:lnTo>
                  <a:pt x="152874" y="0"/>
                </a:lnTo>
              </a:path>
            </a:pathLst>
          </a:custGeom>
          <a:ln w="2158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25" name="object 25"/>
          <p:cNvSpPr/>
          <p:nvPr/>
        </p:nvSpPr>
        <p:spPr>
          <a:xfrm>
            <a:off x="10990670" y="6111716"/>
            <a:ext cx="0" cy="1466850"/>
          </a:xfrm>
          <a:custGeom>
            <a:avLst/>
            <a:gdLst/>
            <a:ahLst/>
            <a:cxnLst/>
            <a:rect l="l" t="t" r="r" b="b"/>
            <a:pathLst>
              <a:path h="1466850">
                <a:moveTo>
                  <a:pt x="0" y="0"/>
                </a:moveTo>
                <a:lnTo>
                  <a:pt x="0" y="1466850"/>
                </a:lnTo>
              </a:path>
            </a:pathLst>
          </a:custGeom>
          <a:ln w="4188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object 26"/>
          <p:cNvSpPr/>
          <p:nvPr/>
        </p:nvSpPr>
        <p:spPr>
          <a:xfrm>
            <a:off x="10969728" y="6101556"/>
            <a:ext cx="153035" cy="0"/>
          </a:xfrm>
          <a:custGeom>
            <a:avLst/>
            <a:gdLst/>
            <a:ahLst/>
            <a:cxnLst/>
            <a:rect l="l" t="t" r="r" b="b"/>
            <a:pathLst>
              <a:path w="153034">
                <a:moveTo>
                  <a:pt x="0" y="0"/>
                </a:moveTo>
                <a:lnTo>
                  <a:pt x="152874" y="0"/>
                </a:lnTo>
              </a:path>
            </a:pathLst>
          </a:custGeom>
          <a:ln w="2032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27" name="object 27"/>
          <p:cNvSpPr/>
          <p:nvPr/>
        </p:nvSpPr>
        <p:spPr>
          <a:xfrm>
            <a:off x="11591511" y="7589361"/>
            <a:ext cx="153035" cy="0"/>
          </a:xfrm>
          <a:custGeom>
            <a:avLst/>
            <a:gdLst/>
            <a:ahLst/>
            <a:cxnLst/>
            <a:rect l="l" t="t" r="r" b="b"/>
            <a:pathLst>
              <a:path w="153034">
                <a:moveTo>
                  <a:pt x="0" y="0"/>
                </a:moveTo>
                <a:lnTo>
                  <a:pt x="152874" y="0"/>
                </a:lnTo>
              </a:path>
            </a:pathLst>
          </a:custGeom>
          <a:ln w="2158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11723444" y="6111716"/>
            <a:ext cx="0" cy="1466850"/>
          </a:xfrm>
          <a:custGeom>
            <a:avLst/>
            <a:gdLst/>
            <a:ahLst/>
            <a:cxnLst/>
            <a:rect l="l" t="t" r="r" b="b"/>
            <a:pathLst>
              <a:path h="1466850">
                <a:moveTo>
                  <a:pt x="0" y="0"/>
                </a:moveTo>
                <a:lnTo>
                  <a:pt x="0" y="1466850"/>
                </a:lnTo>
              </a:path>
            </a:pathLst>
          </a:custGeom>
          <a:ln w="4188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29" name="object 29"/>
          <p:cNvSpPr/>
          <p:nvPr/>
        </p:nvSpPr>
        <p:spPr>
          <a:xfrm>
            <a:off x="11591511" y="6101556"/>
            <a:ext cx="153035" cy="0"/>
          </a:xfrm>
          <a:custGeom>
            <a:avLst/>
            <a:gdLst/>
            <a:ahLst/>
            <a:cxnLst/>
            <a:rect l="l" t="t" r="r" b="b"/>
            <a:pathLst>
              <a:path w="153034">
                <a:moveTo>
                  <a:pt x="0" y="0"/>
                </a:moveTo>
                <a:lnTo>
                  <a:pt x="152874" y="0"/>
                </a:lnTo>
              </a:path>
            </a:pathLst>
          </a:custGeom>
          <a:ln w="2032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object 30"/>
          <p:cNvSpPr/>
          <p:nvPr/>
        </p:nvSpPr>
        <p:spPr>
          <a:xfrm>
            <a:off x="13216215" y="7589361"/>
            <a:ext cx="153035" cy="0"/>
          </a:xfrm>
          <a:custGeom>
            <a:avLst/>
            <a:gdLst/>
            <a:ahLst/>
            <a:cxnLst/>
            <a:rect l="l" t="t" r="r" b="b"/>
            <a:pathLst>
              <a:path w="153034">
                <a:moveTo>
                  <a:pt x="0" y="0"/>
                </a:moveTo>
                <a:lnTo>
                  <a:pt x="152874" y="0"/>
                </a:lnTo>
              </a:path>
            </a:pathLst>
          </a:custGeom>
          <a:ln w="2158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31" name="object 31"/>
          <p:cNvSpPr/>
          <p:nvPr/>
        </p:nvSpPr>
        <p:spPr>
          <a:xfrm>
            <a:off x="13237157" y="6111716"/>
            <a:ext cx="0" cy="1466850"/>
          </a:xfrm>
          <a:custGeom>
            <a:avLst/>
            <a:gdLst/>
            <a:ahLst/>
            <a:cxnLst/>
            <a:rect l="l" t="t" r="r" b="b"/>
            <a:pathLst>
              <a:path h="1466850">
                <a:moveTo>
                  <a:pt x="0" y="0"/>
                </a:moveTo>
                <a:lnTo>
                  <a:pt x="0" y="1466850"/>
                </a:lnTo>
              </a:path>
            </a:pathLst>
          </a:custGeom>
          <a:ln w="4188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object 32"/>
          <p:cNvSpPr/>
          <p:nvPr/>
        </p:nvSpPr>
        <p:spPr>
          <a:xfrm>
            <a:off x="13216215" y="6101556"/>
            <a:ext cx="153035" cy="0"/>
          </a:xfrm>
          <a:custGeom>
            <a:avLst/>
            <a:gdLst/>
            <a:ahLst/>
            <a:cxnLst/>
            <a:rect l="l" t="t" r="r" b="b"/>
            <a:pathLst>
              <a:path w="153034">
                <a:moveTo>
                  <a:pt x="0" y="0"/>
                </a:moveTo>
                <a:lnTo>
                  <a:pt x="152874" y="0"/>
                </a:lnTo>
              </a:path>
            </a:pathLst>
          </a:custGeom>
          <a:ln w="2032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object 33"/>
          <p:cNvSpPr/>
          <p:nvPr/>
        </p:nvSpPr>
        <p:spPr>
          <a:xfrm>
            <a:off x="13838008" y="7589361"/>
            <a:ext cx="153035" cy="0"/>
          </a:xfrm>
          <a:custGeom>
            <a:avLst/>
            <a:gdLst/>
            <a:ahLst/>
            <a:cxnLst/>
            <a:rect l="l" t="t" r="r" b="b"/>
            <a:pathLst>
              <a:path w="153034">
                <a:moveTo>
                  <a:pt x="0" y="0"/>
                </a:moveTo>
                <a:lnTo>
                  <a:pt x="152874" y="0"/>
                </a:lnTo>
              </a:path>
            </a:pathLst>
          </a:custGeom>
          <a:ln w="2158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34" name="object 34"/>
          <p:cNvSpPr/>
          <p:nvPr/>
        </p:nvSpPr>
        <p:spPr>
          <a:xfrm>
            <a:off x="13969941" y="6111716"/>
            <a:ext cx="0" cy="1466850"/>
          </a:xfrm>
          <a:custGeom>
            <a:avLst/>
            <a:gdLst/>
            <a:ahLst/>
            <a:cxnLst/>
            <a:rect l="l" t="t" r="r" b="b"/>
            <a:pathLst>
              <a:path h="1466850">
                <a:moveTo>
                  <a:pt x="0" y="0"/>
                </a:moveTo>
                <a:lnTo>
                  <a:pt x="0" y="1466850"/>
                </a:lnTo>
              </a:path>
            </a:pathLst>
          </a:custGeom>
          <a:ln w="4188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35" name="object 35"/>
          <p:cNvSpPr/>
          <p:nvPr/>
        </p:nvSpPr>
        <p:spPr>
          <a:xfrm>
            <a:off x="13838008" y="6101556"/>
            <a:ext cx="153035" cy="0"/>
          </a:xfrm>
          <a:custGeom>
            <a:avLst/>
            <a:gdLst/>
            <a:ahLst/>
            <a:cxnLst/>
            <a:rect l="l" t="t" r="r" b="b"/>
            <a:pathLst>
              <a:path w="153034">
                <a:moveTo>
                  <a:pt x="0" y="0"/>
                </a:moveTo>
                <a:lnTo>
                  <a:pt x="152874" y="0"/>
                </a:lnTo>
              </a:path>
            </a:pathLst>
          </a:custGeom>
          <a:ln w="2032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36" name="object 36"/>
          <p:cNvSpPr/>
          <p:nvPr/>
        </p:nvSpPr>
        <p:spPr>
          <a:xfrm>
            <a:off x="15106419" y="7589361"/>
            <a:ext cx="153035" cy="0"/>
          </a:xfrm>
          <a:custGeom>
            <a:avLst/>
            <a:gdLst/>
            <a:ahLst/>
            <a:cxnLst/>
            <a:rect l="l" t="t" r="r" b="b"/>
            <a:pathLst>
              <a:path w="153034">
                <a:moveTo>
                  <a:pt x="0" y="0"/>
                </a:moveTo>
                <a:lnTo>
                  <a:pt x="152874" y="0"/>
                </a:lnTo>
              </a:path>
            </a:pathLst>
          </a:custGeom>
          <a:ln w="2158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37" name="object 37"/>
          <p:cNvSpPr/>
          <p:nvPr/>
        </p:nvSpPr>
        <p:spPr>
          <a:xfrm>
            <a:off x="15127361" y="6111716"/>
            <a:ext cx="0" cy="1466850"/>
          </a:xfrm>
          <a:custGeom>
            <a:avLst/>
            <a:gdLst/>
            <a:ahLst/>
            <a:cxnLst/>
            <a:rect l="l" t="t" r="r" b="b"/>
            <a:pathLst>
              <a:path h="1466850">
                <a:moveTo>
                  <a:pt x="0" y="0"/>
                </a:moveTo>
                <a:lnTo>
                  <a:pt x="0" y="1466850"/>
                </a:lnTo>
              </a:path>
            </a:pathLst>
          </a:custGeom>
          <a:ln w="4188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38" name="object 38"/>
          <p:cNvSpPr/>
          <p:nvPr/>
        </p:nvSpPr>
        <p:spPr>
          <a:xfrm>
            <a:off x="15106419" y="6101556"/>
            <a:ext cx="153035" cy="0"/>
          </a:xfrm>
          <a:custGeom>
            <a:avLst/>
            <a:gdLst/>
            <a:ahLst/>
            <a:cxnLst/>
            <a:rect l="l" t="t" r="r" b="b"/>
            <a:pathLst>
              <a:path w="153034">
                <a:moveTo>
                  <a:pt x="0" y="0"/>
                </a:moveTo>
                <a:lnTo>
                  <a:pt x="152874" y="0"/>
                </a:lnTo>
              </a:path>
            </a:pathLst>
          </a:custGeom>
          <a:ln w="2032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39" name="object 39"/>
          <p:cNvSpPr txBox="1"/>
          <p:nvPr/>
        </p:nvSpPr>
        <p:spPr>
          <a:xfrm>
            <a:off x="11143453" y="5881445"/>
            <a:ext cx="4662805" cy="1602740"/>
          </a:xfrm>
          <a:prstGeom prst="rect">
            <a:avLst/>
          </a:prstGeom>
        </p:spPr>
        <p:txBody>
          <a:bodyPr vert="horz" wrap="square" lIns="0" tIns="80010" rIns="0" bIns="0" rtlCol="0">
            <a:spAutoFit/>
          </a:bodyPr>
          <a:lstStyle/>
          <a:p>
            <a:pPr marL="116205" marR="0" lvl="0" indent="0" algn="l" defTabSz="914400" rtl="0" eaLnBrk="1" fontAlgn="auto" latinLnBrk="0" hangingPunct="1">
              <a:lnSpc>
                <a:spcPct val="100000"/>
              </a:lnSpc>
              <a:spcBef>
                <a:spcPts val="630"/>
              </a:spcBef>
              <a:spcAft>
                <a:spcPts val="0"/>
              </a:spcAft>
              <a:buClrTx/>
              <a:buSzTx/>
              <a:buFontTx/>
              <a:buNone/>
              <a:tabLst>
                <a:tab pos="2362835" algn="l"/>
                <a:tab pos="4253230" algn="l"/>
              </a:tabLst>
              <a:defRPr/>
            </a:pPr>
            <a:r>
              <a:rPr kumimoji="1" sz="3300" b="0" i="1" u="none" strike="noStrike" kern="1200" cap="none" spc="-220" normalizeH="0" baseline="0" noProof="0" dirty="0">
                <a:ln>
                  <a:noFill/>
                </a:ln>
                <a:solidFill>
                  <a:prstClr val="black"/>
                </a:solidFill>
                <a:effectLst/>
                <a:uLnTx/>
                <a:uFillTx/>
                <a:latin typeface="Times New Roman"/>
                <a:ea typeface="+mn-ea"/>
                <a:cs typeface="Times New Roman"/>
              </a:rPr>
              <a:t>e</a:t>
            </a:r>
            <a:r>
              <a:rPr kumimoji="1" sz="3525" b="0" i="0" u="none" strike="noStrike" kern="1200" cap="none" spc="-330" normalizeH="0" baseline="-18912" noProof="0" dirty="0">
                <a:ln>
                  <a:noFill/>
                </a:ln>
                <a:solidFill>
                  <a:prstClr val="black"/>
                </a:solidFill>
                <a:effectLst/>
                <a:uLnTx/>
                <a:uFillTx/>
                <a:latin typeface="Lucida Sans Unicode"/>
                <a:ea typeface="+mn-ea"/>
                <a:cs typeface="Lucida Sans Unicode"/>
              </a:rPr>
              <a:t>1	</a:t>
            </a:r>
            <a:r>
              <a:rPr kumimoji="1" sz="3300" b="0" i="1" u="none" strike="noStrike" kern="1200" cap="none" spc="-220" normalizeH="0" baseline="0" noProof="0" dirty="0">
                <a:ln>
                  <a:noFill/>
                </a:ln>
                <a:solidFill>
                  <a:prstClr val="black"/>
                </a:solidFill>
                <a:effectLst/>
                <a:uLnTx/>
                <a:uFillTx/>
                <a:latin typeface="Times New Roman"/>
                <a:ea typeface="+mn-ea"/>
                <a:cs typeface="Times New Roman"/>
              </a:rPr>
              <a:t>y</a:t>
            </a:r>
            <a:r>
              <a:rPr kumimoji="1" sz="3525" b="0" i="0" u="none" strike="noStrike" kern="1200" cap="none" spc="-330" normalizeH="0" baseline="-18912" noProof="0" dirty="0">
                <a:ln>
                  <a:noFill/>
                </a:ln>
                <a:solidFill>
                  <a:prstClr val="black"/>
                </a:solidFill>
                <a:effectLst/>
                <a:uLnTx/>
                <a:uFillTx/>
                <a:latin typeface="Lucida Sans Unicode"/>
                <a:ea typeface="+mn-ea"/>
                <a:cs typeface="Lucida Sans Unicode"/>
              </a:rPr>
              <a:t>1	</a:t>
            </a:r>
            <a:r>
              <a:rPr kumimoji="1" sz="3300" b="0" i="1" u="none" strike="noStrike" kern="1200" cap="none" spc="-220" normalizeH="0" baseline="0" noProof="0" dirty="0">
                <a:ln>
                  <a:noFill/>
                </a:ln>
                <a:solidFill>
                  <a:prstClr val="black"/>
                </a:solidFill>
                <a:effectLst/>
                <a:uLnTx/>
                <a:uFillTx/>
                <a:latin typeface="Times New Roman"/>
                <a:ea typeface="+mn-ea"/>
                <a:cs typeface="Times New Roman"/>
              </a:rPr>
              <a:t>x</a:t>
            </a:r>
            <a:r>
              <a:rPr kumimoji="1" sz="3525" b="0" i="0" u="none" strike="noStrike" kern="1200" cap="none" spc="-330" normalizeH="0" baseline="-18912" noProof="0" dirty="0">
                <a:ln>
                  <a:noFill/>
                </a:ln>
                <a:solidFill>
                  <a:prstClr val="black"/>
                </a:solidFill>
                <a:effectLst/>
                <a:uLnTx/>
                <a:uFillTx/>
                <a:latin typeface="Lucida Sans Unicode"/>
                <a:ea typeface="+mn-ea"/>
                <a:cs typeface="Lucida Sans Unicode"/>
              </a:rPr>
              <a:t>1</a:t>
            </a:r>
            <a:endParaRPr kumimoji="1" sz="3525" b="0" i="0" u="none" strike="noStrike" kern="1200" cap="none" spc="0" normalizeH="0" baseline="-18912" noProof="0">
              <a:ln>
                <a:noFill/>
              </a:ln>
              <a:solidFill>
                <a:prstClr val="black"/>
              </a:solidFill>
              <a:effectLst/>
              <a:uLnTx/>
              <a:uFillTx/>
              <a:latin typeface="Lucida Sans Unicode"/>
              <a:ea typeface="+mn-ea"/>
              <a:cs typeface="Lucida Sans Unicode"/>
            </a:endParaRPr>
          </a:p>
          <a:p>
            <a:pPr marL="106045" marR="0" lvl="0" indent="0" algn="l" defTabSz="914400" rtl="0" eaLnBrk="1" fontAlgn="auto" latinLnBrk="0" hangingPunct="1">
              <a:lnSpc>
                <a:spcPts val="3695"/>
              </a:lnSpc>
              <a:spcBef>
                <a:spcPts val="530"/>
              </a:spcBef>
              <a:spcAft>
                <a:spcPts val="0"/>
              </a:spcAft>
              <a:buClrTx/>
              <a:buSzTx/>
              <a:buFontTx/>
              <a:buNone/>
              <a:tabLst>
                <a:tab pos="840105" algn="l"/>
                <a:tab pos="2352675" algn="l"/>
                <a:tab pos="3063240" algn="l"/>
                <a:tab pos="4242435" algn="l"/>
              </a:tabLst>
              <a:defRPr/>
            </a:pPr>
            <a:r>
              <a:rPr kumimoji="1" sz="3300" b="0" i="0" u="none" strike="noStrike" kern="1200" cap="none" spc="-940"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130" normalizeH="0" baseline="0" noProof="0" dirty="0">
                <a:ln>
                  <a:noFill/>
                </a:ln>
                <a:solidFill>
                  <a:prstClr val="black"/>
                </a:solidFill>
                <a:effectLst/>
                <a:uLnTx/>
                <a:uFillTx/>
                <a:latin typeface="Lucida Sans Unicode"/>
                <a:ea typeface="+mn-ea"/>
                <a:cs typeface="Lucida Sans Unicode"/>
              </a:rPr>
              <a:t> </a:t>
            </a:r>
            <a:r>
              <a:rPr kumimoji="1" sz="3300" b="1" i="0" u="none" strike="noStrike" kern="1200" cap="none" spc="-5" normalizeH="0" baseline="0" noProof="0" dirty="0">
                <a:ln>
                  <a:noFill/>
                </a:ln>
                <a:solidFill>
                  <a:prstClr val="black"/>
                </a:solidFill>
                <a:effectLst/>
                <a:uLnTx/>
                <a:uFillTx/>
                <a:latin typeface="Times New Roman"/>
                <a:ea typeface="+mn-ea"/>
                <a:cs typeface="Times New Roman"/>
              </a:rPr>
              <a:t>e</a:t>
            </a:r>
            <a:r>
              <a:rPr kumimoji="1" sz="3300" b="1" i="0" u="none" strike="noStrike" kern="1200" cap="none" spc="90" normalizeH="0" baseline="0" noProof="0" dirty="0">
                <a:ln>
                  <a:noFill/>
                </a:ln>
                <a:solidFill>
                  <a:prstClr val="black"/>
                </a:solidFill>
                <a:effectLst/>
                <a:uLnTx/>
                <a:uFillTx/>
                <a:latin typeface="Times New Roman"/>
                <a:ea typeface="+mn-ea"/>
                <a:cs typeface="Times New Roman"/>
              </a:rPr>
              <a:t>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940"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315" normalizeH="0" baseline="0" noProof="0" dirty="0">
                <a:ln>
                  <a:noFill/>
                </a:ln>
                <a:solidFill>
                  <a:prstClr val="black"/>
                </a:solidFill>
                <a:effectLst/>
                <a:uLnTx/>
                <a:uFillTx/>
                <a:latin typeface="Lucida Sans Unicode"/>
                <a:ea typeface="+mn-ea"/>
                <a:cs typeface="Lucida Sans Unicode"/>
              </a:rPr>
              <a:t> </a:t>
            </a:r>
            <a:r>
              <a:rPr kumimoji="1" sz="3300" b="1" i="0" u="none" strike="noStrike" kern="1200" cap="none" spc="-5" normalizeH="0" baseline="0" noProof="0" dirty="0">
                <a:ln>
                  <a:noFill/>
                </a:ln>
                <a:solidFill>
                  <a:prstClr val="black"/>
                </a:solidFill>
                <a:effectLst/>
                <a:uLnTx/>
                <a:uFillTx/>
                <a:latin typeface="Times New Roman"/>
                <a:ea typeface="+mn-ea"/>
                <a:cs typeface="Times New Roman"/>
              </a:rPr>
              <a:t>H	</a:t>
            </a:r>
            <a:r>
              <a:rPr kumimoji="1" sz="3300" b="0" i="0" u="none" strike="noStrike" kern="1200" cap="none" spc="-940" normalizeH="0" baseline="0" noProof="0" dirty="0">
                <a:ln>
                  <a:noFill/>
                </a:ln>
                <a:solidFill>
                  <a:prstClr val="black"/>
                </a:solidFill>
                <a:effectLst/>
                <a:uLnTx/>
                <a:uFillTx/>
                <a:latin typeface="Lucida Sans Unicode"/>
                <a:ea typeface="+mn-ea"/>
                <a:cs typeface="Lucida Sans Unicode"/>
              </a:rPr>
              <a:t>⋮</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a:p>
            <a:pPr marL="50800" marR="0" lvl="0" indent="0" algn="l" defTabSz="914400" rtl="0" eaLnBrk="1" fontAlgn="auto" latinLnBrk="0" hangingPunct="1">
              <a:lnSpc>
                <a:spcPts val="3695"/>
              </a:lnSpc>
              <a:spcBef>
                <a:spcPts val="0"/>
              </a:spcBef>
              <a:spcAft>
                <a:spcPts val="0"/>
              </a:spcAft>
              <a:buClrTx/>
              <a:buSzTx/>
              <a:buFontTx/>
              <a:buNone/>
              <a:tabLst>
                <a:tab pos="2296795" algn="l"/>
                <a:tab pos="4253230" algn="l"/>
              </a:tabLst>
              <a:defRPr/>
            </a:pPr>
            <a:r>
              <a:rPr kumimoji="1" sz="3300" b="0" i="1" u="none" strike="noStrike" kern="1200" cap="none" spc="-65" normalizeH="0" baseline="0" noProof="0" dirty="0">
                <a:ln>
                  <a:noFill/>
                </a:ln>
                <a:solidFill>
                  <a:prstClr val="black"/>
                </a:solidFill>
                <a:effectLst/>
                <a:uLnTx/>
                <a:uFillTx/>
                <a:latin typeface="Times New Roman"/>
                <a:ea typeface="+mn-ea"/>
                <a:cs typeface="Times New Roman"/>
              </a:rPr>
              <a:t>e</a:t>
            </a:r>
            <a:r>
              <a:rPr kumimoji="1" sz="3525" b="0" i="1" u="none" strike="noStrike" kern="1200" cap="none" spc="-97" normalizeH="0" baseline="-18912" noProof="0" dirty="0">
                <a:ln>
                  <a:noFill/>
                </a:ln>
                <a:solidFill>
                  <a:prstClr val="black"/>
                </a:solidFill>
                <a:effectLst/>
                <a:uLnTx/>
                <a:uFillTx/>
                <a:latin typeface="Times New Roman"/>
                <a:ea typeface="+mn-ea"/>
                <a:cs typeface="Times New Roman"/>
              </a:rPr>
              <a:t>m	</a:t>
            </a:r>
            <a:r>
              <a:rPr kumimoji="1" sz="3300" b="0" i="1" u="none" strike="noStrike" kern="1200" cap="none" spc="-65" normalizeH="0" baseline="0" noProof="0" dirty="0">
                <a:ln>
                  <a:noFill/>
                </a:ln>
                <a:solidFill>
                  <a:prstClr val="black"/>
                </a:solidFill>
                <a:effectLst/>
                <a:uLnTx/>
                <a:uFillTx/>
                <a:latin typeface="Times New Roman"/>
                <a:ea typeface="+mn-ea"/>
                <a:cs typeface="Times New Roman"/>
              </a:rPr>
              <a:t>y</a:t>
            </a:r>
            <a:r>
              <a:rPr kumimoji="1" sz="3525" b="0" i="1" u="none" strike="noStrike" kern="1200" cap="none" spc="-97" normalizeH="0" baseline="-18912" noProof="0" dirty="0">
                <a:ln>
                  <a:noFill/>
                </a:ln>
                <a:solidFill>
                  <a:prstClr val="black"/>
                </a:solidFill>
                <a:effectLst/>
                <a:uLnTx/>
                <a:uFillTx/>
                <a:latin typeface="Times New Roman"/>
                <a:ea typeface="+mn-ea"/>
                <a:cs typeface="Times New Roman"/>
              </a:rPr>
              <a:t>m	</a:t>
            </a:r>
            <a:r>
              <a:rPr kumimoji="1" sz="3300" b="0" i="1" u="none" strike="noStrike" kern="1200" cap="none" spc="-65" normalizeH="0" baseline="0" noProof="0" dirty="0">
                <a:ln>
                  <a:noFill/>
                </a:ln>
                <a:solidFill>
                  <a:prstClr val="black"/>
                </a:solidFill>
                <a:effectLst/>
                <a:uLnTx/>
                <a:uFillTx/>
                <a:latin typeface="Times New Roman"/>
                <a:ea typeface="+mn-ea"/>
                <a:cs typeface="Times New Roman"/>
              </a:rPr>
              <a:t>x</a:t>
            </a:r>
            <a:r>
              <a:rPr kumimoji="1" sz="3525" b="0" i="1" u="none" strike="noStrike" kern="1200" cap="none" spc="-97" normalizeH="0" baseline="-18912" noProof="0" dirty="0">
                <a:ln>
                  <a:noFill/>
                </a:ln>
                <a:solidFill>
                  <a:prstClr val="black"/>
                </a:solidFill>
                <a:effectLst/>
                <a:uLnTx/>
                <a:uFillTx/>
                <a:latin typeface="Times New Roman"/>
                <a:ea typeface="+mn-ea"/>
                <a:cs typeface="Times New Roman"/>
              </a:rPr>
              <a:t>n</a:t>
            </a:r>
            <a:endParaRPr kumimoji="1" sz="3525" b="0" i="0" u="none" strike="noStrike" kern="1200" cap="none" spc="0" normalizeH="0" baseline="-18912" noProof="0">
              <a:ln>
                <a:noFill/>
              </a:ln>
              <a:solidFill>
                <a:prstClr val="black"/>
              </a:solidFill>
              <a:effectLst/>
              <a:uLnTx/>
              <a:uFillTx/>
              <a:latin typeface="Times New Roman"/>
              <a:ea typeface="+mn-ea"/>
              <a:cs typeface="Times New Roman"/>
            </a:endParaRPr>
          </a:p>
        </p:txBody>
      </p:sp>
      <p:sp>
        <p:nvSpPr>
          <p:cNvPr id="40" name="object 40"/>
          <p:cNvSpPr/>
          <p:nvPr/>
        </p:nvSpPr>
        <p:spPr>
          <a:xfrm>
            <a:off x="15728212" y="7589361"/>
            <a:ext cx="153035" cy="0"/>
          </a:xfrm>
          <a:custGeom>
            <a:avLst/>
            <a:gdLst/>
            <a:ahLst/>
            <a:cxnLst/>
            <a:rect l="l" t="t" r="r" b="b"/>
            <a:pathLst>
              <a:path w="153034">
                <a:moveTo>
                  <a:pt x="0" y="0"/>
                </a:moveTo>
                <a:lnTo>
                  <a:pt x="152874" y="0"/>
                </a:lnTo>
              </a:path>
            </a:pathLst>
          </a:custGeom>
          <a:ln w="2158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41" name="object 41"/>
          <p:cNvSpPr/>
          <p:nvPr/>
        </p:nvSpPr>
        <p:spPr>
          <a:xfrm>
            <a:off x="15860145" y="6111716"/>
            <a:ext cx="0" cy="1466850"/>
          </a:xfrm>
          <a:custGeom>
            <a:avLst/>
            <a:gdLst/>
            <a:ahLst/>
            <a:cxnLst/>
            <a:rect l="l" t="t" r="r" b="b"/>
            <a:pathLst>
              <a:path h="1466850">
                <a:moveTo>
                  <a:pt x="0" y="0"/>
                </a:moveTo>
                <a:lnTo>
                  <a:pt x="0" y="1466850"/>
                </a:lnTo>
              </a:path>
            </a:pathLst>
          </a:custGeom>
          <a:ln w="4188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42" name="object 42"/>
          <p:cNvSpPr/>
          <p:nvPr/>
        </p:nvSpPr>
        <p:spPr>
          <a:xfrm>
            <a:off x="15728212" y="6101556"/>
            <a:ext cx="153035" cy="0"/>
          </a:xfrm>
          <a:custGeom>
            <a:avLst/>
            <a:gdLst/>
            <a:ahLst/>
            <a:cxnLst/>
            <a:rect l="l" t="t" r="r" b="b"/>
            <a:pathLst>
              <a:path w="153034">
                <a:moveTo>
                  <a:pt x="0" y="0"/>
                </a:moveTo>
                <a:lnTo>
                  <a:pt x="152874" y="0"/>
                </a:lnTo>
              </a:path>
            </a:pathLst>
          </a:custGeom>
          <a:ln w="2032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43" name="object 43"/>
          <p:cNvSpPr txBox="1"/>
          <p:nvPr/>
        </p:nvSpPr>
        <p:spPr>
          <a:xfrm>
            <a:off x="8918964" y="6489720"/>
            <a:ext cx="1096010" cy="5283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1" sz="3300" b="0" i="1" u="none" strike="noStrike" kern="1200" cap="none" spc="-114" normalizeH="0" baseline="0" noProof="0" dirty="0">
                <a:ln>
                  <a:noFill/>
                </a:ln>
                <a:solidFill>
                  <a:srgbClr val="5E5E5E"/>
                </a:solidFill>
                <a:effectLst/>
                <a:uLnTx/>
                <a:uFillTx/>
                <a:latin typeface="Arial"/>
                <a:ea typeface="+mn-ea"/>
                <a:cs typeface="Arial"/>
              </a:rPr>
              <a:t>where</a:t>
            </a:r>
            <a:endParaRPr kumimoji="1" sz="3300" b="0" i="0" u="none" strike="noStrike" kern="1200" cap="none" spc="0" normalizeH="0" baseline="0" noProof="0">
              <a:ln>
                <a:noFill/>
              </a:ln>
              <a:solidFill>
                <a:prstClr val="black"/>
              </a:solidFill>
              <a:effectLst/>
              <a:uLnTx/>
              <a:uFillTx/>
              <a:latin typeface="Arial"/>
              <a:ea typeface="+mn-ea"/>
              <a:cs typeface="Arial"/>
            </a:endParaRPr>
          </a:p>
        </p:txBody>
      </p:sp>
      <p:sp>
        <p:nvSpPr>
          <p:cNvPr id="44" name="object 44"/>
          <p:cNvSpPr txBox="1"/>
          <p:nvPr/>
        </p:nvSpPr>
        <p:spPr>
          <a:xfrm>
            <a:off x="1536991" y="2151286"/>
            <a:ext cx="13197205" cy="532765"/>
          </a:xfrm>
          <a:prstGeom prst="rect">
            <a:avLst/>
          </a:prstGeom>
        </p:spPr>
        <p:txBody>
          <a:bodyPr vert="horz" wrap="square" lIns="0" tIns="15875" rIns="0" bIns="0" rtlCol="0">
            <a:spAutoFit/>
          </a:bodyPr>
          <a:lstStyle/>
          <a:p>
            <a:pPr marL="12700" marR="0" lvl="0" indent="0" algn="l" defTabSz="914400" rtl="0" eaLnBrk="1" fontAlgn="auto" latinLnBrk="0" hangingPunct="1">
              <a:lnSpc>
                <a:spcPct val="100000"/>
              </a:lnSpc>
              <a:spcBef>
                <a:spcPts val="125"/>
              </a:spcBef>
              <a:spcAft>
                <a:spcPts val="0"/>
              </a:spcAft>
              <a:buClrTx/>
              <a:buSzTx/>
              <a:buFontTx/>
              <a:buNone/>
              <a:tabLst/>
              <a:defRPr/>
            </a:pPr>
            <a:r>
              <a:rPr kumimoji="1" sz="3300" b="0" i="0" u="none" strike="noStrike" kern="1200" cap="none" spc="190" normalizeH="0" baseline="0" noProof="0" dirty="0">
                <a:ln>
                  <a:noFill/>
                </a:ln>
                <a:solidFill>
                  <a:srgbClr val="002A5C"/>
                </a:solidFill>
                <a:effectLst/>
                <a:uLnTx/>
                <a:uFillTx/>
                <a:latin typeface="Arial"/>
                <a:ea typeface="+mn-ea"/>
                <a:cs typeface="Arial"/>
              </a:rPr>
              <a:t>If </a:t>
            </a:r>
            <a:r>
              <a:rPr kumimoji="1" sz="3300" b="0" i="0" u="none" strike="noStrike" kern="1200" cap="none" spc="-170" normalizeH="0" baseline="0" noProof="0" dirty="0">
                <a:ln>
                  <a:noFill/>
                </a:ln>
                <a:solidFill>
                  <a:srgbClr val="002A5C"/>
                </a:solidFill>
                <a:effectLst/>
                <a:uLnTx/>
                <a:uFillTx/>
                <a:latin typeface="Arial"/>
                <a:ea typeface="+mn-ea"/>
                <a:cs typeface="Arial"/>
              </a:rPr>
              <a:t>we </a:t>
            </a:r>
            <a:r>
              <a:rPr kumimoji="1" sz="3300" b="0" i="0" u="none" strike="noStrike" kern="1200" cap="none" spc="-110" normalizeH="0" baseline="0" noProof="0" dirty="0">
                <a:ln>
                  <a:noFill/>
                </a:ln>
                <a:solidFill>
                  <a:srgbClr val="002A5C"/>
                </a:solidFill>
                <a:effectLst/>
                <a:uLnTx/>
                <a:uFillTx/>
                <a:latin typeface="Arial"/>
                <a:ea typeface="+mn-ea"/>
                <a:cs typeface="Arial"/>
              </a:rPr>
              <a:t>assume </a:t>
            </a:r>
            <a:r>
              <a:rPr kumimoji="1" sz="3300" b="0" i="0" u="none" strike="noStrike" kern="1200" cap="none" spc="-80" normalizeH="0" baseline="0" noProof="0" dirty="0">
                <a:ln>
                  <a:noFill/>
                </a:ln>
                <a:solidFill>
                  <a:srgbClr val="002A5C"/>
                </a:solidFill>
                <a:effectLst/>
                <a:uLnTx/>
                <a:uFillTx/>
                <a:latin typeface="Arial"/>
                <a:ea typeface="+mn-ea"/>
                <a:cs typeface="Arial"/>
              </a:rPr>
              <a:t>each </a:t>
            </a:r>
            <a:r>
              <a:rPr kumimoji="1" sz="3300" b="0" i="0" u="none" strike="noStrike" kern="1200" cap="none" spc="-65" normalizeH="0" baseline="0" noProof="0" dirty="0">
                <a:ln>
                  <a:noFill/>
                </a:ln>
                <a:solidFill>
                  <a:srgbClr val="002A5C"/>
                </a:solidFill>
                <a:effectLst/>
                <a:uLnTx/>
                <a:uFillTx/>
                <a:latin typeface="Arial"/>
                <a:ea typeface="+mn-ea"/>
                <a:cs typeface="Arial"/>
              </a:rPr>
              <a:t>noise </a:t>
            </a:r>
            <a:r>
              <a:rPr kumimoji="1" sz="3300" b="0" i="0" u="none" strike="noStrike" kern="1200" cap="none" spc="10" normalizeH="0" baseline="0" noProof="0" dirty="0">
                <a:ln>
                  <a:noFill/>
                </a:ln>
                <a:solidFill>
                  <a:srgbClr val="002A5C"/>
                </a:solidFill>
                <a:effectLst/>
                <a:uLnTx/>
                <a:uFillTx/>
                <a:latin typeface="Arial"/>
                <a:ea typeface="+mn-ea"/>
                <a:cs typeface="Arial"/>
              </a:rPr>
              <a:t>term </a:t>
            </a:r>
            <a:r>
              <a:rPr kumimoji="1" sz="3300" b="0" i="0" u="none" strike="noStrike" kern="1200" cap="none" spc="5" normalizeH="0" baseline="0" noProof="0" dirty="0">
                <a:ln>
                  <a:noFill/>
                </a:ln>
                <a:solidFill>
                  <a:srgbClr val="002A5C"/>
                </a:solidFill>
                <a:effectLst/>
                <a:uLnTx/>
                <a:uFillTx/>
                <a:latin typeface="Arial"/>
                <a:ea typeface="+mn-ea"/>
                <a:cs typeface="Arial"/>
              </a:rPr>
              <a:t>is </a:t>
            </a:r>
            <a:r>
              <a:rPr kumimoji="1" sz="3300" b="0" i="0" u="none" strike="noStrike" kern="1200" cap="none" spc="0" normalizeH="0" baseline="0" noProof="0" dirty="0">
                <a:ln>
                  <a:noFill/>
                </a:ln>
                <a:solidFill>
                  <a:srgbClr val="FF0000"/>
                </a:solidFill>
                <a:effectLst/>
                <a:uLnTx/>
                <a:uFillTx/>
                <a:latin typeface="Arial"/>
                <a:ea typeface="+mn-ea"/>
                <a:cs typeface="Arial"/>
              </a:rPr>
              <a:t>independent</a:t>
            </a:r>
            <a:r>
              <a:rPr kumimoji="1" sz="3300" b="0" i="0" u="none" strike="noStrike" kern="1200" cap="none" spc="0" normalizeH="0" baseline="0" noProof="0" dirty="0">
                <a:ln>
                  <a:noFill/>
                </a:ln>
                <a:solidFill>
                  <a:srgbClr val="002A5C"/>
                </a:solidFill>
                <a:effectLst/>
                <a:uLnTx/>
                <a:uFillTx/>
                <a:latin typeface="Arial"/>
                <a:ea typeface="+mn-ea"/>
                <a:cs typeface="Arial"/>
              </a:rPr>
              <a:t>, </a:t>
            </a:r>
            <a:r>
              <a:rPr kumimoji="1" sz="3300" b="0" i="0" u="none" strike="noStrike" kern="1200" cap="none" spc="70" normalizeH="0" baseline="0" noProof="0" dirty="0">
                <a:ln>
                  <a:noFill/>
                </a:ln>
                <a:solidFill>
                  <a:srgbClr val="002A5C"/>
                </a:solidFill>
                <a:effectLst/>
                <a:uLnTx/>
                <a:uFillTx/>
                <a:latin typeface="Arial"/>
                <a:ea typeface="+mn-ea"/>
                <a:cs typeface="Arial"/>
              </a:rPr>
              <a:t>but </a:t>
            </a:r>
            <a:r>
              <a:rPr kumimoji="1" sz="3300" b="0" i="0" u="none" strike="noStrike" kern="1200" cap="none" spc="5" normalizeH="0" baseline="0" noProof="0" dirty="0">
                <a:ln>
                  <a:noFill/>
                </a:ln>
                <a:solidFill>
                  <a:srgbClr val="002A5C"/>
                </a:solidFill>
                <a:effectLst/>
                <a:uLnTx/>
                <a:uFillTx/>
                <a:latin typeface="Arial"/>
                <a:ea typeface="+mn-ea"/>
                <a:cs typeface="Arial"/>
              </a:rPr>
              <a:t>of </a:t>
            </a:r>
            <a:r>
              <a:rPr kumimoji="1" sz="3300" b="0" i="0" u="none" strike="noStrike" kern="1200" cap="none" spc="50" normalizeH="0" baseline="0" noProof="0" dirty="0">
                <a:ln>
                  <a:noFill/>
                </a:ln>
                <a:solidFill>
                  <a:srgbClr val="FF0000"/>
                </a:solidFill>
                <a:effectLst/>
                <a:uLnTx/>
                <a:uFillTx/>
                <a:latin typeface="Arial"/>
                <a:ea typeface="+mn-ea"/>
                <a:cs typeface="Arial"/>
              </a:rPr>
              <a:t>different</a:t>
            </a:r>
            <a:r>
              <a:rPr kumimoji="1" sz="3300" b="0" i="0" u="none" strike="noStrike" kern="1200" cap="none" spc="470" normalizeH="0" baseline="0" noProof="0" dirty="0">
                <a:ln>
                  <a:noFill/>
                </a:ln>
                <a:solidFill>
                  <a:srgbClr val="002A5C"/>
                </a:solidFill>
                <a:effectLst/>
                <a:uLnTx/>
                <a:uFillTx/>
                <a:latin typeface="Arial"/>
                <a:ea typeface="+mn-ea"/>
                <a:cs typeface="Arial"/>
              </a:rPr>
              <a:t> </a:t>
            </a:r>
            <a:r>
              <a:rPr kumimoji="1" sz="3300" b="0" i="0" u="none" strike="noStrike" kern="1200" cap="none" spc="-45" normalizeH="0" baseline="0" noProof="0" dirty="0">
                <a:ln>
                  <a:noFill/>
                </a:ln>
                <a:solidFill>
                  <a:srgbClr val="FF0000"/>
                </a:solidFill>
                <a:effectLst/>
                <a:uLnTx/>
                <a:uFillTx/>
                <a:latin typeface="Arial"/>
                <a:ea typeface="+mn-ea"/>
                <a:cs typeface="Arial"/>
              </a:rPr>
              <a:t>variance</a:t>
            </a:r>
            <a:r>
              <a:rPr kumimoji="1" sz="3300" b="0" i="0" u="none" strike="noStrike" kern="1200" cap="none" spc="-45" normalizeH="0" baseline="0" noProof="0" dirty="0">
                <a:ln>
                  <a:noFill/>
                </a:ln>
                <a:solidFill>
                  <a:srgbClr val="002A5C"/>
                </a:solidFill>
                <a:effectLst/>
                <a:uLnTx/>
                <a:uFillTx/>
                <a:latin typeface="Arial"/>
                <a:ea typeface="+mn-ea"/>
                <a:cs typeface="Arial"/>
              </a:rPr>
              <a:t>,</a:t>
            </a:r>
            <a:endParaRPr kumimoji="1" sz="3300" b="0" i="0" u="none" strike="noStrike" kern="1200" cap="none" spc="0" normalizeH="0" baseline="0" noProof="0" dirty="0">
              <a:ln>
                <a:noFill/>
              </a:ln>
              <a:solidFill>
                <a:prstClr val="black"/>
              </a:solidFill>
              <a:effectLst/>
              <a:uLnTx/>
              <a:uFillTx/>
              <a:latin typeface="Arial"/>
              <a:ea typeface="+mn-ea"/>
              <a:cs typeface="Arial"/>
            </a:endParaRPr>
          </a:p>
        </p:txBody>
      </p:sp>
      <p:sp>
        <p:nvSpPr>
          <p:cNvPr id="45" name="object 45"/>
          <p:cNvSpPr txBox="1"/>
          <p:nvPr/>
        </p:nvSpPr>
        <p:spPr>
          <a:xfrm>
            <a:off x="2297824" y="7933066"/>
            <a:ext cx="16288626" cy="1027845"/>
          </a:xfrm>
          <a:prstGeom prst="rect">
            <a:avLst/>
          </a:prstGeom>
        </p:spPr>
        <p:txBody>
          <a:bodyPr vert="horz" wrap="square" lIns="0" tIns="12065" rIns="0" bIns="0" rtlCol="0">
            <a:spAutoFit/>
          </a:bodyPr>
          <a:lstStyle/>
          <a:p>
            <a:pPr marL="4933950" marR="5080" lvl="0" indent="-4921885" algn="l" defTabSz="914400" rtl="0" eaLnBrk="1" fontAlgn="auto" latinLnBrk="0" hangingPunct="1">
              <a:lnSpc>
                <a:spcPct val="100000"/>
              </a:lnSpc>
              <a:spcBef>
                <a:spcPts val="95"/>
              </a:spcBef>
              <a:spcAft>
                <a:spcPts val="0"/>
              </a:spcAft>
              <a:buClrTx/>
              <a:buSzTx/>
              <a:buFontTx/>
              <a:buNone/>
              <a:tabLst/>
              <a:defRPr/>
            </a:pPr>
            <a:r>
              <a:rPr kumimoji="1" sz="3300" b="0" i="1" u="none" strike="noStrike" kern="1200" cap="none" spc="-125" normalizeH="0" baseline="0" noProof="0" dirty="0">
                <a:ln>
                  <a:noFill/>
                </a:ln>
                <a:solidFill>
                  <a:srgbClr val="5E5E5E"/>
                </a:solidFill>
                <a:effectLst/>
                <a:uLnTx/>
                <a:uFillTx/>
                <a:latin typeface="Arial"/>
                <a:ea typeface="+mn-ea"/>
                <a:cs typeface="Arial"/>
              </a:rPr>
              <a:t>The </a:t>
            </a:r>
            <a:r>
              <a:rPr kumimoji="1" sz="3300" b="0" i="1" u="none" strike="noStrike" kern="1200" cap="none" spc="-35" normalizeH="0" baseline="0" noProof="0" dirty="0">
                <a:ln>
                  <a:noFill/>
                </a:ln>
                <a:solidFill>
                  <a:srgbClr val="5E5E5E"/>
                </a:solidFill>
                <a:effectLst/>
                <a:uLnTx/>
                <a:uFillTx/>
                <a:latin typeface="Arial"/>
                <a:ea typeface="+mn-ea"/>
                <a:cs typeface="Arial"/>
              </a:rPr>
              <a:t>higher </a:t>
            </a:r>
            <a:r>
              <a:rPr kumimoji="1" sz="3300" b="0" i="1" u="none" strike="noStrike" kern="1200" cap="none" spc="-5" normalizeH="0" baseline="0" noProof="0" dirty="0">
                <a:ln>
                  <a:noFill/>
                </a:ln>
                <a:solidFill>
                  <a:srgbClr val="5E5E5E"/>
                </a:solidFill>
                <a:effectLst/>
                <a:uLnTx/>
                <a:uFillTx/>
                <a:latin typeface="Arial"/>
                <a:ea typeface="+mn-ea"/>
                <a:cs typeface="Arial"/>
              </a:rPr>
              <a:t>the </a:t>
            </a:r>
            <a:r>
              <a:rPr kumimoji="1" sz="3300" b="0" i="1" u="none" strike="noStrike" kern="1200" cap="none" spc="-75" normalizeH="0" baseline="0" noProof="0" dirty="0">
                <a:ln>
                  <a:noFill/>
                </a:ln>
                <a:solidFill>
                  <a:srgbClr val="5E5E5E"/>
                </a:solidFill>
                <a:effectLst/>
                <a:uLnTx/>
                <a:uFillTx/>
                <a:latin typeface="Arial"/>
                <a:ea typeface="+mn-ea"/>
                <a:cs typeface="Arial"/>
              </a:rPr>
              <a:t>expected </a:t>
            </a:r>
            <a:r>
              <a:rPr kumimoji="1" sz="3300" b="0" i="1" u="none" strike="noStrike" kern="1200" cap="none" spc="-50" normalizeH="0" baseline="0" noProof="0" dirty="0">
                <a:ln>
                  <a:noFill/>
                </a:ln>
                <a:solidFill>
                  <a:srgbClr val="5E5E5E"/>
                </a:solidFill>
                <a:effectLst/>
                <a:uLnTx/>
                <a:uFillTx/>
                <a:latin typeface="Arial"/>
                <a:ea typeface="+mn-ea"/>
                <a:cs typeface="Arial"/>
              </a:rPr>
              <a:t>noise, </a:t>
            </a:r>
            <a:r>
              <a:rPr kumimoji="1" sz="3300" b="0" i="1" u="none" strike="noStrike" kern="1200" cap="none" spc="-5" normalizeH="0" baseline="0" noProof="0" dirty="0">
                <a:ln>
                  <a:noFill/>
                </a:ln>
                <a:solidFill>
                  <a:srgbClr val="5E5E5E"/>
                </a:solidFill>
                <a:effectLst/>
                <a:uLnTx/>
                <a:uFillTx/>
                <a:latin typeface="Arial"/>
                <a:ea typeface="+mn-ea"/>
                <a:cs typeface="Arial"/>
              </a:rPr>
              <a:t>the </a:t>
            </a:r>
            <a:r>
              <a:rPr kumimoji="1" sz="3300" b="0" i="1" u="none" strike="noStrike" kern="1200" cap="none" spc="-75" normalizeH="0" baseline="0" noProof="0" dirty="0">
                <a:ln>
                  <a:noFill/>
                </a:ln>
                <a:solidFill>
                  <a:srgbClr val="5E5E5E"/>
                </a:solidFill>
                <a:effectLst/>
                <a:uLnTx/>
                <a:uFillTx/>
                <a:latin typeface="Arial"/>
                <a:ea typeface="+mn-ea"/>
                <a:cs typeface="Arial"/>
              </a:rPr>
              <a:t>lower </a:t>
            </a:r>
            <a:r>
              <a:rPr kumimoji="1" sz="3300" b="0" i="1" u="none" strike="noStrike" kern="1200" cap="none" spc="-5" normalizeH="0" baseline="0" noProof="0" dirty="0">
                <a:ln>
                  <a:noFill/>
                </a:ln>
                <a:solidFill>
                  <a:srgbClr val="5E5E5E"/>
                </a:solidFill>
                <a:effectLst/>
                <a:uLnTx/>
                <a:uFillTx/>
                <a:latin typeface="Arial"/>
                <a:ea typeface="+mn-ea"/>
                <a:cs typeface="Arial"/>
              </a:rPr>
              <a:t>the </a:t>
            </a:r>
            <a:r>
              <a:rPr kumimoji="1" sz="3300" b="0" i="1" u="none" strike="noStrike" kern="1200" cap="none" spc="-35" normalizeH="0" baseline="0" noProof="0" dirty="0">
                <a:ln>
                  <a:noFill/>
                </a:ln>
                <a:solidFill>
                  <a:srgbClr val="5E5E5E"/>
                </a:solidFill>
                <a:effectLst/>
                <a:uLnTx/>
                <a:uFillTx/>
                <a:latin typeface="Arial"/>
                <a:ea typeface="+mn-ea"/>
                <a:cs typeface="Arial"/>
              </a:rPr>
              <a:t>weight </a:t>
            </a:r>
            <a:r>
              <a:rPr kumimoji="1" sz="3300" b="0" i="1" u="none" strike="noStrike" kern="1200" cap="none" spc="-185" normalizeH="0" baseline="0" noProof="0" dirty="0">
                <a:ln>
                  <a:noFill/>
                </a:ln>
                <a:solidFill>
                  <a:srgbClr val="5E5E5E"/>
                </a:solidFill>
                <a:effectLst/>
                <a:uLnTx/>
                <a:uFillTx/>
                <a:latin typeface="Arial"/>
                <a:ea typeface="+mn-ea"/>
                <a:cs typeface="Arial"/>
              </a:rPr>
              <a:t>we </a:t>
            </a:r>
            <a:r>
              <a:rPr kumimoji="1" sz="3300" b="0" i="1" u="none" strike="noStrike" kern="1200" cap="none" spc="-40" normalizeH="0" baseline="0" noProof="0" dirty="0">
                <a:ln>
                  <a:noFill/>
                </a:ln>
                <a:solidFill>
                  <a:srgbClr val="5E5E5E"/>
                </a:solidFill>
                <a:effectLst/>
                <a:uLnTx/>
                <a:uFillTx/>
                <a:latin typeface="Arial"/>
                <a:ea typeface="+mn-ea"/>
                <a:cs typeface="Arial"/>
              </a:rPr>
              <a:t>place </a:t>
            </a:r>
            <a:r>
              <a:rPr kumimoji="1" sz="3300" b="0" i="1" u="none" strike="noStrike" kern="1200" cap="none" spc="-95" normalizeH="0" baseline="0" noProof="0" dirty="0">
                <a:ln>
                  <a:noFill/>
                </a:ln>
                <a:solidFill>
                  <a:srgbClr val="5E5E5E"/>
                </a:solidFill>
                <a:effectLst/>
                <a:uLnTx/>
                <a:uFillTx/>
                <a:latin typeface="Arial"/>
                <a:ea typeface="+mn-ea"/>
                <a:cs typeface="Arial"/>
              </a:rPr>
              <a:t>on </a:t>
            </a:r>
            <a:r>
              <a:rPr kumimoji="1" sz="3300" b="0" i="1" u="none" strike="noStrike" kern="1200" cap="none" spc="-5" normalizeH="0" baseline="0" noProof="0" dirty="0">
                <a:ln>
                  <a:noFill/>
                </a:ln>
                <a:solidFill>
                  <a:srgbClr val="5E5E5E"/>
                </a:solidFill>
                <a:effectLst/>
                <a:uLnTx/>
                <a:uFillTx/>
                <a:latin typeface="Arial"/>
                <a:ea typeface="+mn-ea"/>
                <a:cs typeface="Arial"/>
              </a:rPr>
              <a:t>the  </a:t>
            </a:r>
            <a:r>
              <a:rPr kumimoji="1" sz="3300" b="0" i="1" u="none" strike="noStrike" kern="1200" cap="none" spc="-60" normalizeH="0" baseline="0" noProof="0" dirty="0">
                <a:ln>
                  <a:noFill/>
                </a:ln>
                <a:solidFill>
                  <a:srgbClr val="5E5E5E"/>
                </a:solidFill>
                <a:effectLst/>
                <a:uLnTx/>
                <a:uFillTx/>
                <a:latin typeface="Arial"/>
                <a:ea typeface="+mn-ea"/>
                <a:cs typeface="Arial"/>
              </a:rPr>
              <a:t>measurement</a:t>
            </a:r>
            <a:r>
              <a:rPr kumimoji="1" sz="3300" b="0" i="1" u="none" strike="noStrike" kern="1200" cap="none" spc="-60" normalizeH="0" baseline="0" noProof="0" dirty="0" smtClean="0">
                <a:ln>
                  <a:noFill/>
                </a:ln>
                <a:solidFill>
                  <a:srgbClr val="5E5E5E"/>
                </a:solidFill>
                <a:effectLst/>
                <a:uLnTx/>
                <a:uFillTx/>
                <a:latin typeface="Arial"/>
                <a:ea typeface="+mn-ea"/>
                <a:cs typeface="Arial"/>
              </a:rPr>
              <a:t>.</a:t>
            </a:r>
            <a:r>
              <a:rPr kumimoji="1" lang="ja-JP" altLang="en-US" sz="3300" b="0" i="1" u="none" strike="noStrike" kern="1200" cap="none" spc="-60" normalizeH="0" baseline="0" noProof="0" dirty="0" smtClean="0">
                <a:ln>
                  <a:noFill/>
                </a:ln>
                <a:solidFill>
                  <a:srgbClr val="5E5E5E"/>
                </a:solidFill>
                <a:effectLst/>
                <a:uLnTx/>
                <a:uFillTx/>
                <a:latin typeface="Arial"/>
                <a:ea typeface="+mn-ea"/>
                <a:cs typeface="Arial"/>
              </a:rPr>
              <a:t>　（ノイズの分散が高ければ高いほど、ノイズに低い重みを置く）</a:t>
            </a:r>
            <a:endParaRPr kumimoji="1" sz="3300" b="0" i="0" u="none" strike="noStrike" kern="1200" cap="none" spc="0" normalizeH="0" baseline="0" noProof="0" dirty="0">
              <a:ln>
                <a:noFill/>
              </a:ln>
              <a:solidFill>
                <a:prstClr val="black"/>
              </a:solidFill>
              <a:effectLst/>
              <a:uLnTx/>
              <a:uFillTx/>
              <a:latin typeface="Arial"/>
              <a:ea typeface="+mn-ea"/>
              <a:cs typeface="Arial"/>
            </a:endParaRPr>
          </a:p>
        </p:txBody>
      </p:sp>
      <p:sp>
        <p:nvSpPr>
          <p:cNvPr id="46" name="正方形/長方形 45"/>
          <p:cNvSpPr/>
          <p:nvPr/>
        </p:nvSpPr>
        <p:spPr>
          <a:xfrm>
            <a:off x="0" y="8855075"/>
            <a:ext cx="20104100" cy="2246769"/>
          </a:xfrm>
          <a:prstGeom prst="rect">
            <a:avLst/>
          </a:prstGeom>
        </p:spPr>
        <p:txBody>
          <a:bodyPr wrap="square">
            <a:spAutoFit/>
          </a:bodyPr>
          <a:lstStyle/>
          <a:p>
            <a:pPr marL="457200" indent="-457200">
              <a:buFontTx/>
              <a:buChar char="-"/>
            </a:pPr>
            <a:r>
              <a:rPr lang="en-US" altLang="ja-JP" sz="2800" dirty="0" smtClean="0">
                <a:solidFill>
                  <a:srgbClr val="000000"/>
                </a:solidFill>
                <a:latin typeface="BNYCSS+HelveticaNeue"/>
              </a:rPr>
              <a:t>Each </a:t>
            </a:r>
            <a:r>
              <a:rPr lang="en-US" altLang="ja-JP" sz="2800" dirty="0">
                <a:solidFill>
                  <a:srgbClr val="000000"/>
                </a:solidFill>
                <a:latin typeface="BNYCSS+HelveticaNeue"/>
              </a:rPr>
              <a:t>squared error term is now weighted by the inverse of the variance associated with the corresponding </a:t>
            </a:r>
            <a:r>
              <a:rPr lang="en-US" altLang="ja-JP" sz="2800" dirty="0" smtClean="0">
                <a:solidFill>
                  <a:srgbClr val="000000"/>
                </a:solidFill>
                <a:latin typeface="BNYCSS+HelveticaNeue"/>
              </a:rPr>
              <a:t>measurement.</a:t>
            </a:r>
          </a:p>
          <a:p>
            <a:pPr marL="457200" indent="-457200">
              <a:buFontTx/>
              <a:buChar char="-"/>
            </a:pPr>
            <a:r>
              <a:rPr lang="en-US" altLang="ja-JP" sz="2800" dirty="0" smtClean="0">
                <a:solidFill>
                  <a:srgbClr val="000000"/>
                </a:solidFill>
                <a:latin typeface="BNYCSS+HelveticaNeue"/>
              </a:rPr>
              <a:t>In </a:t>
            </a:r>
            <a:r>
              <a:rPr lang="en-US" altLang="ja-JP" sz="2800" dirty="0">
                <a:solidFill>
                  <a:srgbClr val="000000"/>
                </a:solidFill>
                <a:latin typeface="BNYCSS+HelveticaNeue"/>
              </a:rPr>
              <a:t>other words, the </a:t>
            </a:r>
            <a:r>
              <a:rPr lang="en-US" altLang="ja-JP" sz="2800" dirty="0">
                <a:solidFill>
                  <a:srgbClr val="FF0000"/>
                </a:solidFill>
                <a:latin typeface="BNYCSS+HelveticaNeue"/>
              </a:rPr>
              <a:t>lower</a:t>
            </a:r>
            <a:r>
              <a:rPr lang="en-US" altLang="ja-JP" sz="2800" dirty="0">
                <a:solidFill>
                  <a:srgbClr val="000000"/>
                </a:solidFill>
                <a:latin typeface="BNYCSS+HelveticaNeue"/>
              </a:rPr>
              <a:t> the </a:t>
            </a:r>
            <a:r>
              <a:rPr lang="en-US" altLang="ja-JP" sz="2800" dirty="0">
                <a:solidFill>
                  <a:srgbClr val="FF0000"/>
                </a:solidFill>
                <a:latin typeface="BNYCSS+HelveticaNeue"/>
              </a:rPr>
              <a:t>variance</a:t>
            </a:r>
            <a:r>
              <a:rPr lang="en-US" altLang="ja-JP" sz="2800" dirty="0">
                <a:solidFill>
                  <a:srgbClr val="000000"/>
                </a:solidFill>
                <a:latin typeface="BNYCSS+HelveticaNeue"/>
              </a:rPr>
              <a:t> of the </a:t>
            </a:r>
            <a:r>
              <a:rPr lang="en-US" altLang="ja-JP" sz="2800" dirty="0">
                <a:solidFill>
                  <a:srgbClr val="FF0000"/>
                </a:solidFill>
                <a:latin typeface="BNYCSS+HelveticaNeue"/>
              </a:rPr>
              <a:t>noise</a:t>
            </a:r>
            <a:r>
              <a:rPr lang="en-US" altLang="ja-JP" sz="2800" dirty="0">
                <a:solidFill>
                  <a:srgbClr val="000000"/>
                </a:solidFill>
                <a:latin typeface="BNYCSS+HelveticaNeue"/>
              </a:rPr>
              <a:t>, the </a:t>
            </a:r>
            <a:r>
              <a:rPr lang="en-US" altLang="ja-JP" sz="2800" dirty="0">
                <a:solidFill>
                  <a:srgbClr val="FF0000"/>
                </a:solidFill>
                <a:latin typeface="BNYCSS+HelveticaNeue"/>
              </a:rPr>
              <a:t>more</a:t>
            </a:r>
            <a:r>
              <a:rPr lang="en-US" altLang="ja-JP" sz="2800" dirty="0">
                <a:solidFill>
                  <a:srgbClr val="000000"/>
                </a:solidFill>
                <a:latin typeface="BNYCSS+HelveticaNeue"/>
              </a:rPr>
              <a:t> </a:t>
            </a:r>
            <a:r>
              <a:rPr lang="en-US" altLang="ja-JP" sz="2800" dirty="0">
                <a:solidFill>
                  <a:srgbClr val="FF0000"/>
                </a:solidFill>
                <a:latin typeface="BNYCSS+HelveticaNeue"/>
              </a:rPr>
              <a:t>strongly</a:t>
            </a:r>
            <a:r>
              <a:rPr lang="en-US" altLang="ja-JP" sz="2800" dirty="0">
                <a:solidFill>
                  <a:srgbClr val="000000"/>
                </a:solidFill>
                <a:latin typeface="BNYCSS+HelveticaNeue"/>
              </a:rPr>
              <a:t> its associated </a:t>
            </a:r>
            <a:r>
              <a:rPr lang="en-US" altLang="ja-JP" sz="2800" dirty="0">
                <a:solidFill>
                  <a:srgbClr val="FF0000"/>
                </a:solidFill>
                <a:latin typeface="BNYCSS+HelveticaNeue"/>
              </a:rPr>
              <a:t>error</a:t>
            </a:r>
            <a:r>
              <a:rPr lang="en-US" altLang="ja-JP" sz="2800" dirty="0">
                <a:solidFill>
                  <a:srgbClr val="000000"/>
                </a:solidFill>
                <a:latin typeface="BNYCSS+HelveticaNeue"/>
              </a:rPr>
              <a:t> term will be </a:t>
            </a:r>
            <a:r>
              <a:rPr lang="en-US" altLang="ja-JP" sz="2800" dirty="0">
                <a:solidFill>
                  <a:srgbClr val="FF0000"/>
                </a:solidFill>
                <a:latin typeface="BNYCSS+HelveticaNeue"/>
              </a:rPr>
              <a:t>weighted</a:t>
            </a:r>
            <a:r>
              <a:rPr lang="en-US" altLang="ja-JP" sz="2800" dirty="0">
                <a:solidFill>
                  <a:srgbClr val="000000"/>
                </a:solidFill>
                <a:latin typeface="BNYCSS+HelveticaNeue"/>
              </a:rPr>
              <a:t> in the </a:t>
            </a:r>
            <a:r>
              <a:rPr lang="en-US" altLang="ja-JP" sz="2800" dirty="0">
                <a:solidFill>
                  <a:srgbClr val="FF0000"/>
                </a:solidFill>
                <a:latin typeface="BNYCSS+HelveticaNeue"/>
              </a:rPr>
              <a:t>loss</a:t>
            </a:r>
            <a:r>
              <a:rPr lang="en-US" altLang="ja-JP" sz="2800" dirty="0">
                <a:solidFill>
                  <a:srgbClr val="000000"/>
                </a:solidFill>
                <a:latin typeface="BNYCSS+HelveticaNeue"/>
              </a:rPr>
              <a:t> </a:t>
            </a:r>
            <a:r>
              <a:rPr lang="en-US" altLang="ja-JP" sz="2800" dirty="0" smtClean="0">
                <a:solidFill>
                  <a:srgbClr val="FF0000"/>
                </a:solidFill>
                <a:latin typeface="BNYCSS+HelveticaNeue"/>
              </a:rPr>
              <a:t>function</a:t>
            </a:r>
            <a:r>
              <a:rPr lang="en-US" altLang="ja-JP" sz="2800" dirty="0" smtClean="0">
                <a:solidFill>
                  <a:srgbClr val="000000"/>
                </a:solidFill>
                <a:latin typeface="BNYCSS+HelveticaNeue"/>
              </a:rPr>
              <a:t>.</a:t>
            </a:r>
          </a:p>
          <a:p>
            <a:pPr marL="457200" indent="-457200">
              <a:buFontTx/>
              <a:buChar char="-"/>
            </a:pPr>
            <a:r>
              <a:rPr lang="en-US" altLang="ja-JP" sz="2800" dirty="0" smtClean="0">
                <a:solidFill>
                  <a:srgbClr val="000000"/>
                </a:solidFill>
                <a:latin typeface="BNYCSS+HelveticaNeue"/>
              </a:rPr>
              <a:t>We </a:t>
            </a:r>
            <a:r>
              <a:rPr lang="en-US" altLang="ja-JP" sz="2800" dirty="0">
                <a:solidFill>
                  <a:srgbClr val="FF0000"/>
                </a:solidFill>
                <a:latin typeface="BNYCSS+HelveticaNeue"/>
              </a:rPr>
              <a:t>care</a:t>
            </a:r>
            <a:r>
              <a:rPr lang="en-US" altLang="ja-JP" sz="2800" dirty="0">
                <a:solidFill>
                  <a:srgbClr val="000000"/>
                </a:solidFill>
                <a:latin typeface="BNYCSS+HelveticaNeue"/>
              </a:rPr>
              <a:t> </a:t>
            </a:r>
            <a:r>
              <a:rPr lang="en-US" altLang="ja-JP" sz="2800" dirty="0">
                <a:solidFill>
                  <a:srgbClr val="FF0000"/>
                </a:solidFill>
                <a:latin typeface="BNYCSS+HelveticaNeue"/>
              </a:rPr>
              <a:t>more</a:t>
            </a:r>
            <a:r>
              <a:rPr lang="en-US" altLang="ja-JP" sz="2800" dirty="0">
                <a:solidFill>
                  <a:srgbClr val="000000"/>
                </a:solidFill>
                <a:latin typeface="BNYCSS+HelveticaNeue"/>
              </a:rPr>
              <a:t> about </a:t>
            </a:r>
            <a:r>
              <a:rPr lang="en-US" altLang="ja-JP" sz="2800" dirty="0">
                <a:solidFill>
                  <a:srgbClr val="FF0000"/>
                </a:solidFill>
                <a:latin typeface="BNYCSS+HelveticaNeue"/>
              </a:rPr>
              <a:t>errors</a:t>
            </a:r>
            <a:r>
              <a:rPr lang="en-US" altLang="ja-JP" sz="2800" dirty="0">
                <a:solidFill>
                  <a:srgbClr val="000000"/>
                </a:solidFill>
                <a:latin typeface="BNYCSS+HelveticaNeue"/>
              </a:rPr>
              <a:t> which come from </a:t>
            </a:r>
            <a:r>
              <a:rPr lang="en-US" altLang="ja-JP" sz="2800" dirty="0">
                <a:solidFill>
                  <a:srgbClr val="FF0000"/>
                </a:solidFill>
                <a:latin typeface="BNYCSS+HelveticaNeue"/>
              </a:rPr>
              <a:t>low</a:t>
            </a:r>
            <a:r>
              <a:rPr lang="en-US" altLang="ja-JP" sz="2800" dirty="0">
                <a:solidFill>
                  <a:srgbClr val="000000"/>
                </a:solidFill>
                <a:latin typeface="BNYCSS+HelveticaNeue"/>
              </a:rPr>
              <a:t> </a:t>
            </a:r>
            <a:r>
              <a:rPr lang="en-US" altLang="ja-JP" sz="2800" dirty="0">
                <a:solidFill>
                  <a:srgbClr val="FF0000"/>
                </a:solidFill>
                <a:latin typeface="BNYCSS+HelveticaNeue"/>
              </a:rPr>
              <a:t>noise</a:t>
            </a:r>
            <a:r>
              <a:rPr lang="en-US" altLang="ja-JP" sz="2800" dirty="0">
                <a:solidFill>
                  <a:srgbClr val="000000"/>
                </a:solidFill>
                <a:latin typeface="BNYCSS+HelveticaNeue"/>
              </a:rPr>
              <a:t> </a:t>
            </a:r>
            <a:r>
              <a:rPr lang="en-US" altLang="ja-JP" sz="2800" dirty="0">
                <a:solidFill>
                  <a:srgbClr val="FF0000"/>
                </a:solidFill>
                <a:latin typeface="BNYCSS+HelveticaNeue"/>
              </a:rPr>
              <a:t>measurements</a:t>
            </a:r>
            <a:r>
              <a:rPr lang="en-US" altLang="ja-JP" sz="2800" dirty="0">
                <a:solidFill>
                  <a:srgbClr val="000000"/>
                </a:solidFill>
                <a:latin typeface="BNYCSS+HelveticaNeue"/>
              </a:rPr>
              <a:t> since those should tell us a lot about the true values of our unknown parameters. </a:t>
            </a:r>
            <a:endParaRPr lang="ja-JP" altLang="en-US" sz="2800" dirty="0"/>
          </a:p>
        </p:txBody>
      </p:sp>
    </p:spTree>
    <p:extLst>
      <p:ext uri="{BB962C8B-B14F-4D97-AF65-F5344CB8AC3E}">
        <p14:creationId xmlns:p14="http://schemas.microsoft.com/office/powerpoint/2010/main" val="30762630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7573" y="751674"/>
            <a:ext cx="10767060" cy="930275"/>
          </a:xfrm>
          <a:prstGeom prst="rect">
            <a:avLst/>
          </a:prstGeom>
        </p:spPr>
        <p:txBody>
          <a:bodyPr vert="horz" wrap="square" lIns="0" tIns="17145" rIns="0" bIns="0" rtlCol="0">
            <a:spAutoFit/>
          </a:bodyPr>
          <a:lstStyle/>
          <a:p>
            <a:pPr marL="12700">
              <a:lnSpc>
                <a:spcPct val="100000"/>
              </a:lnSpc>
              <a:spcBef>
                <a:spcPts val="135"/>
              </a:spcBef>
            </a:pPr>
            <a:r>
              <a:rPr b="1" spc="-285" dirty="0">
                <a:latin typeface="Arial"/>
                <a:cs typeface="Arial"/>
              </a:rPr>
              <a:t>Re-deriving </a:t>
            </a:r>
            <a:r>
              <a:rPr b="1" spc="-315" dirty="0">
                <a:latin typeface="Arial"/>
                <a:cs typeface="Arial"/>
              </a:rPr>
              <a:t>regular </a:t>
            </a:r>
            <a:r>
              <a:rPr b="1" spc="-250" dirty="0">
                <a:latin typeface="Arial"/>
                <a:cs typeface="Arial"/>
              </a:rPr>
              <a:t>least</a:t>
            </a:r>
            <a:r>
              <a:rPr b="1" spc="1080" dirty="0">
                <a:latin typeface="Arial"/>
                <a:cs typeface="Arial"/>
              </a:rPr>
              <a:t> </a:t>
            </a:r>
            <a:r>
              <a:rPr b="1" spc="-409" dirty="0">
                <a:latin typeface="Arial"/>
                <a:cs typeface="Arial"/>
              </a:rPr>
              <a:t>squares</a:t>
            </a:r>
          </a:p>
        </p:txBody>
      </p:sp>
      <p:sp>
        <p:nvSpPr>
          <p:cNvPr id="3" name="object 3"/>
          <p:cNvSpPr txBox="1"/>
          <p:nvPr/>
        </p:nvSpPr>
        <p:spPr>
          <a:xfrm>
            <a:off x="6079399" y="3417190"/>
            <a:ext cx="5329555" cy="528320"/>
          </a:xfrm>
          <a:prstGeom prst="rect">
            <a:avLst/>
          </a:prstGeom>
        </p:spPr>
        <p:txBody>
          <a:bodyPr vert="horz" wrap="square" lIns="0" tIns="12065" rIns="0" bIns="0" rtlCol="0">
            <a:spAutoFit/>
          </a:bodyPr>
          <a:lstStyle/>
          <a:p>
            <a:pPr marL="38100" marR="0" lvl="0" indent="0" algn="l" defTabSz="914400" rtl="0" eaLnBrk="1" fontAlgn="auto" latinLnBrk="0" hangingPunct="1">
              <a:lnSpc>
                <a:spcPct val="100000"/>
              </a:lnSpc>
              <a:spcBef>
                <a:spcPts val="95"/>
              </a:spcBef>
              <a:spcAft>
                <a:spcPts val="0"/>
              </a:spcAft>
              <a:buClrTx/>
              <a:buSzTx/>
              <a:buFontTx/>
              <a:buNone/>
              <a:tabLst>
                <a:tab pos="2291715" algn="l"/>
                <a:tab pos="3242310" algn="l"/>
                <a:tab pos="5076190" algn="l"/>
              </a:tabLst>
              <a:defRPr/>
            </a:pPr>
            <a:r>
              <a:rPr kumimoji="1" sz="3300" b="0" i="0" u="none" strike="noStrike" kern="1200" cap="none" spc="140" normalizeH="0" baseline="0" noProof="0" dirty="0">
                <a:ln>
                  <a:noFill/>
                </a:ln>
                <a:solidFill>
                  <a:prstClr val="black"/>
                </a:solidFill>
                <a:effectLst/>
                <a:uLnTx/>
                <a:uFillTx/>
                <a:latin typeface="Lucida Sans Unicode"/>
                <a:ea typeface="+mn-ea"/>
                <a:cs typeface="Lucida Sans Unicode"/>
              </a:rPr>
              <a:t>ℒ</a:t>
            </a:r>
            <a:r>
              <a:rPr kumimoji="1" sz="3525" b="0" i="0" u="none" strike="noStrike" kern="1200" cap="none" spc="209" normalizeH="0" baseline="-18912" noProof="0" dirty="0">
                <a:ln>
                  <a:noFill/>
                </a:ln>
                <a:solidFill>
                  <a:prstClr val="black"/>
                </a:solidFill>
                <a:effectLst/>
                <a:uLnTx/>
                <a:uFillTx/>
                <a:latin typeface="Lucida Sans Unicode"/>
                <a:ea typeface="+mn-ea"/>
                <a:cs typeface="Lucida Sans Unicode"/>
              </a:rPr>
              <a:t>WLS</a:t>
            </a:r>
            <a:r>
              <a:rPr kumimoji="1" sz="3300" b="0" i="0" u="none" strike="noStrike" kern="1200" cap="none" spc="140" normalizeH="0" baseline="0" noProof="0" dirty="0">
                <a:ln>
                  <a:noFill/>
                </a:ln>
                <a:solidFill>
                  <a:prstClr val="black"/>
                </a:solidFill>
                <a:effectLst/>
                <a:uLnTx/>
                <a:uFillTx/>
                <a:latin typeface="Lucida Sans Unicode"/>
                <a:ea typeface="+mn-ea"/>
                <a:cs typeface="Lucida Sans Unicode"/>
              </a:rPr>
              <a:t>(</a:t>
            </a:r>
            <a:r>
              <a:rPr kumimoji="1" sz="3300" b="1" i="0" u="none" strike="noStrike" kern="1200" cap="none" spc="140" normalizeH="0" baseline="0" noProof="0" dirty="0">
                <a:ln>
                  <a:noFill/>
                </a:ln>
                <a:solidFill>
                  <a:prstClr val="black"/>
                </a:solidFill>
                <a:effectLst/>
                <a:uLnTx/>
                <a:uFillTx/>
                <a:latin typeface="Times New Roman"/>
                <a:ea typeface="+mn-ea"/>
                <a:cs typeface="Times New Roman"/>
              </a:rPr>
              <a:t>x</a:t>
            </a:r>
            <a:r>
              <a:rPr kumimoji="1" sz="3300" b="0" i="0" u="none" strike="noStrike" kern="1200" cap="none" spc="140"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130"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4950" b="0" i="0" u="heavy" strike="noStrike" kern="1200" cap="none" spc="-547" normalizeH="0" baseline="26936" noProof="0" dirty="0">
                <a:ln>
                  <a:noFill/>
                </a:ln>
                <a:solidFill>
                  <a:prstClr val="black"/>
                </a:solidFill>
                <a:effectLst/>
                <a:uLnTx/>
                <a:uFill>
                  <a:solidFill>
                    <a:srgbClr val="000000"/>
                  </a:solidFill>
                </a:uFill>
                <a:latin typeface="Lucida Sans Unicode"/>
                <a:ea typeface="+mn-ea"/>
                <a:cs typeface="Lucida Sans Unicode"/>
              </a:rPr>
              <a:t> 	</a:t>
            </a:r>
            <a:r>
              <a:rPr kumimoji="1" sz="3525" b="0" i="0" u="heavy" strike="noStrike" kern="1200" cap="none" spc="-480" normalizeH="0" baseline="37825" noProof="0" dirty="0">
                <a:ln>
                  <a:noFill/>
                </a:ln>
                <a:solidFill>
                  <a:prstClr val="black"/>
                </a:solidFill>
                <a:effectLst/>
                <a:uLnTx/>
                <a:uFill>
                  <a:solidFill>
                    <a:srgbClr val="000000"/>
                  </a:solidFill>
                </a:uFill>
                <a:latin typeface="Lucida Sans Unicode"/>
                <a:ea typeface="+mn-ea"/>
                <a:cs typeface="Lucida Sans Unicode"/>
              </a:rPr>
              <a:t>1 </a:t>
            </a:r>
            <a:r>
              <a:rPr kumimoji="1" sz="3525" b="0" i="0" u="none" strike="noStrike" kern="1200" cap="none" spc="-480" normalizeH="0" baseline="37825" noProof="0" dirty="0">
                <a:ln>
                  <a:noFill/>
                </a:ln>
                <a:solidFill>
                  <a:prstClr val="black"/>
                </a:solidFill>
                <a:effectLst/>
                <a:uLnTx/>
                <a:uFillTx/>
                <a:latin typeface="Lucida Sans Unicode"/>
                <a:ea typeface="+mn-ea"/>
                <a:cs typeface="Lucida Sans Unicode"/>
              </a:rPr>
              <a:t> </a:t>
            </a:r>
            <a:r>
              <a:rPr kumimoji="1" sz="3525" b="0" i="0" u="none" strike="noStrike" kern="1200" cap="none" spc="-22" normalizeH="0" baseline="37825" noProof="0" dirty="0">
                <a:ln>
                  <a:noFill/>
                </a:ln>
                <a:solidFill>
                  <a:prstClr val="black"/>
                </a:solidFill>
                <a:effectLst/>
                <a:uLnTx/>
                <a:uFillTx/>
                <a:latin typeface="Lucida Sans Unicode"/>
                <a:ea typeface="+mn-ea"/>
                <a:cs typeface="Lucida Sans Unicode"/>
              </a:rPr>
              <a:t>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4950" b="0" i="0" u="heavy" strike="noStrike" kern="1200" cap="none" spc="-547" normalizeH="0" baseline="26936" noProof="0" dirty="0">
                <a:ln>
                  <a:noFill/>
                </a:ln>
                <a:solidFill>
                  <a:prstClr val="black"/>
                </a:solidFill>
                <a:effectLst/>
                <a:uLnTx/>
                <a:uFill>
                  <a:solidFill>
                    <a:srgbClr val="000000"/>
                  </a:solidFill>
                </a:uFill>
                <a:latin typeface="Lucida Sans Unicode"/>
                <a:ea typeface="+mn-ea"/>
                <a:cs typeface="Lucida Sans Unicode"/>
              </a:rPr>
              <a:t> 	</a:t>
            </a:r>
            <a:r>
              <a:rPr kumimoji="1" sz="3525" b="0" i="0" u="heavy" strike="noStrike" kern="1200" cap="none" spc="-480" normalizeH="0" baseline="37825" noProof="0" dirty="0">
                <a:ln>
                  <a:noFill/>
                </a:ln>
                <a:solidFill>
                  <a:prstClr val="black"/>
                </a:solidFill>
                <a:effectLst/>
                <a:uLnTx/>
                <a:uFill>
                  <a:solidFill>
                    <a:srgbClr val="000000"/>
                  </a:solidFill>
                </a:uFill>
                <a:latin typeface="Lucida Sans Unicode"/>
                <a:ea typeface="+mn-ea"/>
                <a:cs typeface="Lucida Sans Unicode"/>
              </a:rPr>
              <a:t>2  </a:t>
            </a:r>
            <a:r>
              <a:rPr kumimoji="1" sz="3525" b="0" i="0" u="none" strike="noStrike" kern="1200" cap="none" spc="-480" normalizeH="0" baseline="37825" noProof="0" dirty="0">
                <a:ln>
                  <a:noFill/>
                </a:ln>
                <a:solidFill>
                  <a:prstClr val="black"/>
                </a:solidFill>
                <a:effectLst/>
                <a:uLnTx/>
                <a:uFillTx/>
                <a:latin typeface="Lucida Sans Unicode"/>
                <a:ea typeface="+mn-ea"/>
                <a:cs typeface="Lucida Sans Unicode"/>
              </a:rPr>
              <a:t>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434"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310"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4950" b="0" i="0" u="heavy" strike="noStrike" kern="1200" cap="none" spc="-547" normalizeH="0" baseline="27777" noProof="0" dirty="0">
                <a:ln>
                  <a:noFill/>
                </a:ln>
                <a:solidFill>
                  <a:prstClr val="black"/>
                </a:solidFill>
                <a:effectLst/>
                <a:uLnTx/>
                <a:uFill>
                  <a:solidFill>
                    <a:srgbClr val="000000"/>
                  </a:solidFill>
                </a:uFill>
                <a:latin typeface="Lucida Sans Unicode"/>
                <a:ea typeface="+mn-ea"/>
                <a:cs typeface="Lucida Sans Unicode"/>
              </a:rPr>
              <a:t> 	</a:t>
            </a:r>
            <a:r>
              <a:rPr kumimoji="1" sz="3525" b="0" i="1" u="heavy" strike="noStrike" kern="1200" cap="none" spc="-15" normalizeH="0" baseline="39007" noProof="0" dirty="0">
                <a:ln>
                  <a:noFill/>
                </a:ln>
                <a:solidFill>
                  <a:prstClr val="black"/>
                </a:solidFill>
                <a:effectLst/>
                <a:uLnTx/>
                <a:uFill>
                  <a:solidFill>
                    <a:srgbClr val="000000"/>
                  </a:solidFill>
                </a:uFill>
                <a:latin typeface="Times New Roman"/>
                <a:ea typeface="+mn-ea"/>
                <a:cs typeface="Times New Roman"/>
              </a:rPr>
              <a:t>m</a:t>
            </a:r>
            <a:endParaRPr kumimoji="1" sz="3525" b="0" i="0" u="none" strike="noStrike" kern="1200" cap="none" spc="0" normalizeH="0" baseline="39007" noProof="0">
              <a:ln>
                <a:noFill/>
              </a:ln>
              <a:solidFill>
                <a:prstClr val="black"/>
              </a:solidFill>
              <a:effectLst/>
              <a:uLnTx/>
              <a:uFillTx/>
              <a:latin typeface="Times New Roman"/>
              <a:ea typeface="+mn-ea"/>
              <a:cs typeface="Times New Roman"/>
            </a:endParaRPr>
          </a:p>
        </p:txBody>
      </p:sp>
      <p:sp>
        <p:nvSpPr>
          <p:cNvPr id="4" name="object 4"/>
          <p:cNvSpPr txBox="1"/>
          <p:nvPr/>
        </p:nvSpPr>
        <p:spPr>
          <a:xfrm>
            <a:off x="8128698" y="3622419"/>
            <a:ext cx="3286125" cy="528320"/>
          </a:xfrm>
          <a:prstGeom prst="rect">
            <a:avLst/>
          </a:prstGeom>
        </p:spPr>
        <p:txBody>
          <a:bodyPr vert="horz" wrap="square" lIns="0" tIns="12065" rIns="0" bIns="0" rtlCol="0">
            <a:spAutoFit/>
          </a:bodyPr>
          <a:lstStyle/>
          <a:p>
            <a:pPr marL="63500" marR="0" lvl="0" indent="0" algn="l" defTabSz="914400" rtl="0" eaLnBrk="1" fontAlgn="auto" latinLnBrk="0" hangingPunct="1">
              <a:lnSpc>
                <a:spcPct val="100000"/>
              </a:lnSpc>
              <a:spcBef>
                <a:spcPts val="95"/>
              </a:spcBef>
              <a:spcAft>
                <a:spcPts val="0"/>
              </a:spcAft>
              <a:buClrTx/>
              <a:buSzTx/>
              <a:buFontTx/>
              <a:buNone/>
              <a:tabLst>
                <a:tab pos="1013460" algn="l"/>
                <a:tab pos="2862580" algn="l"/>
              </a:tabLst>
              <a:defRPr/>
            </a:pPr>
            <a:r>
              <a:rPr kumimoji="1" sz="4950" b="0" i="1" u="none" strike="noStrike" kern="1200" cap="none" spc="-412" normalizeH="0" baseline="-14309" noProof="0" dirty="0">
                <a:ln>
                  <a:noFill/>
                </a:ln>
                <a:solidFill>
                  <a:prstClr val="black"/>
                </a:solidFill>
                <a:effectLst/>
                <a:uLnTx/>
                <a:uFillTx/>
                <a:latin typeface="Arial"/>
                <a:ea typeface="+mn-ea"/>
                <a:cs typeface="Arial"/>
              </a:rPr>
              <a:t>σ</a:t>
            </a:r>
            <a:r>
              <a:rPr kumimoji="1" sz="2350" b="0" i="0" u="none" strike="noStrike" kern="1200" cap="none" spc="-275" normalizeH="0" baseline="0" noProof="0" dirty="0">
                <a:ln>
                  <a:noFill/>
                </a:ln>
                <a:solidFill>
                  <a:prstClr val="black"/>
                </a:solidFill>
                <a:effectLst/>
                <a:uLnTx/>
                <a:uFillTx/>
                <a:latin typeface="Lucida Sans Unicode"/>
                <a:ea typeface="+mn-ea"/>
                <a:cs typeface="Lucida Sans Unicode"/>
              </a:rPr>
              <a:t>2	</a:t>
            </a:r>
            <a:r>
              <a:rPr kumimoji="1" sz="4950" b="0" i="1" u="none" strike="noStrike" kern="1200" cap="none" spc="-412" normalizeH="0" baseline="-14309" noProof="0" dirty="0">
                <a:ln>
                  <a:noFill/>
                </a:ln>
                <a:solidFill>
                  <a:prstClr val="black"/>
                </a:solidFill>
                <a:effectLst/>
                <a:uLnTx/>
                <a:uFillTx/>
                <a:latin typeface="Arial"/>
                <a:ea typeface="+mn-ea"/>
                <a:cs typeface="Arial"/>
              </a:rPr>
              <a:t>σ</a:t>
            </a:r>
            <a:r>
              <a:rPr kumimoji="1" sz="2350" b="0" i="0" u="none" strike="noStrike" kern="1200" cap="none" spc="-275" normalizeH="0" baseline="0" noProof="0" dirty="0">
                <a:ln>
                  <a:noFill/>
                </a:ln>
                <a:solidFill>
                  <a:prstClr val="black"/>
                </a:solidFill>
                <a:effectLst/>
                <a:uLnTx/>
                <a:uFillTx/>
                <a:latin typeface="Lucida Sans Unicode"/>
                <a:ea typeface="+mn-ea"/>
                <a:cs typeface="Lucida Sans Unicode"/>
              </a:rPr>
              <a:t>2	</a:t>
            </a:r>
            <a:r>
              <a:rPr kumimoji="1" sz="4950" b="0" i="1" u="none" strike="noStrike" kern="1200" cap="none" spc="-412" normalizeH="0" baseline="-14309" noProof="0" dirty="0">
                <a:ln>
                  <a:noFill/>
                </a:ln>
                <a:solidFill>
                  <a:prstClr val="black"/>
                </a:solidFill>
                <a:effectLst/>
                <a:uLnTx/>
                <a:uFillTx/>
                <a:latin typeface="Arial"/>
                <a:ea typeface="+mn-ea"/>
                <a:cs typeface="Arial"/>
              </a:rPr>
              <a:t>σ</a:t>
            </a:r>
            <a:r>
              <a:rPr kumimoji="1" sz="2350" b="0" i="0" u="none" strike="noStrike" kern="1200" cap="none" spc="-275" normalizeH="0" baseline="0" noProof="0" dirty="0">
                <a:ln>
                  <a:noFill/>
                </a:ln>
                <a:solidFill>
                  <a:prstClr val="black"/>
                </a:solidFill>
                <a:effectLst/>
                <a:uLnTx/>
                <a:uFillTx/>
                <a:latin typeface="Lucida Sans Unicode"/>
                <a:ea typeface="+mn-ea"/>
                <a:cs typeface="Lucida Sans Unicode"/>
              </a:rPr>
              <a:t>2</a:t>
            </a:r>
            <a:endParaRPr kumimoji="1" sz="23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5" name="object 5"/>
          <p:cNvSpPr txBox="1"/>
          <p:nvPr/>
        </p:nvSpPr>
        <p:spPr>
          <a:xfrm>
            <a:off x="7734369" y="4524172"/>
            <a:ext cx="312420" cy="5283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6" name="object 6"/>
          <p:cNvSpPr txBox="1"/>
          <p:nvPr/>
        </p:nvSpPr>
        <p:spPr>
          <a:xfrm>
            <a:off x="8112214" y="4228893"/>
            <a:ext cx="532765" cy="1028700"/>
          </a:xfrm>
          <a:prstGeom prst="rect">
            <a:avLst/>
          </a:prstGeom>
        </p:spPr>
        <p:txBody>
          <a:bodyPr vert="horz" wrap="square" lIns="0" tIns="12065" rIns="0" bIns="0" rtlCol="0">
            <a:spAutoFit/>
          </a:bodyPr>
          <a:lstStyle/>
          <a:p>
            <a:pPr marL="38100" marR="0" lvl="0" indent="0" algn="l" defTabSz="914400" rtl="0" eaLnBrk="1" fontAlgn="auto" latinLnBrk="0" hangingPunct="1">
              <a:lnSpc>
                <a:spcPts val="3950"/>
              </a:lnSpc>
              <a:spcBef>
                <a:spcPts val="95"/>
              </a:spcBef>
              <a:spcAft>
                <a:spcPts val="0"/>
              </a:spcAft>
              <a:buClrTx/>
              <a:buSzTx/>
              <a:buFontTx/>
              <a:buNone/>
              <a:tabLst/>
              <a:defRPr/>
            </a:pPr>
            <a:r>
              <a:rPr kumimoji="1" sz="3300" b="0" i="0" u="heavy" strike="noStrike" kern="1200" cap="none" spc="140" normalizeH="0" baseline="0" noProof="0" dirty="0">
                <a:ln>
                  <a:noFill/>
                </a:ln>
                <a:solidFill>
                  <a:prstClr val="black"/>
                </a:solidFill>
                <a:effectLst/>
                <a:uLnTx/>
                <a:uFill>
                  <a:solidFill>
                    <a:srgbClr val="000000"/>
                  </a:solidFill>
                </a:uFill>
                <a:latin typeface="Times New Roman"/>
                <a:ea typeface="+mn-ea"/>
                <a:cs typeface="Times New Roman"/>
              </a:rPr>
              <a:t> </a:t>
            </a:r>
            <a:r>
              <a:rPr kumimoji="1" sz="3300" b="0" i="0" u="heavy" strike="noStrike" kern="1200" cap="none" spc="-440" normalizeH="0" baseline="0" noProof="0" dirty="0">
                <a:ln>
                  <a:noFill/>
                </a:ln>
                <a:solidFill>
                  <a:prstClr val="black"/>
                </a:solidFill>
                <a:effectLst/>
                <a:uLnTx/>
                <a:uFill>
                  <a:solidFill>
                    <a:srgbClr val="000000"/>
                  </a:solidFill>
                </a:uFill>
                <a:latin typeface="Lucida Sans Unicode"/>
                <a:ea typeface="+mn-ea"/>
                <a:cs typeface="Lucida Sans Unicode"/>
              </a:rPr>
              <a:t>1</a:t>
            </a:r>
            <a:r>
              <a:rPr kumimoji="1" sz="3300" b="0" i="0" u="heavy" strike="noStrike" kern="1200" cap="none" spc="-75" normalizeH="0" baseline="0" noProof="0" dirty="0">
                <a:ln>
                  <a:noFill/>
                </a:ln>
                <a:solidFill>
                  <a:prstClr val="black"/>
                </a:solidFill>
                <a:effectLst/>
                <a:uLnTx/>
                <a:uFill>
                  <a:solidFill>
                    <a:srgbClr val="000000"/>
                  </a:solidFill>
                </a:uFill>
                <a:latin typeface="Lucida Sans Unicode"/>
                <a:ea typeface="+mn-ea"/>
                <a:cs typeface="Lucida Sans Unicode"/>
              </a:rPr>
              <a:t> </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a:p>
            <a:pPr marL="79375" marR="0" lvl="0" indent="0" algn="l" defTabSz="914400" rtl="0" eaLnBrk="1" fontAlgn="auto" latinLnBrk="0" hangingPunct="1">
              <a:lnSpc>
                <a:spcPts val="3950"/>
              </a:lnSpc>
              <a:spcBef>
                <a:spcPts val="0"/>
              </a:spcBef>
              <a:spcAft>
                <a:spcPts val="0"/>
              </a:spcAft>
              <a:buClrTx/>
              <a:buSzTx/>
              <a:buFontTx/>
              <a:buNone/>
              <a:tabLst/>
              <a:defRPr/>
            </a:pPr>
            <a:r>
              <a:rPr kumimoji="1" sz="4950" b="0" i="1" u="none" strike="noStrike" kern="1200" cap="none" spc="-412" normalizeH="0" baseline="-14309" noProof="0" dirty="0">
                <a:ln>
                  <a:noFill/>
                </a:ln>
                <a:solidFill>
                  <a:prstClr val="black"/>
                </a:solidFill>
                <a:effectLst/>
                <a:uLnTx/>
                <a:uFillTx/>
                <a:latin typeface="Arial"/>
                <a:ea typeface="+mn-ea"/>
                <a:cs typeface="Arial"/>
              </a:rPr>
              <a:t>σ</a:t>
            </a:r>
            <a:r>
              <a:rPr kumimoji="1" sz="2350" b="0" i="0" u="none" strike="noStrike" kern="1200" cap="none" spc="-275" normalizeH="0" baseline="0" noProof="0" dirty="0">
                <a:ln>
                  <a:noFill/>
                </a:ln>
                <a:solidFill>
                  <a:prstClr val="black"/>
                </a:solidFill>
                <a:effectLst/>
                <a:uLnTx/>
                <a:uFillTx/>
                <a:latin typeface="Lucida Sans Unicode"/>
                <a:ea typeface="+mn-ea"/>
                <a:cs typeface="Lucida Sans Unicode"/>
              </a:rPr>
              <a:t>2</a:t>
            </a:r>
            <a:endParaRPr kumimoji="1" sz="23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7" name="object 7"/>
          <p:cNvSpPr txBox="1"/>
          <p:nvPr/>
        </p:nvSpPr>
        <p:spPr>
          <a:xfrm>
            <a:off x="8921984" y="4776172"/>
            <a:ext cx="174625" cy="382270"/>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defRPr/>
            </a:pPr>
            <a:r>
              <a:rPr kumimoji="1" sz="2350" b="0" i="0" u="none" strike="noStrike" kern="1200" cap="none" spc="-320" normalizeH="0" baseline="0" noProof="0" dirty="0">
                <a:ln>
                  <a:noFill/>
                </a:ln>
                <a:solidFill>
                  <a:prstClr val="black"/>
                </a:solidFill>
                <a:effectLst/>
                <a:uLnTx/>
                <a:uFillTx/>
                <a:latin typeface="Lucida Sans Unicode"/>
                <a:ea typeface="+mn-ea"/>
                <a:cs typeface="Lucida Sans Unicode"/>
              </a:rPr>
              <a:t>1</a:t>
            </a:r>
            <a:endParaRPr kumimoji="1" sz="23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8" name="object 8"/>
          <p:cNvSpPr txBox="1"/>
          <p:nvPr/>
        </p:nvSpPr>
        <p:spPr>
          <a:xfrm>
            <a:off x="8962110" y="4490665"/>
            <a:ext cx="1895475" cy="382270"/>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tab pos="1733550" algn="l"/>
              </a:tabLst>
              <a:defRPr/>
            </a:pPr>
            <a:r>
              <a:rPr kumimoji="1" sz="2350" b="0" i="0" u="none" strike="noStrike" kern="1200" cap="none" spc="-320" normalizeH="0" baseline="0" noProof="0" dirty="0">
                <a:ln>
                  <a:noFill/>
                </a:ln>
                <a:solidFill>
                  <a:prstClr val="black"/>
                </a:solidFill>
                <a:effectLst/>
                <a:uLnTx/>
                <a:uFillTx/>
                <a:latin typeface="Lucida Sans Unicode"/>
                <a:ea typeface="+mn-ea"/>
                <a:cs typeface="Lucida Sans Unicode"/>
              </a:rPr>
              <a:t>2	2</a:t>
            </a:r>
            <a:endParaRPr kumimoji="1" sz="23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9" name="object 9"/>
          <p:cNvSpPr txBox="1"/>
          <p:nvPr/>
        </p:nvSpPr>
        <p:spPr>
          <a:xfrm>
            <a:off x="10646981" y="4750343"/>
            <a:ext cx="240665" cy="382270"/>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defRPr/>
            </a:pPr>
            <a:r>
              <a:rPr kumimoji="1" sz="2350" b="0" i="1" u="none" strike="noStrike" kern="1200" cap="none" spc="-10" normalizeH="0" baseline="0" noProof="0" dirty="0">
                <a:ln>
                  <a:noFill/>
                </a:ln>
                <a:solidFill>
                  <a:prstClr val="black"/>
                </a:solidFill>
                <a:effectLst/>
                <a:uLnTx/>
                <a:uFillTx/>
                <a:latin typeface="Times New Roman"/>
                <a:ea typeface="+mn-ea"/>
                <a:cs typeface="Times New Roman"/>
              </a:rPr>
              <a:t>m</a:t>
            </a:r>
            <a:endParaRPr kumimoji="1" sz="235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10" name="object 10"/>
          <p:cNvSpPr txBox="1"/>
          <p:nvPr/>
        </p:nvSpPr>
        <p:spPr>
          <a:xfrm>
            <a:off x="8614895" y="4524172"/>
            <a:ext cx="2411730" cy="5283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tab pos="601345" algn="l"/>
                <a:tab pos="2259330" algn="l"/>
              </a:tabLst>
              <a:defRPr/>
            </a:pPr>
            <a:r>
              <a:rPr kumimoji="1" sz="3300" b="0" i="0" u="none" strike="noStrike" kern="1200" cap="none" spc="25" normalizeH="0" baseline="0" noProof="0" dirty="0">
                <a:ln>
                  <a:noFill/>
                </a:ln>
                <a:solidFill>
                  <a:prstClr val="black"/>
                </a:solidFill>
                <a:effectLst/>
                <a:uLnTx/>
                <a:uFillTx/>
                <a:latin typeface="Lucida Sans Unicode"/>
                <a:ea typeface="+mn-ea"/>
                <a:cs typeface="Lucida Sans Unicode"/>
              </a:rPr>
              <a:t>(</a:t>
            </a:r>
            <a:r>
              <a:rPr kumimoji="1" sz="3300" b="0" i="1" u="none" strike="noStrike" kern="1200" cap="none" spc="-5" normalizeH="0" baseline="0" noProof="0" dirty="0">
                <a:ln>
                  <a:noFill/>
                </a:ln>
                <a:solidFill>
                  <a:prstClr val="black"/>
                </a:solidFill>
                <a:effectLst/>
                <a:uLnTx/>
                <a:uFillTx/>
                <a:latin typeface="Times New Roman"/>
                <a:ea typeface="+mn-ea"/>
                <a:cs typeface="Times New Roman"/>
              </a:rPr>
              <a:t>e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31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31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315" normalizeH="0" baseline="0" noProof="0" dirty="0">
                <a:ln>
                  <a:noFill/>
                </a:ln>
                <a:solidFill>
                  <a:prstClr val="black"/>
                </a:solidFill>
                <a:effectLst/>
                <a:uLnTx/>
                <a:uFillTx/>
                <a:latin typeface="Lucida Sans Unicode"/>
                <a:ea typeface="+mn-ea"/>
                <a:cs typeface="Lucida Sans Unicode"/>
              </a:rPr>
              <a:t> </a:t>
            </a:r>
            <a:r>
              <a:rPr kumimoji="1" sz="3300" b="0" i="1" u="none" strike="noStrike" kern="1200" cap="none" spc="-5" normalizeH="0" baseline="0" noProof="0" dirty="0">
                <a:ln>
                  <a:noFill/>
                </a:ln>
                <a:solidFill>
                  <a:prstClr val="black"/>
                </a:solidFill>
                <a:effectLst/>
                <a:uLnTx/>
                <a:uFillTx/>
                <a:latin typeface="Times New Roman"/>
                <a:ea typeface="+mn-ea"/>
                <a:cs typeface="Times New Roman"/>
              </a:rPr>
              <a:t>e</a:t>
            </a:r>
            <a:r>
              <a:rPr kumimoji="1" sz="3300" b="0" i="1" u="none" strike="noStrike" kern="1200" cap="none" spc="0" normalizeH="0" baseline="0" noProof="0" dirty="0">
                <a:ln>
                  <a:noFill/>
                </a:ln>
                <a:solidFill>
                  <a:prstClr val="black"/>
                </a:solidFill>
                <a:effectLst/>
                <a:uLnTx/>
                <a:uFillTx/>
                <a:latin typeface="Times New Roman"/>
                <a:ea typeface="+mn-ea"/>
                <a:cs typeface="Times New Roman"/>
              </a:rPr>
              <a:t>	</a:t>
            </a:r>
            <a:r>
              <a:rPr kumimoji="1" sz="3300" b="0" i="0" u="none" strike="noStrike" kern="1200" cap="none" spc="25" normalizeH="0" baseline="0" noProof="0" dirty="0">
                <a:ln>
                  <a:noFill/>
                </a:ln>
                <a:solidFill>
                  <a:prstClr val="black"/>
                </a:solidFill>
                <a:effectLst/>
                <a:uLnTx/>
                <a:uFillTx/>
                <a:latin typeface="Lucida Sans Unicode"/>
                <a:ea typeface="+mn-ea"/>
                <a:cs typeface="Lucida Sans Unicode"/>
              </a:rPr>
              <a:t>)</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11" name="object 11"/>
          <p:cNvSpPr txBox="1"/>
          <p:nvPr/>
        </p:nvSpPr>
        <p:spPr>
          <a:xfrm>
            <a:off x="1180980" y="6255873"/>
            <a:ext cx="15085060" cy="1035050"/>
          </a:xfrm>
          <a:prstGeom prst="rect">
            <a:avLst/>
          </a:prstGeom>
        </p:spPr>
        <p:txBody>
          <a:bodyPr vert="horz" wrap="square" lIns="0" tIns="15875" rIns="0" bIns="0" rtlCol="0">
            <a:spAutoFit/>
          </a:bodyPr>
          <a:lstStyle/>
          <a:p>
            <a:pPr marL="12700" marR="5080" lvl="0" indent="0" algn="l" defTabSz="914400" rtl="0" eaLnBrk="1" fontAlgn="auto" latinLnBrk="0" hangingPunct="1">
              <a:lnSpc>
                <a:spcPct val="100000"/>
              </a:lnSpc>
              <a:spcBef>
                <a:spcPts val="125"/>
              </a:spcBef>
              <a:spcAft>
                <a:spcPts val="0"/>
              </a:spcAft>
              <a:buClrTx/>
              <a:buSzTx/>
              <a:buFontTx/>
              <a:buNone/>
              <a:tabLst>
                <a:tab pos="12467590" algn="l"/>
              </a:tabLst>
              <a:defRPr/>
            </a:pPr>
            <a:r>
              <a:rPr kumimoji="1" sz="3300" b="0" i="0" u="none" strike="noStrike" kern="1200" cap="none" spc="-25" normalizeH="0" baseline="0" noProof="0" dirty="0">
                <a:ln>
                  <a:noFill/>
                </a:ln>
                <a:solidFill>
                  <a:srgbClr val="002A5C"/>
                </a:solidFill>
                <a:effectLst/>
                <a:uLnTx/>
                <a:uFillTx/>
                <a:latin typeface="Arial"/>
                <a:ea typeface="+mn-ea"/>
                <a:cs typeface="Arial"/>
              </a:rPr>
              <a:t>Since </a:t>
            </a:r>
            <a:r>
              <a:rPr kumimoji="1" sz="3300" b="0" i="0" u="none" strike="noStrike" kern="1200" cap="none" spc="-55" normalizeH="0" baseline="0" noProof="0" dirty="0">
                <a:ln>
                  <a:noFill/>
                </a:ln>
                <a:solidFill>
                  <a:srgbClr val="002A5C"/>
                </a:solidFill>
                <a:effectLst/>
                <a:uLnTx/>
                <a:uFillTx/>
                <a:latin typeface="Arial"/>
                <a:ea typeface="+mn-ea"/>
                <a:cs typeface="Arial"/>
              </a:rPr>
              <a:t>our </a:t>
            </a:r>
            <a:r>
              <a:rPr kumimoji="1" sz="3300" b="0" i="0" u="none" strike="noStrike" kern="1200" cap="none" spc="-60" normalizeH="0" baseline="0" noProof="0" dirty="0">
                <a:ln>
                  <a:noFill/>
                </a:ln>
                <a:solidFill>
                  <a:srgbClr val="002A5C"/>
                </a:solidFill>
                <a:effectLst/>
                <a:uLnTx/>
                <a:uFillTx/>
                <a:latin typeface="Arial"/>
                <a:ea typeface="+mn-ea"/>
                <a:cs typeface="Arial"/>
              </a:rPr>
              <a:t>variance </a:t>
            </a:r>
            <a:r>
              <a:rPr kumimoji="1" sz="3300" b="0" i="0" u="none" strike="noStrike" kern="1200" cap="none" spc="5" normalizeH="0" baseline="0" noProof="0" dirty="0">
                <a:ln>
                  <a:noFill/>
                </a:ln>
                <a:solidFill>
                  <a:srgbClr val="002A5C"/>
                </a:solidFill>
                <a:effectLst/>
                <a:uLnTx/>
                <a:uFillTx/>
                <a:latin typeface="Arial"/>
                <a:ea typeface="+mn-ea"/>
                <a:cs typeface="Arial"/>
              </a:rPr>
              <a:t>is </a:t>
            </a:r>
            <a:r>
              <a:rPr kumimoji="1" sz="3300" b="0" i="0" u="none" strike="noStrike" kern="1200" cap="none" spc="0" normalizeH="0" baseline="0" noProof="0" dirty="0">
                <a:ln>
                  <a:noFill/>
                </a:ln>
                <a:solidFill>
                  <a:srgbClr val="002A5C"/>
                </a:solidFill>
                <a:effectLst/>
                <a:uLnTx/>
                <a:uFillTx/>
                <a:latin typeface="Arial"/>
                <a:ea typeface="+mn-ea"/>
                <a:cs typeface="Arial"/>
              </a:rPr>
              <a:t>constant, </a:t>
            </a:r>
            <a:r>
              <a:rPr kumimoji="1" sz="3300" b="0" i="0" u="none" strike="noStrike" kern="1200" cap="none" spc="190" normalizeH="0" baseline="0" noProof="0" dirty="0">
                <a:ln>
                  <a:noFill/>
                </a:ln>
                <a:solidFill>
                  <a:srgbClr val="002A5C"/>
                </a:solidFill>
                <a:effectLst/>
                <a:uLnTx/>
                <a:uFillTx/>
                <a:latin typeface="Arial"/>
                <a:ea typeface="+mn-ea"/>
                <a:cs typeface="Arial"/>
              </a:rPr>
              <a:t>it </a:t>
            </a:r>
            <a:r>
              <a:rPr kumimoji="1" sz="3300" b="0" i="0" u="none" strike="noStrike" kern="1200" cap="none" spc="100" normalizeH="0" baseline="0" noProof="0" dirty="0">
                <a:ln>
                  <a:noFill/>
                </a:ln>
                <a:solidFill>
                  <a:srgbClr val="002A5C"/>
                </a:solidFill>
                <a:effectLst/>
                <a:uLnTx/>
                <a:uFillTx/>
                <a:latin typeface="Arial"/>
                <a:ea typeface="+mn-ea"/>
                <a:cs typeface="Arial"/>
              </a:rPr>
              <a:t>will </a:t>
            </a:r>
            <a:r>
              <a:rPr kumimoji="1" sz="3300" b="0" i="0" u="none" strike="noStrike" kern="1200" cap="none" spc="10" normalizeH="0" baseline="0" noProof="0" dirty="0">
                <a:ln>
                  <a:noFill/>
                </a:ln>
                <a:solidFill>
                  <a:srgbClr val="002A5C"/>
                </a:solidFill>
                <a:effectLst/>
                <a:uLnTx/>
                <a:uFillTx/>
                <a:latin typeface="Arial"/>
                <a:ea typeface="+mn-ea"/>
                <a:cs typeface="Arial"/>
              </a:rPr>
              <a:t>not </a:t>
            </a:r>
            <a:r>
              <a:rPr kumimoji="1" sz="3300" b="0" i="0" u="none" strike="noStrike" kern="1200" cap="none" spc="35" normalizeH="0" baseline="0" noProof="0" dirty="0">
                <a:ln>
                  <a:noFill/>
                </a:ln>
                <a:solidFill>
                  <a:srgbClr val="002A5C"/>
                </a:solidFill>
                <a:effectLst/>
                <a:uLnTx/>
                <a:uFillTx/>
                <a:latin typeface="Arial"/>
                <a:ea typeface="+mn-ea"/>
                <a:cs typeface="Arial"/>
              </a:rPr>
              <a:t>affect </a:t>
            </a:r>
            <a:r>
              <a:rPr kumimoji="1" sz="3300" b="0" i="0" u="none" strike="noStrike" kern="1200" cap="none" spc="-55" normalizeH="0" baseline="0" noProof="0" dirty="0">
                <a:ln>
                  <a:noFill/>
                </a:ln>
                <a:solidFill>
                  <a:srgbClr val="002A5C"/>
                </a:solidFill>
                <a:effectLst/>
                <a:uLnTx/>
                <a:uFillTx/>
                <a:latin typeface="Arial"/>
                <a:ea typeface="+mn-ea"/>
                <a:cs typeface="Arial"/>
              </a:rPr>
              <a:t>our </a:t>
            </a:r>
            <a:r>
              <a:rPr kumimoji="1" sz="3300" b="0" i="0" u="none" strike="noStrike" kern="1200" cap="none" spc="-35" normalizeH="0" baseline="0" noProof="0" dirty="0">
                <a:ln>
                  <a:noFill/>
                </a:ln>
                <a:solidFill>
                  <a:srgbClr val="002A5C"/>
                </a:solidFill>
                <a:effectLst/>
                <a:uLnTx/>
                <a:uFillTx/>
                <a:latin typeface="Arial"/>
                <a:ea typeface="+mn-ea"/>
                <a:cs typeface="Arial"/>
              </a:rPr>
              <a:t> </a:t>
            </a:r>
            <a:r>
              <a:rPr kumimoji="1" sz="3300" b="0" i="0" u="none" strike="noStrike" kern="1200" cap="none" spc="35" normalizeH="0" baseline="0" noProof="0" dirty="0">
                <a:ln>
                  <a:noFill/>
                </a:ln>
                <a:solidFill>
                  <a:srgbClr val="002A5C"/>
                </a:solidFill>
                <a:effectLst/>
                <a:uLnTx/>
                <a:uFillTx/>
                <a:latin typeface="Century Gothic"/>
                <a:ea typeface="+mn-ea"/>
                <a:cs typeface="Century Gothic"/>
              </a:rPr>
              <a:t>fi</a:t>
            </a:r>
            <a:r>
              <a:rPr kumimoji="1" sz="3300" b="0" i="0" u="none" strike="noStrike" kern="1200" cap="none" spc="35" normalizeH="0" baseline="0" noProof="0" dirty="0">
                <a:ln>
                  <a:noFill/>
                </a:ln>
                <a:solidFill>
                  <a:srgbClr val="002A5C"/>
                </a:solidFill>
                <a:effectLst/>
                <a:uLnTx/>
                <a:uFillTx/>
                <a:latin typeface="Arial"/>
                <a:ea typeface="+mn-ea"/>
                <a:cs typeface="Arial"/>
              </a:rPr>
              <a:t>nal</a:t>
            </a:r>
            <a:r>
              <a:rPr kumimoji="1" sz="3300" b="0" i="0" u="none" strike="noStrike" kern="1200" cap="none" spc="105" normalizeH="0" baseline="0" noProof="0" dirty="0">
                <a:ln>
                  <a:noFill/>
                </a:ln>
                <a:solidFill>
                  <a:srgbClr val="002A5C"/>
                </a:solidFill>
                <a:effectLst/>
                <a:uLnTx/>
                <a:uFillTx/>
                <a:latin typeface="Arial"/>
                <a:ea typeface="+mn-ea"/>
                <a:cs typeface="Arial"/>
              </a:rPr>
              <a:t> </a:t>
            </a:r>
            <a:r>
              <a:rPr kumimoji="1" sz="3300" b="0" i="0" u="none" strike="noStrike" kern="1200" cap="none" spc="10" normalizeH="0" baseline="0" noProof="0" dirty="0">
                <a:ln>
                  <a:noFill/>
                </a:ln>
                <a:solidFill>
                  <a:srgbClr val="002A5C"/>
                </a:solidFill>
                <a:effectLst/>
                <a:uLnTx/>
                <a:uFillTx/>
                <a:latin typeface="Arial"/>
                <a:ea typeface="+mn-ea"/>
                <a:cs typeface="Arial"/>
              </a:rPr>
              <a:t>estimate!	</a:t>
            </a:r>
            <a:r>
              <a:rPr kumimoji="1" sz="3300" b="0" i="1" u="none" strike="noStrike" kern="1200" cap="none" spc="-35" normalizeH="0" baseline="0" noProof="0" dirty="0">
                <a:ln>
                  <a:noFill/>
                </a:ln>
                <a:solidFill>
                  <a:srgbClr val="002A5C"/>
                </a:solidFill>
                <a:effectLst/>
                <a:uLnTx/>
                <a:uFillTx/>
                <a:latin typeface="Arial"/>
                <a:ea typeface="+mn-ea"/>
                <a:cs typeface="Arial"/>
              </a:rPr>
              <a:t>This </a:t>
            </a:r>
            <a:r>
              <a:rPr kumimoji="1" sz="3300" b="0" i="1" u="none" strike="noStrike" kern="1200" cap="none" spc="-20" normalizeH="0" baseline="0" noProof="0" dirty="0">
                <a:ln>
                  <a:noFill/>
                </a:ln>
                <a:solidFill>
                  <a:srgbClr val="002A5C"/>
                </a:solidFill>
                <a:effectLst/>
                <a:uLnTx/>
                <a:uFillTx/>
                <a:latin typeface="Arial"/>
                <a:ea typeface="+mn-ea"/>
                <a:cs typeface="Arial"/>
              </a:rPr>
              <a:t>results </a:t>
            </a:r>
            <a:r>
              <a:rPr kumimoji="1" sz="3300" b="0" i="1" u="none" strike="noStrike" kern="1200" cap="none" spc="100" normalizeH="0" baseline="0" noProof="0" dirty="0">
                <a:ln>
                  <a:noFill/>
                </a:ln>
                <a:solidFill>
                  <a:srgbClr val="002A5C"/>
                </a:solidFill>
                <a:effectLst/>
                <a:uLnTx/>
                <a:uFillTx/>
                <a:latin typeface="Arial"/>
                <a:ea typeface="+mn-ea"/>
                <a:cs typeface="Arial"/>
              </a:rPr>
              <a:t>in  </a:t>
            </a:r>
            <a:r>
              <a:rPr kumimoji="1" sz="3300" b="0" i="1" u="none" strike="noStrike" kern="1200" cap="none" spc="10" normalizeH="0" baseline="0" noProof="0" dirty="0">
                <a:ln>
                  <a:noFill/>
                </a:ln>
                <a:solidFill>
                  <a:srgbClr val="002A5C"/>
                </a:solidFill>
                <a:effectLst/>
                <a:uLnTx/>
                <a:uFillTx/>
                <a:latin typeface="Arial"/>
                <a:ea typeface="+mn-ea"/>
                <a:cs typeface="Arial"/>
              </a:rPr>
              <a:t>the </a:t>
            </a:r>
            <a:r>
              <a:rPr kumimoji="1" sz="3300" b="0" i="1" u="none" strike="noStrike" kern="1200" cap="none" spc="-125" normalizeH="0" baseline="0" noProof="0" dirty="0">
                <a:ln>
                  <a:noFill/>
                </a:ln>
                <a:solidFill>
                  <a:srgbClr val="002A5C"/>
                </a:solidFill>
                <a:effectLst/>
                <a:uLnTx/>
                <a:uFillTx/>
                <a:latin typeface="Arial"/>
                <a:ea typeface="+mn-ea"/>
                <a:cs typeface="Arial"/>
              </a:rPr>
              <a:t>same </a:t>
            </a:r>
            <a:r>
              <a:rPr kumimoji="1" sz="3300" b="0" i="1" u="none" strike="noStrike" kern="1200" cap="none" spc="-15" normalizeH="0" baseline="0" noProof="0" dirty="0">
                <a:ln>
                  <a:noFill/>
                </a:ln>
                <a:solidFill>
                  <a:srgbClr val="002A5C"/>
                </a:solidFill>
                <a:effectLst/>
                <a:uLnTx/>
                <a:uFillTx/>
                <a:latin typeface="Arial"/>
                <a:ea typeface="+mn-ea"/>
                <a:cs typeface="Arial"/>
              </a:rPr>
              <a:t>estimate </a:t>
            </a:r>
            <a:r>
              <a:rPr kumimoji="1" sz="3300" b="0" i="1" u="none" strike="noStrike" kern="1200" cap="none" spc="-175" normalizeH="0" baseline="0" noProof="0" dirty="0">
                <a:ln>
                  <a:noFill/>
                </a:ln>
                <a:solidFill>
                  <a:srgbClr val="002A5C"/>
                </a:solidFill>
                <a:effectLst/>
                <a:uLnTx/>
                <a:uFillTx/>
                <a:latin typeface="Arial"/>
                <a:ea typeface="+mn-ea"/>
                <a:cs typeface="Arial"/>
              </a:rPr>
              <a:t>as </a:t>
            </a:r>
            <a:r>
              <a:rPr kumimoji="1" sz="3300" b="0" i="1" u="none" strike="noStrike" kern="1200" cap="none" spc="-45" normalizeH="0" baseline="0" noProof="0" dirty="0">
                <a:ln>
                  <a:noFill/>
                </a:ln>
                <a:solidFill>
                  <a:srgbClr val="002A5C"/>
                </a:solidFill>
                <a:effectLst/>
                <a:uLnTx/>
                <a:uFillTx/>
                <a:latin typeface="Arial"/>
                <a:ea typeface="+mn-ea"/>
                <a:cs typeface="Arial"/>
              </a:rPr>
              <a:t>regular </a:t>
            </a:r>
            <a:r>
              <a:rPr kumimoji="1" sz="3300" b="0" i="1" u="none" strike="noStrike" kern="1200" cap="none" spc="-30" normalizeH="0" baseline="0" noProof="0" dirty="0">
                <a:ln>
                  <a:noFill/>
                </a:ln>
                <a:solidFill>
                  <a:srgbClr val="002A5C"/>
                </a:solidFill>
                <a:effectLst/>
                <a:uLnTx/>
                <a:uFillTx/>
                <a:latin typeface="Arial"/>
                <a:ea typeface="+mn-ea"/>
                <a:cs typeface="Arial"/>
              </a:rPr>
              <a:t>least</a:t>
            </a:r>
            <a:r>
              <a:rPr kumimoji="1" sz="3300" b="0" i="1" u="none" strike="noStrike" kern="1200" cap="none" spc="170" normalizeH="0" baseline="0" noProof="0" dirty="0">
                <a:ln>
                  <a:noFill/>
                </a:ln>
                <a:solidFill>
                  <a:srgbClr val="002A5C"/>
                </a:solidFill>
                <a:effectLst/>
                <a:uLnTx/>
                <a:uFillTx/>
                <a:latin typeface="Arial"/>
                <a:ea typeface="+mn-ea"/>
                <a:cs typeface="Arial"/>
              </a:rPr>
              <a:t> </a:t>
            </a:r>
            <a:r>
              <a:rPr kumimoji="1" sz="3300" b="0" i="1" u="none" strike="noStrike" kern="1200" cap="none" spc="-70" normalizeH="0" baseline="0" noProof="0" dirty="0">
                <a:ln>
                  <a:noFill/>
                </a:ln>
                <a:solidFill>
                  <a:srgbClr val="002A5C"/>
                </a:solidFill>
                <a:effectLst/>
                <a:uLnTx/>
                <a:uFillTx/>
                <a:latin typeface="Arial"/>
                <a:ea typeface="+mn-ea"/>
                <a:cs typeface="Arial"/>
              </a:rPr>
              <a:t>squares:</a:t>
            </a:r>
            <a:endParaRPr kumimoji="1" sz="3300" b="0" i="0" u="none" strike="noStrike" kern="1200" cap="none" spc="0" normalizeH="0" baseline="0" noProof="0">
              <a:ln>
                <a:noFill/>
              </a:ln>
              <a:solidFill>
                <a:prstClr val="black"/>
              </a:solidFill>
              <a:effectLst/>
              <a:uLnTx/>
              <a:uFillTx/>
              <a:latin typeface="Arial"/>
              <a:ea typeface="+mn-ea"/>
              <a:cs typeface="Arial"/>
            </a:endParaRPr>
          </a:p>
        </p:txBody>
      </p:sp>
      <p:sp>
        <p:nvSpPr>
          <p:cNvPr id="12" name="object 12"/>
          <p:cNvSpPr txBox="1"/>
          <p:nvPr/>
        </p:nvSpPr>
        <p:spPr>
          <a:xfrm>
            <a:off x="2899754" y="8001920"/>
            <a:ext cx="1073150" cy="382270"/>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tab pos="911225" algn="l"/>
              </a:tabLst>
              <a:defRPr/>
            </a:pPr>
            <a:r>
              <a:rPr kumimoji="1" sz="2350" b="0" i="0" u="none" strike="noStrike" kern="1200" cap="none" spc="-320" normalizeH="0" baseline="0" noProof="0" dirty="0">
                <a:ln>
                  <a:noFill/>
                </a:ln>
                <a:solidFill>
                  <a:prstClr val="black"/>
                </a:solidFill>
                <a:effectLst/>
                <a:uLnTx/>
                <a:uFillTx/>
                <a:latin typeface="Lucida Sans Unicode"/>
                <a:ea typeface="+mn-ea"/>
                <a:cs typeface="Lucida Sans Unicode"/>
              </a:rPr>
              <a:t>1	2</a:t>
            </a:r>
            <a:endParaRPr kumimoji="1" sz="23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13" name="object 13"/>
          <p:cNvSpPr txBox="1"/>
          <p:nvPr/>
        </p:nvSpPr>
        <p:spPr>
          <a:xfrm>
            <a:off x="5119489" y="7976089"/>
            <a:ext cx="240665" cy="382270"/>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defRPr/>
            </a:pPr>
            <a:r>
              <a:rPr kumimoji="1" sz="2350" b="0" i="1" u="none" strike="noStrike" kern="1200" cap="none" spc="-10" normalizeH="0" baseline="0" noProof="0" dirty="0">
                <a:ln>
                  <a:noFill/>
                </a:ln>
                <a:solidFill>
                  <a:prstClr val="black"/>
                </a:solidFill>
                <a:effectLst/>
                <a:uLnTx/>
                <a:uFillTx/>
                <a:latin typeface="Times New Roman"/>
                <a:ea typeface="+mn-ea"/>
                <a:cs typeface="Times New Roman"/>
              </a:rPr>
              <a:t>m</a:t>
            </a:r>
            <a:endParaRPr kumimoji="1" sz="235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14" name="object 14"/>
          <p:cNvSpPr txBox="1"/>
          <p:nvPr/>
        </p:nvSpPr>
        <p:spPr>
          <a:xfrm>
            <a:off x="2684120" y="7734069"/>
            <a:ext cx="13226415" cy="528320"/>
          </a:xfrm>
          <a:prstGeom prst="rect">
            <a:avLst/>
          </a:prstGeom>
        </p:spPr>
        <p:txBody>
          <a:bodyPr vert="horz" wrap="square" lIns="0" tIns="12065" rIns="0" bIns="0" rtlCol="0">
            <a:spAutoFit/>
          </a:bodyPr>
          <a:lstStyle/>
          <a:p>
            <a:pPr marL="38100" marR="0" lvl="0" indent="0" algn="l" defTabSz="914400" rtl="0" eaLnBrk="1" fontAlgn="auto" latinLnBrk="0" hangingPunct="1">
              <a:lnSpc>
                <a:spcPct val="100000"/>
              </a:lnSpc>
              <a:spcBef>
                <a:spcPts val="95"/>
              </a:spcBef>
              <a:spcAft>
                <a:spcPts val="0"/>
              </a:spcAft>
              <a:buClrTx/>
              <a:buSzTx/>
              <a:buFontTx/>
              <a:buNone/>
              <a:tabLst>
                <a:tab pos="2778760" algn="l"/>
                <a:tab pos="4434205" algn="l"/>
              </a:tabLst>
              <a:defRPr/>
            </a:pPr>
            <a:r>
              <a:rPr kumimoji="1" sz="4950" b="0" i="1" u="none" strike="noStrike" kern="1200" cap="none" spc="-375" normalizeH="0" baseline="-1683" noProof="0" dirty="0">
                <a:ln>
                  <a:noFill/>
                </a:ln>
                <a:solidFill>
                  <a:prstClr val="black"/>
                </a:solidFill>
                <a:effectLst/>
                <a:uLnTx/>
                <a:uFillTx/>
                <a:latin typeface="Arial"/>
                <a:ea typeface="+mn-ea"/>
                <a:cs typeface="Arial"/>
              </a:rPr>
              <a:t>σ</a:t>
            </a:r>
            <a:r>
              <a:rPr kumimoji="1" sz="3525" b="0" i="0" u="none" strike="noStrike" kern="1200" cap="none" spc="-375" normalizeH="0" baseline="26004" noProof="0" dirty="0">
                <a:ln>
                  <a:noFill/>
                </a:ln>
                <a:solidFill>
                  <a:prstClr val="black"/>
                </a:solidFill>
                <a:effectLst/>
                <a:uLnTx/>
                <a:uFillTx/>
                <a:latin typeface="Lucida Sans Unicode"/>
                <a:ea typeface="+mn-ea"/>
                <a:cs typeface="Lucida Sans Unicode"/>
              </a:rPr>
              <a:t>2  </a:t>
            </a:r>
            <a:r>
              <a:rPr kumimoji="1" sz="4950" b="0" i="0" u="none" strike="noStrike" kern="1200" cap="none" spc="-547" normalizeH="0" baseline="-1683" noProof="0" dirty="0">
                <a:ln>
                  <a:noFill/>
                </a:ln>
                <a:solidFill>
                  <a:prstClr val="black"/>
                </a:solidFill>
                <a:effectLst/>
                <a:uLnTx/>
                <a:uFillTx/>
                <a:latin typeface="Lucida Sans Unicode"/>
                <a:ea typeface="+mn-ea"/>
                <a:cs typeface="Lucida Sans Unicode"/>
              </a:rPr>
              <a:t>=  </a:t>
            </a:r>
            <a:r>
              <a:rPr kumimoji="1" sz="4950" b="0" i="1" u="none" strike="noStrike" kern="1200" cap="none" spc="-375" normalizeH="0" baseline="-1683" noProof="0" dirty="0">
                <a:ln>
                  <a:noFill/>
                </a:ln>
                <a:solidFill>
                  <a:prstClr val="black"/>
                </a:solidFill>
                <a:effectLst/>
                <a:uLnTx/>
                <a:uFillTx/>
                <a:latin typeface="Arial"/>
                <a:ea typeface="+mn-ea"/>
                <a:cs typeface="Arial"/>
              </a:rPr>
              <a:t>σ</a:t>
            </a:r>
            <a:r>
              <a:rPr kumimoji="1" sz="3525" b="0" i="0" u="none" strike="noStrike" kern="1200" cap="none" spc="-375" normalizeH="0" baseline="26004" noProof="0" dirty="0">
                <a:ln>
                  <a:noFill/>
                </a:ln>
                <a:solidFill>
                  <a:prstClr val="black"/>
                </a:solidFill>
                <a:effectLst/>
                <a:uLnTx/>
                <a:uFillTx/>
                <a:latin typeface="Lucida Sans Unicode"/>
                <a:ea typeface="+mn-ea"/>
                <a:cs typeface="Lucida Sans Unicode"/>
              </a:rPr>
              <a:t>2</a:t>
            </a:r>
            <a:r>
              <a:rPr kumimoji="1" sz="3525" b="0" i="0" u="none" strike="noStrike" kern="1200" cap="none" spc="-509" normalizeH="0" baseline="26004" noProof="0" dirty="0">
                <a:ln>
                  <a:noFill/>
                </a:ln>
                <a:solidFill>
                  <a:prstClr val="black"/>
                </a:solidFill>
                <a:effectLst/>
                <a:uLnTx/>
                <a:uFillTx/>
                <a:latin typeface="Lucida Sans Unicode"/>
                <a:ea typeface="+mn-ea"/>
                <a:cs typeface="Lucida Sans Unicode"/>
              </a:rPr>
              <a:t> </a:t>
            </a:r>
            <a:r>
              <a:rPr kumimoji="1" sz="4950" b="0" i="0" u="none" strike="noStrike" kern="1200" cap="none" spc="-547" normalizeH="0" baseline="-1683" noProof="0" dirty="0">
                <a:ln>
                  <a:noFill/>
                </a:ln>
                <a:solidFill>
                  <a:prstClr val="black"/>
                </a:solidFill>
                <a:effectLst/>
                <a:uLnTx/>
                <a:uFillTx/>
                <a:latin typeface="Lucida Sans Unicode"/>
                <a:ea typeface="+mn-ea"/>
                <a:cs typeface="Lucida Sans Unicode"/>
              </a:rPr>
              <a:t>=</a:t>
            </a:r>
            <a:r>
              <a:rPr kumimoji="1" sz="4950" b="0" i="0" u="none" strike="noStrike" kern="1200" cap="none" spc="-195" normalizeH="0" baseline="-1683" noProof="0" dirty="0">
                <a:ln>
                  <a:noFill/>
                </a:ln>
                <a:solidFill>
                  <a:prstClr val="black"/>
                </a:solidFill>
                <a:effectLst/>
                <a:uLnTx/>
                <a:uFillTx/>
                <a:latin typeface="Lucida Sans Unicode"/>
                <a:ea typeface="+mn-ea"/>
                <a:cs typeface="Lucida Sans Unicode"/>
              </a:rPr>
              <a:t> </a:t>
            </a:r>
            <a:r>
              <a:rPr kumimoji="1" sz="4950" b="0" i="0" u="none" strike="noStrike" kern="1200" cap="none" spc="-247" normalizeH="0" baseline="-1683" noProof="0" dirty="0">
                <a:ln>
                  <a:noFill/>
                </a:ln>
                <a:solidFill>
                  <a:prstClr val="black"/>
                </a:solidFill>
                <a:effectLst/>
                <a:uLnTx/>
                <a:uFillTx/>
                <a:latin typeface="Lucida Sans Unicode"/>
                <a:ea typeface="+mn-ea"/>
                <a:cs typeface="Lucida Sans Unicode"/>
              </a:rPr>
              <a:t>…</a:t>
            </a:r>
            <a:r>
              <a:rPr kumimoji="1" sz="4950" b="0" i="1" u="none" strike="noStrike" kern="1200" cap="none" spc="-247" normalizeH="0" baseline="-1683" noProof="0" dirty="0">
                <a:ln>
                  <a:noFill/>
                </a:ln>
                <a:solidFill>
                  <a:prstClr val="black"/>
                </a:solidFill>
                <a:effectLst/>
                <a:uLnTx/>
                <a:uFillTx/>
                <a:latin typeface="Arial"/>
                <a:ea typeface="+mn-ea"/>
                <a:cs typeface="Arial"/>
              </a:rPr>
              <a:t>σ</a:t>
            </a:r>
            <a:r>
              <a:rPr kumimoji="1" sz="3525" b="0" i="0" u="none" strike="noStrike" kern="1200" cap="none" spc="-247" normalizeH="0" baseline="26004" noProof="0" dirty="0">
                <a:ln>
                  <a:noFill/>
                </a:ln>
                <a:solidFill>
                  <a:prstClr val="black"/>
                </a:solidFill>
                <a:effectLst/>
                <a:uLnTx/>
                <a:uFillTx/>
                <a:latin typeface="Lucida Sans Unicode"/>
                <a:ea typeface="+mn-ea"/>
                <a:cs typeface="Lucida Sans Unicode"/>
              </a:rPr>
              <a:t>2	</a:t>
            </a:r>
            <a:r>
              <a:rPr kumimoji="1" sz="4950" b="0" i="0" u="none" strike="noStrike" kern="1200" cap="none" spc="-547" normalizeH="0" baseline="-1683" noProof="0" dirty="0">
                <a:ln>
                  <a:noFill/>
                </a:ln>
                <a:solidFill>
                  <a:prstClr val="black"/>
                </a:solidFill>
                <a:effectLst/>
                <a:uLnTx/>
                <a:uFillTx/>
                <a:latin typeface="Lucida Sans Unicode"/>
                <a:ea typeface="+mn-ea"/>
                <a:cs typeface="Lucida Sans Unicode"/>
              </a:rPr>
              <a:t>=</a:t>
            </a:r>
            <a:r>
              <a:rPr kumimoji="1" sz="4950" b="0" i="0" u="none" strike="noStrike" kern="1200" cap="none" spc="-187" normalizeH="0" baseline="-1683" noProof="0" dirty="0">
                <a:ln>
                  <a:noFill/>
                </a:ln>
                <a:solidFill>
                  <a:prstClr val="black"/>
                </a:solidFill>
                <a:effectLst/>
                <a:uLnTx/>
                <a:uFillTx/>
                <a:latin typeface="Lucida Sans Unicode"/>
                <a:ea typeface="+mn-ea"/>
                <a:cs typeface="Lucida Sans Unicode"/>
              </a:rPr>
              <a:t> </a:t>
            </a:r>
            <a:r>
              <a:rPr kumimoji="1" sz="4950" b="0" i="1" u="none" strike="noStrike" kern="1200" cap="none" spc="-375" normalizeH="0" baseline="-1683" noProof="0" dirty="0">
                <a:ln>
                  <a:noFill/>
                </a:ln>
                <a:solidFill>
                  <a:prstClr val="black"/>
                </a:solidFill>
                <a:effectLst/>
                <a:uLnTx/>
                <a:uFillTx/>
                <a:latin typeface="Arial"/>
                <a:ea typeface="+mn-ea"/>
                <a:cs typeface="Arial"/>
              </a:rPr>
              <a:t>σ</a:t>
            </a:r>
            <a:r>
              <a:rPr kumimoji="1" sz="3525" b="0" i="0" u="none" strike="noStrike" kern="1200" cap="none" spc="-375" normalizeH="0" baseline="26004" noProof="0" dirty="0">
                <a:ln>
                  <a:noFill/>
                </a:ln>
                <a:solidFill>
                  <a:prstClr val="black"/>
                </a:solidFill>
                <a:effectLst/>
                <a:uLnTx/>
                <a:uFillTx/>
                <a:latin typeface="Lucida Sans Unicode"/>
                <a:ea typeface="+mn-ea"/>
                <a:cs typeface="Lucida Sans Unicode"/>
              </a:rPr>
              <a:t>2</a:t>
            </a:r>
            <a:r>
              <a:rPr kumimoji="1" sz="3525" b="0" i="0" u="none" strike="noStrike" kern="1200" cap="none" spc="254" normalizeH="0" baseline="26004" noProof="0" dirty="0">
                <a:ln>
                  <a:noFill/>
                </a:ln>
                <a:solidFill>
                  <a:prstClr val="black"/>
                </a:solidFill>
                <a:effectLst/>
                <a:uLnTx/>
                <a:uFillTx/>
                <a:latin typeface="Lucida Sans Unicode"/>
                <a:ea typeface="+mn-ea"/>
                <a:cs typeface="Lucida Sans Unicode"/>
              </a:rPr>
              <a:t> </a:t>
            </a:r>
            <a:r>
              <a:rPr kumimoji="1" sz="4950" b="0" i="0" u="none" strike="noStrike" kern="1200" cap="none" spc="-75" normalizeH="0" baseline="-1683" noProof="0" dirty="0">
                <a:ln>
                  <a:noFill/>
                </a:ln>
                <a:solidFill>
                  <a:prstClr val="black"/>
                </a:solidFill>
                <a:effectLst/>
                <a:uLnTx/>
                <a:uFillTx/>
                <a:latin typeface="Lucida Sans Unicode"/>
                <a:ea typeface="+mn-ea"/>
                <a:cs typeface="Lucida Sans Unicode"/>
              </a:rPr>
              <a:t>→	</a:t>
            </a:r>
            <a:r>
              <a:rPr kumimoji="1" sz="3300" b="1" i="0" u="none" strike="noStrike" kern="1200" cap="none" spc="65" normalizeH="0" baseline="0" noProof="0" dirty="0">
                <a:ln>
                  <a:noFill/>
                </a:ln>
                <a:solidFill>
                  <a:prstClr val="black"/>
                </a:solidFill>
                <a:effectLst/>
                <a:uLnTx/>
                <a:uFillTx/>
                <a:latin typeface="Times New Roman"/>
                <a:ea typeface="+mn-ea"/>
                <a:cs typeface="Times New Roman"/>
              </a:rPr>
              <a:t>x</a:t>
            </a:r>
            <a:r>
              <a:rPr kumimoji="1" sz="4950" b="0" i="0" u="none" strike="noStrike" kern="1200" cap="none" spc="97" normalizeH="0" baseline="1683" noProof="0" dirty="0">
                <a:ln>
                  <a:noFill/>
                </a:ln>
                <a:solidFill>
                  <a:prstClr val="black"/>
                </a:solidFill>
                <a:effectLst/>
                <a:uLnTx/>
                <a:uFillTx/>
                <a:latin typeface="Lucida Sans Unicode"/>
                <a:ea typeface="+mn-ea"/>
                <a:cs typeface="Lucida Sans Unicode"/>
              </a:rPr>
              <a:t>̂</a:t>
            </a:r>
            <a:r>
              <a:rPr kumimoji="1" sz="3525" b="0" i="0" u="none" strike="noStrike" kern="1200" cap="none" spc="97" normalizeH="0" baseline="-18912" noProof="0" dirty="0">
                <a:ln>
                  <a:noFill/>
                </a:ln>
                <a:solidFill>
                  <a:prstClr val="black"/>
                </a:solidFill>
                <a:effectLst/>
                <a:uLnTx/>
                <a:uFillTx/>
                <a:latin typeface="Lucida Sans Unicode"/>
                <a:ea typeface="+mn-ea"/>
                <a:cs typeface="Lucida Sans Unicode"/>
              </a:rPr>
              <a:t>WLS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1" i="0" u="none" strike="noStrike" kern="1200" cap="none" spc="35" normalizeH="0" baseline="0" noProof="0" dirty="0">
                <a:ln>
                  <a:noFill/>
                </a:ln>
                <a:solidFill>
                  <a:prstClr val="black"/>
                </a:solidFill>
                <a:effectLst/>
                <a:uLnTx/>
                <a:uFillTx/>
                <a:latin typeface="Times New Roman"/>
                <a:ea typeface="+mn-ea"/>
                <a:cs typeface="Times New Roman"/>
              </a:rPr>
              <a:t>x</a:t>
            </a:r>
            <a:r>
              <a:rPr kumimoji="1" sz="4950" b="0" i="0" u="none" strike="noStrike" kern="1200" cap="none" spc="52" normalizeH="0" baseline="1683" noProof="0" dirty="0">
                <a:ln>
                  <a:noFill/>
                </a:ln>
                <a:solidFill>
                  <a:prstClr val="black"/>
                </a:solidFill>
                <a:effectLst/>
                <a:uLnTx/>
                <a:uFillTx/>
                <a:latin typeface="Lucida Sans Unicode"/>
                <a:ea typeface="+mn-ea"/>
                <a:cs typeface="Lucida Sans Unicode"/>
              </a:rPr>
              <a:t>̂</a:t>
            </a:r>
            <a:r>
              <a:rPr kumimoji="1" sz="3525" b="0" i="0" u="none" strike="noStrike" kern="1200" cap="none" spc="52" normalizeH="0" baseline="-18912" noProof="0" dirty="0">
                <a:ln>
                  <a:noFill/>
                </a:ln>
                <a:solidFill>
                  <a:prstClr val="black"/>
                </a:solidFill>
                <a:effectLst/>
                <a:uLnTx/>
                <a:uFillTx/>
                <a:latin typeface="Lucida Sans Unicode"/>
                <a:ea typeface="+mn-ea"/>
                <a:cs typeface="Lucida Sans Unicode"/>
              </a:rPr>
              <a:t>LS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40" normalizeH="0" baseline="0" noProof="0" dirty="0">
                <a:ln>
                  <a:noFill/>
                </a:ln>
                <a:solidFill>
                  <a:prstClr val="black"/>
                </a:solidFill>
                <a:effectLst/>
                <a:uLnTx/>
                <a:uFillTx/>
                <a:latin typeface="Lucida Sans Unicode"/>
                <a:ea typeface="+mn-ea"/>
                <a:cs typeface="Lucida Sans Unicode"/>
              </a:rPr>
              <a:t>argmin </a:t>
            </a:r>
            <a:r>
              <a:rPr kumimoji="1" sz="3525" b="1" i="0" u="none" strike="noStrike" kern="1200" cap="none" spc="-7" normalizeH="0" baseline="-18912" noProof="0" dirty="0">
                <a:ln>
                  <a:noFill/>
                </a:ln>
                <a:solidFill>
                  <a:prstClr val="black"/>
                </a:solidFill>
                <a:effectLst/>
                <a:uLnTx/>
                <a:uFillTx/>
                <a:latin typeface="Times New Roman"/>
                <a:ea typeface="+mn-ea"/>
                <a:cs typeface="Times New Roman"/>
              </a:rPr>
              <a:t>x </a:t>
            </a:r>
            <a:r>
              <a:rPr kumimoji="1" sz="3300" b="0" i="0" u="none" strike="noStrike" kern="1200" cap="none" spc="130" normalizeH="0" baseline="0" noProof="0" dirty="0">
                <a:ln>
                  <a:noFill/>
                </a:ln>
                <a:solidFill>
                  <a:prstClr val="black"/>
                </a:solidFill>
                <a:effectLst/>
                <a:uLnTx/>
                <a:uFillTx/>
                <a:latin typeface="Lucida Sans Unicode"/>
                <a:ea typeface="+mn-ea"/>
                <a:cs typeface="Lucida Sans Unicode"/>
              </a:rPr>
              <a:t>ℒ</a:t>
            </a:r>
            <a:r>
              <a:rPr kumimoji="1" sz="3525" b="0" i="0" u="none" strike="noStrike" kern="1200" cap="none" spc="195" normalizeH="0" baseline="-18912" noProof="0" dirty="0">
                <a:ln>
                  <a:noFill/>
                </a:ln>
                <a:solidFill>
                  <a:prstClr val="black"/>
                </a:solidFill>
                <a:effectLst/>
                <a:uLnTx/>
                <a:uFillTx/>
                <a:latin typeface="Lucida Sans Unicode"/>
                <a:ea typeface="+mn-ea"/>
                <a:cs typeface="Lucida Sans Unicode"/>
              </a:rPr>
              <a:t>LS</a:t>
            </a:r>
            <a:r>
              <a:rPr kumimoji="1" sz="3300" b="0" i="0" u="none" strike="noStrike" kern="1200" cap="none" spc="130" normalizeH="0" baseline="0" noProof="0" dirty="0">
                <a:ln>
                  <a:noFill/>
                </a:ln>
                <a:solidFill>
                  <a:prstClr val="black"/>
                </a:solidFill>
                <a:effectLst/>
                <a:uLnTx/>
                <a:uFillTx/>
                <a:latin typeface="Lucida Sans Unicode"/>
                <a:ea typeface="+mn-ea"/>
                <a:cs typeface="Lucida Sans Unicode"/>
              </a:rPr>
              <a:t>(</a:t>
            </a:r>
            <a:r>
              <a:rPr kumimoji="1" sz="3300" b="1" i="0" u="none" strike="noStrike" kern="1200" cap="none" spc="130" normalizeH="0" baseline="0" noProof="0" dirty="0">
                <a:ln>
                  <a:noFill/>
                </a:ln>
                <a:solidFill>
                  <a:prstClr val="black"/>
                </a:solidFill>
                <a:effectLst/>
                <a:uLnTx/>
                <a:uFillTx/>
                <a:latin typeface="Times New Roman"/>
                <a:ea typeface="+mn-ea"/>
                <a:cs typeface="Times New Roman"/>
              </a:rPr>
              <a:t>x</a:t>
            </a:r>
            <a:r>
              <a:rPr kumimoji="1" sz="3300" b="0" i="0" u="none" strike="noStrike" kern="1200" cap="none" spc="130"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29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40" normalizeH="0" baseline="0" noProof="0" dirty="0">
                <a:ln>
                  <a:noFill/>
                </a:ln>
                <a:solidFill>
                  <a:prstClr val="black"/>
                </a:solidFill>
                <a:effectLst/>
                <a:uLnTx/>
                <a:uFillTx/>
                <a:latin typeface="Lucida Sans Unicode"/>
                <a:ea typeface="+mn-ea"/>
                <a:cs typeface="Lucida Sans Unicode"/>
              </a:rPr>
              <a:t>argmin </a:t>
            </a:r>
            <a:r>
              <a:rPr kumimoji="1" sz="3525" b="1" i="0" u="none" strike="noStrike" kern="1200" cap="none" spc="-7" normalizeH="0" baseline="-18912" noProof="0" dirty="0">
                <a:ln>
                  <a:noFill/>
                </a:ln>
                <a:solidFill>
                  <a:prstClr val="black"/>
                </a:solidFill>
                <a:effectLst/>
                <a:uLnTx/>
                <a:uFillTx/>
                <a:latin typeface="Times New Roman"/>
                <a:ea typeface="+mn-ea"/>
                <a:cs typeface="Times New Roman"/>
              </a:rPr>
              <a:t>x </a:t>
            </a:r>
            <a:r>
              <a:rPr kumimoji="1" sz="3300" b="0" i="0" u="none" strike="noStrike" kern="1200" cap="none" spc="140" normalizeH="0" baseline="0" noProof="0" dirty="0">
                <a:ln>
                  <a:noFill/>
                </a:ln>
                <a:solidFill>
                  <a:prstClr val="black"/>
                </a:solidFill>
                <a:effectLst/>
                <a:uLnTx/>
                <a:uFillTx/>
                <a:latin typeface="Lucida Sans Unicode"/>
                <a:ea typeface="+mn-ea"/>
                <a:cs typeface="Lucida Sans Unicode"/>
              </a:rPr>
              <a:t>ℒ</a:t>
            </a:r>
            <a:r>
              <a:rPr kumimoji="1" sz="3525" b="0" i="0" u="none" strike="noStrike" kern="1200" cap="none" spc="209" normalizeH="0" baseline="-18912" noProof="0" dirty="0">
                <a:ln>
                  <a:noFill/>
                </a:ln>
                <a:solidFill>
                  <a:prstClr val="black"/>
                </a:solidFill>
                <a:effectLst/>
                <a:uLnTx/>
                <a:uFillTx/>
                <a:latin typeface="Lucida Sans Unicode"/>
                <a:ea typeface="+mn-ea"/>
                <a:cs typeface="Lucida Sans Unicode"/>
              </a:rPr>
              <a:t>WLS</a:t>
            </a:r>
            <a:r>
              <a:rPr kumimoji="1" sz="3300" b="0" i="0" u="none" strike="noStrike" kern="1200" cap="none" spc="140" normalizeH="0" baseline="0" noProof="0" dirty="0">
                <a:ln>
                  <a:noFill/>
                </a:ln>
                <a:solidFill>
                  <a:prstClr val="black"/>
                </a:solidFill>
                <a:effectLst/>
                <a:uLnTx/>
                <a:uFillTx/>
                <a:latin typeface="Lucida Sans Unicode"/>
                <a:ea typeface="+mn-ea"/>
                <a:cs typeface="Lucida Sans Unicode"/>
              </a:rPr>
              <a:t>(</a:t>
            </a:r>
            <a:r>
              <a:rPr kumimoji="1" sz="3300" b="1" i="0" u="none" strike="noStrike" kern="1200" cap="none" spc="140" normalizeH="0" baseline="0" noProof="0" dirty="0">
                <a:ln>
                  <a:noFill/>
                </a:ln>
                <a:solidFill>
                  <a:prstClr val="black"/>
                </a:solidFill>
                <a:effectLst/>
                <a:uLnTx/>
                <a:uFillTx/>
                <a:latin typeface="Times New Roman"/>
                <a:ea typeface="+mn-ea"/>
                <a:cs typeface="Times New Roman"/>
              </a:rPr>
              <a:t>x</a:t>
            </a:r>
            <a:r>
              <a:rPr kumimoji="1" sz="3300" b="0" i="0" u="none" strike="noStrike" kern="1200" cap="none" spc="140" normalizeH="0" baseline="0" noProof="0" dirty="0">
                <a:ln>
                  <a:noFill/>
                </a:ln>
                <a:solidFill>
                  <a:prstClr val="black"/>
                </a:solidFill>
                <a:effectLst/>
                <a:uLnTx/>
                <a:uFillTx/>
                <a:latin typeface="Lucida Sans Unicode"/>
                <a:ea typeface="+mn-ea"/>
                <a:cs typeface="Lucida Sans Unicode"/>
              </a:rPr>
              <a:t>)</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15" name="object 15"/>
          <p:cNvSpPr txBox="1"/>
          <p:nvPr/>
        </p:nvSpPr>
        <p:spPr>
          <a:xfrm>
            <a:off x="1252047" y="2190122"/>
            <a:ext cx="10153015" cy="1291590"/>
          </a:xfrm>
          <a:prstGeom prst="rect">
            <a:avLst/>
          </a:prstGeom>
        </p:spPr>
        <p:txBody>
          <a:bodyPr vert="horz" wrap="square" lIns="0" tIns="144145" rIns="0" bIns="0" rtlCol="0">
            <a:spAutoFit/>
          </a:bodyPr>
          <a:lstStyle/>
          <a:p>
            <a:pPr marL="25400" marR="0" lvl="0" indent="0" algn="l" defTabSz="914400" rtl="0" eaLnBrk="1" fontAlgn="auto" latinLnBrk="0" hangingPunct="1">
              <a:lnSpc>
                <a:spcPct val="100000"/>
              </a:lnSpc>
              <a:spcBef>
                <a:spcPts val="1135"/>
              </a:spcBef>
              <a:spcAft>
                <a:spcPts val="0"/>
              </a:spcAft>
              <a:buClrTx/>
              <a:buSzTx/>
              <a:buFontTx/>
              <a:buNone/>
              <a:tabLst/>
              <a:defRPr/>
            </a:pPr>
            <a:r>
              <a:rPr kumimoji="1" sz="3300" b="0" i="0" u="none" strike="noStrike" kern="1200" cap="none" spc="-80" normalizeH="0" baseline="0" noProof="0" dirty="0">
                <a:ln>
                  <a:noFill/>
                </a:ln>
                <a:solidFill>
                  <a:srgbClr val="002A5C"/>
                </a:solidFill>
                <a:effectLst/>
                <a:uLnTx/>
                <a:uFillTx/>
                <a:latin typeface="Arial"/>
                <a:ea typeface="+mn-ea"/>
                <a:cs typeface="Arial"/>
              </a:rPr>
              <a:t>What </a:t>
            </a:r>
            <a:r>
              <a:rPr kumimoji="1" sz="3300" b="0" i="0" u="none" strike="noStrike" kern="1200" cap="none" spc="-70" normalizeH="0" baseline="0" noProof="0" dirty="0">
                <a:ln>
                  <a:noFill/>
                </a:ln>
                <a:solidFill>
                  <a:srgbClr val="002A5C"/>
                </a:solidFill>
                <a:effectLst/>
                <a:uLnTx/>
                <a:uFillTx/>
                <a:latin typeface="Arial"/>
                <a:ea typeface="+mn-ea"/>
                <a:cs typeface="Arial"/>
              </a:rPr>
              <a:t>happens </a:t>
            </a:r>
            <a:r>
              <a:rPr kumimoji="1" sz="3300" b="0" i="0" u="none" strike="noStrike" kern="1200" cap="none" spc="190" normalizeH="0" baseline="0" noProof="0" dirty="0">
                <a:ln>
                  <a:noFill/>
                </a:ln>
                <a:solidFill>
                  <a:srgbClr val="002A5C"/>
                </a:solidFill>
                <a:effectLst/>
                <a:uLnTx/>
                <a:uFillTx/>
                <a:latin typeface="Arial"/>
                <a:ea typeface="+mn-ea"/>
                <a:cs typeface="Arial"/>
              </a:rPr>
              <a:t>if </a:t>
            </a:r>
            <a:r>
              <a:rPr kumimoji="1" sz="3300" b="0" i="0" u="none" strike="noStrike" kern="1200" cap="none" spc="70" normalizeH="0" baseline="0" noProof="0" dirty="0">
                <a:ln>
                  <a:noFill/>
                </a:ln>
                <a:solidFill>
                  <a:srgbClr val="002A5C"/>
                </a:solidFill>
                <a:effectLst/>
                <a:uLnTx/>
                <a:uFillTx/>
                <a:latin typeface="Arial"/>
                <a:ea typeface="+mn-ea"/>
                <a:cs typeface="Arial"/>
              </a:rPr>
              <a:t>all </a:t>
            </a:r>
            <a:r>
              <a:rPr kumimoji="1" sz="3300" b="0" i="0" u="none" strike="noStrike" kern="1200" cap="none" spc="5" normalizeH="0" baseline="0" noProof="0" dirty="0">
                <a:ln>
                  <a:noFill/>
                </a:ln>
                <a:solidFill>
                  <a:srgbClr val="002A5C"/>
                </a:solidFill>
                <a:effectLst/>
                <a:uLnTx/>
                <a:uFillTx/>
                <a:latin typeface="Arial"/>
                <a:ea typeface="+mn-ea"/>
                <a:cs typeface="Arial"/>
              </a:rPr>
              <a:t>of </a:t>
            </a:r>
            <a:r>
              <a:rPr kumimoji="1" sz="3300" b="0" i="0" u="none" strike="noStrike" kern="1200" cap="none" spc="-55" normalizeH="0" baseline="0" noProof="0" dirty="0">
                <a:ln>
                  <a:noFill/>
                </a:ln>
                <a:solidFill>
                  <a:srgbClr val="002A5C"/>
                </a:solidFill>
                <a:effectLst/>
                <a:uLnTx/>
                <a:uFillTx/>
                <a:latin typeface="Arial"/>
                <a:ea typeface="+mn-ea"/>
                <a:cs typeface="Arial"/>
              </a:rPr>
              <a:t>our </a:t>
            </a:r>
            <a:r>
              <a:rPr kumimoji="1" sz="3300" b="0" i="0" u="none" strike="noStrike" kern="1200" cap="none" spc="-75" normalizeH="0" baseline="0" noProof="0" dirty="0">
                <a:ln>
                  <a:noFill/>
                </a:ln>
                <a:solidFill>
                  <a:srgbClr val="002A5C"/>
                </a:solidFill>
                <a:effectLst/>
                <a:uLnTx/>
                <a:uFillTx/>
                <a:latin typeface="Arial"/>
                <a:ea typeface="+mn-ea"/>
                <a:cs typeface="Arial"/>
              </a:rPr>
              <a:t>variances </a:t>
            </a:r>
            <a:r>
              <a:rPr kumimoji="1" sz="3300" b="0" i="0" u="none" strike="noStrike" kern="1200" cap="none" spc="-114" normalizeH="0" baseline="0" noProof="0" dirty="0">
                <a:ln>
                  <a:noFill/>
                </a:ln>
                <a:solidFill>
                  <a:srgbClr val="002A5C"/>
                </a:solidFill>
                <a:effectLst/>
                <a:uLnTx/>
                <a:uFillTx/>
                <a:latin typeface="Arial"/>
                <a:ea typeface="+mn-ea"/>
                <a:cs typeface="Arial"/>
              </a:rPr>
              <a:t>are </a:t>
            </a:r>
            <a:r>
              <a:rPr kumimoji="1" sz="3300" b="0" i="0" u="none" strike="noStrike" kern="1200" cap="none" spc="10" normalizeH="0" baseline="0" noProof="0" dirty="0">
                <a:ln>
                  <a:noFill/>
                </a:ln>
                <a:solidFill>
                  <a:srgbClr val="002A5C"/>
                </a:solidFill>
                <a:effectLst/>
                <a:uLnTx/>
                <a:uFillTx/>
                <a:latin typeface="Arial"/>
                <a:ea typeface="+mn-ea"/>
                <a:cs typeface="Arial"/>
              </a:rPr>
              <a:t>the</a:t>
            </a:r>
            <a:r>
              <a:rPr kumimoji="1" sz="3300" b="0" i="0" u="none" strike="noStrike" kern="1200" cap="none" spc="70" normalizeH="0" baseline="0" noProof="0" dirty="0">
                <a:ln>
                  <a:noFill/>
                </a:ln>
                <a:solidFill>
                  <a:srgbClr val="002A5C"/>
                </a:solidFill>
                <a:effectLst/>
                <a:uLnTx/>
                <a:uFillTx/>
                <a:latin typeface="Arial"/>
                <a:ea typeface="+mn-ea"/>
                <a:cs typeface="Arial"/>
              </a:rPr>
              <a:t> </a:t>
            </a:r>
            <a:r>
              <a:rPr kumimoji="1" sz="3300" b="0" i="0" u="none" strike="noStrike" kern="1200" cap="none" spc="-175" normalizeH="0" baseline="0" noProof="0" dirty="0">
                <a:ln>
                  <a:noFill/>
                </a:ln>
                <a:solidFill>
                  <a:srgbClr val="002A5C"/>
                </a:solidFill>
                <a:effectLst/>
                <a:uLnTx/>
                <a:uFillTx/>
                <a:latin typeface="Arial"/>
                <a:ea typeface="+mn-ea"/>
                <a:cs typeface="Arial"/>
              </a:rPr>
              <a:t>same?</a:t>
            </a:r>
            <a:endParaRPr kumimoji="1" sz="3300" b="0" i="0" u="none" strike="noStrike" kern="1200" cap="none" spc="0" normalizeH="0" baseline="0" noProof="0">
              <a:ln>
                <a:noFill/>
              </a:ln>
              <a:solidFill>
                <a:prstClr val="black"/>
              </a:solidFill>
              <a:effectLst/>
              <a:uLnTx/>
              <a:uFillTx/>
              <a:latin typeface="Arial"/>
              <a:ea typeface="+mn-ea"/>
              <a:cs typeface="Arial"/>
            </a:endParaRPr>
          </a:p>
          <a:p>
            <a:pPr marL="0" marR="55880" lvl="0" indent="0" algn="r" defTabSz="914400" rtl="0" eaLnBrk="1" fontAlgn="auto" latinLnBrk="0" hangingPunct="1">
              <a:lnSpc>
                <a:spcPct val="100000"/>
              </a:lnSpc>
              <a:spcBef>
                <a:spcPts val="1010"/>
              </a:spcBef>
              <a:spcAft>
                <a:spcPts val="0"/>
              </a:spcAft>
              <a:buClrTx/>
              <a:buSzTx/>
              <a:buFontTx/>
              <a:buNone/>
              <a:tabLst>
                <a:tab pos="949960" algn="l"/>
                <a:tab pos="2783840" algn="l"/>
              </a:tabLst>
              <a:defRPr/>
            </a:pPr>
            <a:r>
              <a:rPr kumimoji="1" sz="4950" b="0" i="1" u="none" strike="noStrike" kern="1200" cap="none" spc="247" normalizeH="0" baseline="-20202" noProof="0" dirty="0">
                <a:ln>
                  <a:noFill/>
                </a:ln>
                <a:solidFill>
                  <a:prstClr val="black"/>
                </a:solidFill>
                <a:effectLst/>
                <a:uLnTx/>
                <a:uFillTx/>
                <a:latin typeface="Times New Roman"/>
                <a:ea typeface="+mn-ea"/>
                <a:cs typeface="Times New Roman"/>
              </a:rPr>
              <a:t>e</a:t>
            </a:r>
            <a:r>
              <a:rPr kumimoji="1" sz="2350" b="0" i="0" u="none" strike="noStrike" kern="1200" cap="none" spc="-320" normalizeH="0" baseline="0" noProof="0" dirty="0">
                <a:ln>
                  <a:noFill/>
                </a:ln>
                <a:solidFill>
                  <a:prstClr val="black"/>
                </a:solidFill>
                <a:effectLst/>
                <a:uLnTx/>
                <a:uFillTx/>
                <a:latin typeface="Lucida Sans Unicode"/>
                <a:ea typeface="+mn-ea"/>
                <a:cs typeface="Lucida Sans Unicode"/>
              </a:rPr>
              <a:t>2</a:t>
            </a:r>
            <a:r>
              <a:rPr kumimoji="1" sz="2350" b="0" i="0" u="none" strike="noStrike" kern="1200" cap="none" spc="0" normalizeH="0" baseline="0" noProof="0" dirty="0">
                <a:ln>
                  <a:noFill/>
                </a:ln>
                <a:solidFill>
                  <a:prstClr val="black"/>
                </a:solidFill>
                <a:effectLst/>
                <a:uLnTx/>
                <a:uFillTx/>
                <a:latin typeface="Lucida Sans Unicode"/>
                <a:ea typeface="+mn-ea"/>
                <a:cs typeface="Lucida Sans Unicode"/>
              </a:rPr>
              <a:t>	</a:t>
            </a:r>
            <a:r>
              <a:rPr kumimoji="1" sz="4950" b="0" i="1" u="none" strike="noStrike" kern="1200" cap="none" spc="247" normalizeH="0" baseline="-20202" noProof="0" dirty="0">
                <a:ln>
                  <a:noFill/>
                </a:ln>
                <a:solidFill>
                  <a:prstClr val="black"/>
                </a:solidFill>
                <a:effectLst/>
                <a:uLnTx/>
                <a:uFillTx/>
                <a:latin typeface="Times New Roman"/>
                <a:ea typeface="+mn-ea"/>
                <a:cs typeface="Times New Roman"/>
              </a:rPr>
              <a:t>e</a:t>
            </a:r>
            <a:r>
              <a:rPr kumimoji="1" sz="2350" b="0" i="0" u="none" strike="noStrike" kern="1200" cap="none" spc="-320" normalizeH="0" baseline="0" noProof="0" dirty="0">
                <a:ln>
                  <a:noFill/>
                </a:ln>
                <a:solidFill>
                  <a:prstClr val="black"/>
                </a:solidFill>
                <a:effectLst/>
                <a:uLnTx/>
                <a:uFillTx/>
                <a:latin typeface="Lucida Sans Unicode"/>
                <a:ea typeface="+mn-ea"/>
                <a:cs typeface="Lucida Sans Unicode"/>
              </a:rPr>
              <a:t>2</a:t>
            </a:r>
            <a:r>
              <a:rPr kumimoji="1" sz="2350" b="0" i="0" u="none" strike="noStrike" kern="1200" cap="none" spc="0" normalizeH="0" baseline="0" noProof="0" dirty="0">
                <a:ln>
                  <a:noFill/>
                </a:ln>
                <a:solidFill>
                  <a:prstClr val="black"/>
                </a:solidFill>
                <a:effectLst/>
                <a:uLnTx/>
                <a:uFillTx/>
                <a:latin typeface="Lucida Sans Unicode"/>
                <a:ea typeface="+mn-ea"/>
                <a:cs typeface="Lucida Sans Unicode"/>
              </a:rPr>
              <a:t>	</a:t>
            </a:r>
            <a:r>
              <a:rPr kumimoji="1" sz="4950" b="0" i="1" u="none" strike="noStrike" kern="1200" cap="none" spc="247" normalizeH="0" baseline="-20202" noProof="0" dirty="0">
                <a:ln>
                  <a:noFill/>
                </a:ln>
                <a:solidFill>
                  <a:prstClr val="black"/>
                </a:solidFill>
                <a:effectLst/>
                <a:uLnTx/>
                <a:uFillTx/>
                <a:latin typeface="Times New Roman"/>
                <a:ea typeface="+mn-ea"/>
                <a:cs typeface="Times New Roman"/>
              </a:rPr>
              <a:t>e</a:t>
            </a:r>
            <a:r>
              <a:rPr kumimoji="1" sz="2350" b="0" i="0" u="none" strike="noStrike" kern="1200" cap="none" spc="-320" normalizeH="0" baseline="0" noProof="0" dirty="0">
                <a:ln>
                  <a:noFill/>
                </a:ln>
                <a:solidFill>
                  <a:prstClr val="black"/>
                </a:solidFill>
                <a:effectLst/>
                <a:uLnTx/>
                <a:uFillTx/>
                <a:latin typeface="Lucida Sans Unicode"/>
                <a:ea typeface="+mn-ea"/>
                <a:cs typeface="Lucida Sans Unicode"/>
              </a:rPr>
              <a:t>2</a:t>
            </a:r>
            <a:endParaRPr kumimoji="1" sz="23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Tree>
    <p:extLst>
      <p:ext uri="{BB962C8B-B14F-4D97-AF65-F5344CB8AC3E}">
        <p14:creationId xmlns:p14="http://schemas.microsoft.com/office/powerpoint/2010/main" val="11662809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85177" y="6484989"/>
            <a:ext cx="3216910" cy="528320"/>
          </a:xfrm>
          <a:prstGeom prst="rect">
            <a:avLst/>
          </a:prstGeom>
        </p:spPr>
        <p:txBody>
          <a:bodyPr vert="horz" wrap="square" lIns="0" tIns="12065" rIns="0" bIns="0" rtlCol="0">
            <a:spAutoFit/>
          </a:bodyPr>
          <a:lstStyle/>
          <a:p>
            <a:pPr marL="38100" marR="0" lvl="0" indent="0" algn="l" defTabSz="914400" rtl="0" eaLnBrk="1" fontAlgn="auto" latinLnBrk="0" hangingPunct="1">
              <a:lnSpc>
                <a:spcPct val="100000"/>
              </a:lnSpc>
              <a:spcBef>
                <a:spcPts val="95"/>
              </a:spcBef>
              <a:spcAft>
                <a:spcPts val="0"/>
              </a:spcAft>
              <a:buClrTx/>
              <a:buSzTx/>
              <a:buFontTx/>
              <a:buNone/>
              <a:tabLst/>
              <a:defRPr/>
            </a:pPr>
            <a:r>
              <a:rPr kumimoji="1" sz="3300" b="1" i="0" u="none" strike="noStrike" kern="1200" cap="none" spc="-40" normalizeH="0" baseline="0" noProof="0" dirty="0">
                <a:ln>
                  <a:noFill/>
                </a:ln>
                <a:solidFill>
                  <a:prstClr val="black"/>
                </a:solidFill>
                <a:effectLst/>
                <a:uLnTx/>
                <a:uFillTx/>
                <a:latin typeface="Times New Roman"/>
                <a:ea typeface="+mn-ea"/>
                <a:cs typeface="Times New Roman"/>
              </a:rPr>
              <a:t>x</a:t>
            </a:r>
            <a:r>
              <a:rPr kumimoji="1" sz="4950" b="0" i="0" u="none" strike="noStrike" kern="1200" cap="none" spc="-60" normalizeH="0" baseline="1683" noProof="0" dirty="0">
                <a:ln>
                  <a:noFill/>
                </a:ln>
                <a:solidFill>
                  <a:prstClr val="black"/>
                </a:solidFill>
                <a:effectLst/>
                <a:uLnTx/>
                <a:uFillTx/>
                <a:latin typeface="Lucida Sans Unicode"/>
                <a:ea typeface="+mn-ea"/>
                <a:cs typeface="Lucida Sans Unicode"/>
              </a:rPr>
              <a:t>̂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40" normalizeH="0" baseline="0" noProof="0" dirty="0">
                <a:ln>
                  <a:noFill/>
                </a:ln>
                <a:solidFill>
                  <a:prstClr val="black"/>
                </a:solidFill>
                <a:effectLst/>
                <a:uLnTx/>
                <a:uFillTx/>
                <a:latin typeface="Lucida Sans Unicode"/>
                <a:ea typeface="+mn-ea"/>
                <a:cs typeface="Lucida Sans Unicode"/>
              </a:rPr>
              <a:t>argmin </a:t>
            </a:r>
            <a:r>
              <a:rPr kumimoji="1" sz="3525" b="1" i="0" u="none" strike="noStrike" kern="1200" cap="none" spc="-7" normalizeH="0" baseline="-18912" noProof="0" dirty="0">
                <a:ln>
                  <a:noFill/>
                </a:ln>
                <a:solidFill>
                  <a:prstClr val="black"/>
                </a:solidFill>
                <a:effectLst/>
                <a:uLnTx/>
                <a:uFillTx/>
                <a:latin typeface="Times New Roman"/>
                <a:ea typeface="+mn-ea"/>
                <a:cs typeface="Times New Roman"/>
              </a:rPr>
              <a:t>x</a:t>
            </a:r>
            <a:r>
              <a:rPr kumimoji="1" sz="3525" b="1" i="0" u="none" strike="noStrike" kern="1200" cap="none" spc="-397" normalizeH="0" baseline="-18912" noProof="0" dirty="0">
                <a:ln>
                  <a:noFill/>
                </a:ln>
                <a:solidFill>
                  <a:prstClr val="black"/>
                </a:solidFill>
                <a:effectLst/>
                <a:uLnTx/>
                <a:uFillTx/>
                <a:latin typeface="Times New Roman"/>
                <a:ea typeface="+mn-ea"/>
                <a:cs typeface="Times New Roman"/>
              </a:rPr>
              <a:t> </a:t>
            </a:r>
            <a:r>
              <a:rPr kumimoji="1" sz="3300" b="0" i="0" u="none" strike="noStrike" kern="1200" cap="none" spc="140" normalizeH="0" baseline="0" noProof="0" dirty="0">
                <a:ln>
                  <a:noFill/>
                </a:ln>
                <a:solidFill>
                  <a:prstClr val="black"/>
                </a:solidFill>
                <a:effectLst/>
                <a:uLnTx/>
                <a:uFillTx/>
                <a:latin typeface="Lucida Sans Unicode"/>
                <a:ea typeface="+mn-ea"/>
                <a:cs typeface="Lucida Sans Unicode"/>
              </a:rPr>
              <a:t>ℒ(</a:t>
            </a:r>
            <a:r>
              <a:rPr kumimoji="1" sz="3300" b="1" i="0" u="none" strike="noStrike" kern="1200" cap="none" spc="140" normalizeH="0" baseline="0" noProof="0" dirty="0">
                <a:ln>
                  <a:noFill/>
                </a:ln>
                <a:solidFill>
                  <a:prstClr val="black"/>
                </a:solidFill>
                <a:effectLst/>
                <a:uLnTx/>
                <a:uFillTx/>
                <a:latin typeface="Times New Roman"/>
                <a:ea typeface="+mn-ea"/>
                <a:cs typeface="Times New Roman"/>
              </a:rPr>
              <a:t>x</a:t>
            </a:r>
            <a:r>
              <a:rPr kumimoji="1" sz="3300" b="0" i="0" u="none" strike="noStrike" kern="1200" cap="none" spc="140" normalizeH="0" baseline="0" noProof="0" dirty="0">
                <a:ln>
                  <a:noFill/>
                </a:ln>
                <a:solidFill>
                  <a:prstClr val="black"/>
                </a:solidFill>
                <a:effectLst/>
                <a:uLnTx/>
                <a:uFillTx/>
                <a:latin typeface="Lucida Sans Unicode"/>
                <a:ea typeface="+mn-ea"/>
                <a:cs typeface="Lucida Sans Unicode"/>
              </a:rPr>
              <a:t>)</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3" name="object 3"/>
          <p:cNvSpPr/>
          <p:nvPr/>
        </p:nvSpPr>
        <p:spPr>
          <a:xfrm>
            <a:off x="7061838" y="6782644"/>
            <a:ext cx="892810" cy="0"/>
          </a:xfrm>
          <a:custGeom>
            <a:avLst/>
            <a:gdLst/>
            <a:ahLst/>
            <a:cxnLst/>
            <a:rect l="l" t="t" r="r" b="b"/>
            <a:pathLst>
              <a:path w="892809">
                <a:moveTo>
                  <a:pt x="0" y="0"/>
                </a:moveTo>
                <a:lnTo>
                  <a:pt x="871483" y="0"/>
                </a:lnTo>
                <a:lnTo>
                  <a:pt x="892425" y="0"/>
                </a:lnTo>
              </a:path>
            </a:pathLst>
          </a:custGeom>
          <a:ln w="41883">
            <a:solidFill>
              <a:srgbClr val="5E5E5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7933321" y="6694689"/>
            <a:ext cx="176530" cy="176530"/>
          </a:xfrm>
          <a:custGeom>
            <a:avLst/>
            <a:gdLst/>
            <a:ahLst/>
            <a:cxnLst/>
            <a:rect l="l" t="t" r="r" b="b"/>
            <a:pathLst>
              <a:path w="176529" h="176529">
                <a:moveTo>
                  <a:pt x="0" y="0"/>
                </a:moveTo>
                <a:lnTo>
                  <a:pt x="0" y="175910"/>
                </a:lnTo>
                <a:lnTo>
                  <a:pt x="175910" y="87955"/>
                </a:lnTo>
                <a:lnTo>
                  <a:pt x="0" y="0"/>
                </a:lnTo>
                <a:close/>
              </a:path>
            </a:pathLst>
          </a:custGeom>
          <a:solidFill>
            <a:srgbClr val="5E5E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txBox="1"/>
          <p:nvPr/>
        </p:nvSpPr>
        <p:spPr>
          <a:xfrm>
            <a:off x="8946981" y="6021180"/>
            <a:ext cx="619125" cy="1244600"/>
          </a:xfrm>
          <a:prstGeom prst="rect">
            <a:avLst/>
          </a:prstGeom>
        </p:spPr>
        <p:txBody>
          <a:bodyPr vert="horz" wrap="square" lIns="0" tIns="118745" rIns="0" bIns="0" rtlCol="0">
            <a:spAutoFit/>
          </a:bodyPr>
          <a:lstStyle/>
          <a:p>
            <a:pPr marL="12700" marR="0" lvl="0" indent="0" algn="l" defTabSz="914400" rtl="0" eaLnBrk="1" fontAlgn="auto" latinLnBrk="0" hangingPunct="1">
              <a:lnSpc>
                <a:spcPct val="100000"/>
              </a:lnSpc>
              <a:spcBef>
                <a:spcPts val="935"/>
              </a:spcBef>
              <a:spcAft>
                <a:spcPts val="0"/>
              </a:spcAft>
              <a:buClrTx/>
              <a:buSzTx/>
              <a:buFontTx/>
              <a:buNone/>
              <a:tabLst/>
              <a:defRPr/>
            </a:pPr>
            <a:r>
              <a:rPr kumimoji="1" sz="3300" b="0" i="0" u="heavy" strike="noStrike" kern="1200" cap="none" spc="-610" normalizeH="0" baseline="0" noProof="0" dirty="0">
                <a:ln>
                  <a:noFill/>
                </a:ln>
                <a:solidFill>
                  <a:prstClr val="black"/>
                </a:solidFill>
                <a:effectLst/>
                <a:uLnTx/>
                <a:uFill>
                  <a:solidFill>
                    <a:srgbClr val="000000"/>
                  </a:solidFill>
                </a:uFill>
                <a:latin typeface="Lucida Sans Unicode"/>
                <a:ea typeface="+mn-ea"/>
                <a:cs typeface="Lucida Sans Unicode"/>
              </a:rPr>
              <a:t>∂</a:t>
            </a:r>
            <a:r>
              <a:rPr kumimoji="1" sz="3300" b="0" i="0" u="heavy" strike="noStrike" kern="1200" cap="none" spc="520" normalizeH="0" baseline="0" noProof="0" dirty="0">
                <a:ln>
                  <a:noFill/>
                </a:ln>
                <a:solidFill>
                  <a:prstClr val="black"/>
                </a:solidFill>
                <a:effectLst/>
                <a:uLnTx/>
                <a:uFill>
                  <a:solidFill>
                    <a:srgbClr val="000000"/>
                  </a:solidFill>
                </a:uFill>
                <a:latin typeface="Lucida Sans Unicode"/>
                <a:ea typeface="+mn-ea"/>
                <a:cs typeface="Lucida Sans Unicode"/>
              </a:rPr>
              <a:t>ℒ</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a:p>
            <a:pPr marL="102870" marR="0" lvl="0" indent="0" algn="l" defTabSz="914400" rtl="0" eaLnBrk="1" fontAlgn="auto" latinLnBrk="0" hangingPunct="1">
              <a:lnSpc>
                <a:spcPct val="100000"/>
              </a:lnSpc>
              <a:spcBef>
                <a:spcPts val="840"/>
              </a:spcBef>
              <a:spcAft>
                <a:spcPts val="0"/>
              </a:spcAft>
              <a:buClrTx/>
              <a:buSzTx/>
              <a:buFontTx/>
              <a:buNone/>
              <a:tabLst/>
              <a:defRPr/>
            </a:pPr>
            <a:r>
              <a:rPr kumimoji="1" sz="3300" b="0" i="0" u="none" strike="noStrike" kern="1200" cap="none" spc="-290" normalizeH="0" baseline="0" noProof="0" dirty="0">
                <a:ln>
                  <a:noFill/>
                </a:ln>
                <a:solidFill>
                  <a:prstClr val="black"/>
                </a:solidFill>
                <a:effectLst/>
                <a:uLnTx/>
                <a:uFillTx/>
                <a:latin typeface="Lucida Sans Unicode"/>
                <a:ea typeface="+mn-ea"/>
                <a:cs typeface="Lucida Sans Unicode"/>
              </a:rPr>
              <a:t>∂</a:t>
            </a:r>
            <a:r>
              <a:rPr kumimoji="1" sz="3300" b="1" i="0" u="none" strike="noStrike" kern="1200" cap="none" spc="-290" normalizeH="0" baseline="0" noProof="0" dirty="0">
                <a:ln>
                  <a:noFill/>
                </a:ln>
                <a:solidFill>
                  <a:prstClr val="black"/>
                </a:solidFill>
                <a:effectLst/>
                <a:uLnTx/>
                <a:uFillTx/>
                <a:latin typeface="Times New Roman"/>
                <a:ea typeface="+mn-ea"/>
                <a:cs typeface="Times New Roman"/>
              </a:rPr>
              <a:t>x</a:t>
            </a:r>
            <a:endParaRPr kumimoji="1" sz="33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6" name="object 6"/>
          <p:cNvSpPr/>
          <p:nvPr/>
        </p:nvSpPr>
        <p:spPr>
          <a:xfrm>
            <a:off x="9729546" y="6267381"/>
            <a:ext cx="0" cy="963930"/>
          </a:xfrm>
          <a:custGeom>
            <a:avLst/>
            <a:gdLst/>
            <a:ahLst/>
            <a:cxnLst/>
            <a:rect l="l" t="t" r="r" b="b"/>
            <a:pathLst>
              <a:path h="963929">
                <a:moveTo>
                  <a:pt x="0" y="0"/>
                </a:moveTo>
                <a:lnTo>
                  <a:pt x="0" y="963321"/>
                </a:lnTo>
              </a:path>
            </a:pathLst>
          </a:custGeom>
          <a:ln w="2764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txBox="1"/>
          <p:nvPr/>
        </p:nvSpPr>
        <p:spPr>
          <a:xfrm>
            <a:off x="9783442" y="6987537"/>
            <a:ext cx="527050" cy="382270"/>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defRPr/>
            </a:pPr>
            <a:r>
              <a:rPr kumimoji="1" sz="2350" b="1" i="0" u="none" strike="noStrike" kern="1200" cap="none" spc="-85" normalizeH="0" baseline="0" noProof="0" dirty="0">
                <a:ln>
                  <a:noFill/>
                </a:ln>
                <a:solidFill>
                  <a:prstClr val="black"/>
                </a:solidFill>
                <a:effectLst/>
                <a:uLnTx/>
                <a:uFillTx/>
                <a:latin typeface="Times New Roman"/>
                <a:ea typeface="+mn-ea"/>
                <a:cs typeface="Times New Roman"/>
              </a:rPr>
              <a:t>x</a:t>
            </a:r>
            <a:r>
              <a:rPr kumimoji="1" sz="2350" b="0" i="0" u="none" strike="noStrike" kern="1200" cap="none" spc="-85" normalizeH="0" baseline="0" noProof="0" dirty="0">
                <a:ln>
                  <a:noFill/>
                </a:ln>
                <a:solidFill>
                  <a:prstClr val="black"/>
                </a:solidFill>
                <a:effectLst/>
                <a:uLnTx/>
                <a:uFillTx/>
                <a:latin typeface="Lucida Sans Unicode"/>
                <a:ea typeface="+mn-ea"/>
                <a:cs typeface="Lucida Sans Unicode"/>
              </a:rPr>
              <a:t>=</a:t>
            </a:r>
            <a:r>
              <a:rPr kumimoji="1" sz="2350" b="1" i="0" u="none" strike="noStrike" kern="1200" cap="none" spc="-85" normalizeH="0" baseline="0" noProof="0" dirty="0">
                <a:ln>
                  <a:noFill/>
                </a:ln>
                <a:solidFill>
                  <a:prstClr val="black"/>
                </a:solidFill>
                <a:effectLst/>
                <a:uLnTx/>
                <a:uFillTx/>
                <a:latin typeface="Times New Roman"/>
                <a:ea typeface="+mn-ea"/>
                <a:cs typeface="Times New Roman"/>
              </a:rPr>
              <a:t>x</a:t>
            </a:r>
            <a:r>
              <a:rPr kumimoji="1" sz="3525" b="0" i="0" u="none" strike="noStrike" kern="1200" cap="none" spc="-127" normalizeH="0" baseline="2364" noProof="0" dirty="0">
                <a:ln>
                  <a:noFill/>
                </a:ln>
                <a:solidFill>
                  <a:prstClr val="black"/>
                </a:solidFill>
                <a:effectLst/>
                <a:uLnTx/>
                <a:uFillTx/>
                <a:latin typeface="Lucida Sans Unicode"/>
                <a:ea typeface="+mn-ea"/>
                <a:cs typeface="Lucida Sans Unicode"/>
              </a:rPr>
              <a:t>̂</a:t>
            </a:r>
            <a:endParaRPr kumimoji="1" sz="3525" b="0" i="0" u="none" strike="noStrike" kern="1200" cap="none" spc="0" normalizeH="0" baseline="2364" noProof="0">
              <a:ln>
                <a:noFill/>
              </a:ln>
              <a:solidFill>
                <a:prstClr val="black"/>
              </a:solidFill>
              <a:effectLst/>
              <a:uLnTx/>
              <a:uFillTx/>
              <a:latin typeface="Lucida Sans Unicode"/>
              <a:ea typeface="+mn-ea"/>
              <a:cs typeface="Lucida Sans Unicode"/>
            </a:endParaRPr>
          </a:p>
        </p:txBody>
      </p:sp>
      <p:sp>
        <p:nvSpPr>
          <p:cNvPr id="8" name="object 8"/>
          <p:cNvSpPr txBox="1"/>
          <p:nvPr/>
        </p:nvSpPr>
        <p:spPr>
          <a:xfrm>
            <a:off x="10421996" y="6423262"/>
            <a:ext cx="5334000" cy="528320"/>
          </a:xfrm>
          <a:prstGeom prst="rect">
            <a:avLst/>
          </a:prstGeom>
        </p:spPr>
        <p:txBody>
          <a:bodyPr vert="horz" wrap="square" lIns="0" tIns="12065" rIns="0" bIns="0" rtlCol="0">
            <a:spAutoFit/>
          </a:bodyPr>
          <a:lstStyle/>
          <a:p>
            <a:pPr marL="38100" marR="0" lvl="0" indent="0" algn="l" defTabSz="914400" rtl="0" eaLnBrk="1" fontAlgn="auto" latinLnBrk="0" hangingPunct="1">
              <a:lnSpc>
                <a:spcPct val="100000"/>
              </a:lnSpc>
              <a:spcBef>
                <a:spcPts val="95"/>
              </a:spcBef>
              <a:spcAft>
                <a:spcPts val="0"/>
              </a:spcAft>
              <a:buClrTx/>
              <a:buSzTx/>
              <a:buFontTx/>
              <a:buNone/>
              <a:tabLst/>
              <a:defRPr/>
            </a:pP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1" i="0" u="none" strike="noStrike" kern="1200" cap="none" spc="-5" normalizeH="0" baseline="0" noProof="0" dirty="0">
                <a:ln>
                  <a:noFill/>
                </a:ln>
                <a:solidFill>
                  <a:prstClr val="black"/>
                </a:solidFill>
                <a:effectLst/>
                <a:uLnTx/>
                <a:uFillTx/>
                <a:latin typeface="Times New Roman"/>
                <a:ea typeface="+mn-ea"/>
                <a:cs typeface="Times New Roman"/>
              </a:rPr>
              <a:t>0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 </a:t>
            </a:r>
            <a:r>
              <a:rPr kumimoji="1" sz="3300" b="1" i="0" u="none" strike="noStrike" kern="1200" cap="none" spc="-70" normalizeH="0" baseline="0" noProof="0" dirty="0">
                <a:ln>
                  <a:noFill/>
                </a:ln>
                <a:solidFill>
                  <a:prstClr val="black"/>
                </a:solidFill>
                <a:effectLst/>
                <a:uLnTx/>
                <a:uFillTx/>
                <a:latin typeface="Times New Roman"/>
                <a:ea typeface="+mn-ea"/>
                <a:cs typeface="Times New Roman"/>
              </a:rPr>
              <a:t>y</a:t>
            </a:r>
            <a:r>
              <a:rPr kumimoji="1" sz="3525" b="0" i="1" u="none" strike="noStrike" kern="1200" cap="none" spc="-104" normalizeH="0" baseline="28368" noProof="0" dirty="0">
                <a:ln>
                  <a:noFill/>
                </a:ln>
                <a:solidFill>
                  <a:prstClr val="black"/>
                </a:solidFill>
                <a:effectLst/>
                <a:uLnTx/>
                <a:uFillTx/>
                <a:latin typeface="Times New Roman"/>
                <a:ea typeface="+mn-ea"/>
                <a:cs typeface="Times New Roman"/>
              </a:rPr>
              <a:t>T</a:t>
            </a:r>
            <a:r>
              <a:rPr kumimoji="1" sz="3300" b="1" i="0" u="none" strike="noStrike" kern="1200" cap="none" spc="-70" normalizeH="0" baseline="0" noProof="0" dirty="0">
                <a:ln>
                  <a:noFill/>
                </a:ln>
                <a:solidFill>
                  <a:prstClr val="black"/>
                </a:solidFill>
                <a:effectLst/>
                <a:uLnTx/>
                <a:uFillTx/>
                <a:latin typeface="Times New Roman"/>
                <a:ea typeface="+mn-ea"/>
                <a:cs typeface="Times New Roman"/>
              </a:rPr>
              <a:t>R</a:t>
            </a:r>
            <a:r>
              <a:rPr kumimoji="1" sz="3525" b="0" i="0" u="none" strike="noStrike" kern="1200" cap="none" spc="-104" normalizeH="0" baseline="28368" noProof="0" dirty="0">
                <a:ln>
                  <a:noFill/>
                </a:ln>
                <a:solidFill>
                  <a:prstClr val="black"/>
                </a:solidFill>
                <a:effectLst/>
                <a:uLnTx/>
                <a:uFillTx/>
                <a:latin typeface="Lucida Sans Unicode"/>
                <a:ea typeface="+mn-ea"/>
                <a:cs typeface="Lucida Sans Unicode"/>
              </a:rPr>
              <a:t>−1</a:t>
            </a:r>
            <a:r>
              <a:rPr kumimoji="1" sz="3300" b="1" i="0" u="none" strike="noStrike" kern="1200" cap="none" spc="-70" normalizeH="0" baseline="0" noProof="0" dirty="0">
                <a:ln>
                  <a:noFill/>
                </a:ln>
                <a:solidFill>
                  <a:prstClr val="black"/>
                </a:solidFill>
                <a:effectLst/>
                <a:uLnTx/>
                <a:uFillTx/>
                <a:latin typeface="Times New Roman"/>
                <a:ea typeface="+mn-ea"/>
                <a:cs typeface="Times New Roman"/>
              </a:rPr>
              <a:t>H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270" normalizeH="0" baseline="0" noProof="0" dirty="0">
                <a:ln>
                  <a:noFill/>
                </a:ln>
                <a:solidFill>
                  <a:prstClr val="black"/>
                </a:solidFill>
                <a:effectLst/>
                <a:uLnTx/>
                <a:uFillTx/>
                <a:latin typeface="Lucida Sans Unicode"/>
                <a:ea typeface="+mn-ea"/>
                <a:cs typeface="Lucida Sans Unicode"/>
              </a:rPr>
              <a:t> </a:t>
            </a:r>
            <a:r>
              <a:rPr kumimoji="1" sz="3300" b="1" i="0" u="none" strike="noStrike" kern="1200" cap="none" spc="-35" normalizeH="0" baseline="0" noProof="0" dirty="0">
                <a:ln>
                  <a:noFill/>
                </a:ln>
                <a:solidFill>
                  <a:prstClr val="black"/>
                </a:solidFill>
                <a:effectLst/>
                <a:uLnTx/>
                <a:uFillTx/>
                <a:latin typeface="Times New Roman"/>
                <a:ea typeface="+mn-ea"/>
                <a:cs typeface="Times New Roman"/>
              </a:rPr>
              <a:t>x</a:t>
            </a:r>
            <a:r>
              <a:rPr kumimoji="1" sz="4950" b="0" i="0" u="none" strike="noStrike" kern="1200" cap="none" spc="-52" normalizeH="0" baseline="1683" noProof="0" dirty="0">
                <a:ln>
                  <a:noFill/>
                </a:ln>
                <a:solidFill>
                  <a:prstClr val="black"/>
                </a:solidFill>
                <a:effectLst/>
                <a:uLnTx/>
                <a:uFillTx/>
                <a:latin typeface="Lucida Sans Unicode"/>
                <a:ea typeface="+mn-ea"/>
                <a:cs typeface="Lucida Sans Unicode"/>
              </a:rPr>
              <a:t>̂</a:t>
            </a:r>
            <a:r>
              <a:rPr kumimoji="1" sz="3525" b="0" i="1" u="none" strike="noStrike" kern="1200" cap="none" spc="-52" normalizeH="0" baseline="28368" noProof="0" dirty="0">
                <a:ln>
                  <a:noFill/>
                </a:ln>
                <a:solidFill>
                  <a:prstClr val="black"/>
                </a:solidFill>
                <a:effectLst/>
                <a:uLnTx/>
                <a:uFillTx/>
                <a:latin typeface="Times New Roman"/>
                <a:ea typeface="+mn-ea"/>
                <a:cs typeface="Times New Roman"/>
              </a:rPr>
              <a:t>T</a:t>
            </a:r>
            <a:r>
              <a:rPr kumimoji="1" sz="3300" b="1" i="0" u="none" strike="noStrike" kern="1200" cap="none" spc="-35" normalizeH="0" baseline="0" noProof="0" dirty="0">
                <a:ln>
                  <a:noFill/>
                </a:ln>
                <a:solidFill>
                  <a:prstClr val="black"/>
                </a:solidFill>
                <a:effectLst/>
                <a:uLnTx/>
                <a:uFillTx/>
                <a:latin typeface="Times New Roman"/>
                <a:ea typeface="+mn-ea"/>
                <a:cs typeface="Times New Roman"/>
              </a:rPr>
              <a:t>H</a:t>
            </a:r>
            <a:r>
              <a:rPr kumimoji="1" sz="3525" b="0" i="1" u="none" strike="noStrike" kern="1200" cap="none" spc="-52" normalizeH="0" baseline="28368" noProof="0" dirty="0">
                <a:ln>
                  <a:noFill/>
                </a:ln>
                <a:solidFill>
                  <a:prstClr val="black"/>
                </a:solidFill>
                <a:effectLst/>
                <a:uLnTx/>
                <a:uFillTx/>
                <a:latin typeface="Times New Roman"/>
                <a:ea typeface="+mn-ea"/>
                <a:cs typeface="Times New Roman"/>
              </a:rPr>
              <a:t>T</a:t>
            </a:r>
            <a:r>
              <a:rPr kumimoji="1" sz="3300" b="1" i="0" u="none" strike="noStrike" kern="1200" cap="none" spc="-35" normalizeH="0" baseline="0" noProof="0" dirty="0">
                <a:ln>
                  <a:noFill/>
                </a:ln>
                <a:solidFill>
                  <a:prstClr val="black"/>
                </a:solidFill>
                <a:effectLst/>
                <a:uLnTx/>
                <a:uFillTx/>
                <a:latin typeface="Times New Roman"/>
                <a:ea typeface="+mn-ea"/>
                <a:cs typeface="Times New Roman"/>
              </a:rPr>
              <a:t>R</a:t>
            </a:r>
            <a:r>
              <a:rPr kumimoji="1" sz="3525" b="0" i="0" u="none" strike="noStrike" kern="1200" cap="none" spc="-52" normalizeH="0" baseline="28368" noProof="0" dirty="0">
                <a:ln>
                  <a:noFill/>
                </a:ln>
                <a:solidFill>
                  <a:prstClr val="black"/>
                </a:solidFill>
                <a:effectLst/>
                <a:uLnTx/>
                <a:uFillTx/>
                <a:latin typeface="Lucida Sans Unicode"/>
                <a:ea typeface="+mn-ea"/>
                <a:cs typeface="Lucida Sans Unicode"/>
              </a:rPr>
              <a:t>−1</a:t>
            </a:r>
            <a:r>
              <a:rPr kumimoji="1" sz="3300" b="1" i="0" u="none" strike="noStrike" kern="1200" cap="none" spc="-35" normalizeH="0" baseline="0" noProof="0" dirty="0">
                <a:ln>
                  <a:noFill/>
                </a:ln>
                <a:solidFill>
                  <a:prstClr val="black"/>
                </a:solidFill>
                <a:effectLst/>
                <a:uLnTx/>
                <a:uFillTx/>
                <a:latin typeface="Times New Roman"/>
                <a:ea typeface="+mn-ea"/>
                <a:cs typeface="Times New Roman"/>
              </a:rPr>
              <a:t>H</a:t>
            </a:r>
            <a:endParaRPr kumimoji="1" sz="33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9" name="object 9"/>
          <p:cNvSpPr txBox="1"/>
          <p:nvPr/>
        </p:nvSpPr>
        <p:spPr>
          <a:xfrm>
            <a:off x="5647590" y="8151975"/>
            <a:ext cx="5928995" cy="1347470"/>
          </a:xfrm>
          <a:prstGeom prst="rect">
            <a:avLst/>
          </a:prstGeom>
        </p:spPr>
        <p:txBody>
          <a:bodyPr vert="horz" wrap="square" lIns="0" tIns="12065" rIns="0" bIns="0" rtlCol="0">
            <a:spAutoFit/>
          </a:bodyPr>
          <a:lstStyle/>
          <a:p>
            <a:pPr marL="3810" marR="0" lvl="0" indent="0" algn="ctr" defTabSz="914400" rtl="0" eaLnBrk="1" fontAlgn="auto" latinLnBrk="0" hangingPunct="1">
              <a:lnSpc>
                <a:spcPct val="100000"/>
              </a:lnSpc>
              <a:spcBef>
                <a:spcPts val="95"/>
              </a:spcBef>
              <a:spcAft>
                <a:spcPts val="0"/>
              </a:spcAft>
              <a:buClrTx/>
              <a:buSzTx/>
              <a:buFontTx/>
              <a:buNone/>
              <a:tabLst/>
              <a:defRPr/>
            </a:pPr>
            <a:r>
              <a:rPr kumimoji="1" sz="3300" b="1" i="0" u="none" strike="noStrike" kern="1200" cap="none" spc="-10" normalizeH="0" baseline="0" noProof="0" dirty="0">
                <a:ln>
                  <a:noFill/>
                </a:ln>
                <a:solidFill>
                  <a:prstClr val="black"/>
                </a:solidFill>
                <a:effectLst/>
                <a:uLnTx/>
                <a:uFillTx/>
                <a:latin typeface="Times New Roman"/>
                <a:ea typeface="+mn-ea"/>
                <a:cs typeface="Times New Roman"/>
              </a:rPr>
              <a:t>H</a:t>
            </a:r>
            <a:r>
              <a:rPr kumimoji="1" sz="3525" b="0" i="1" u="none" strike="noStrike" kern="1200" cap="none" spc="-15" normalizeH="0" baseline="28368" noProof="0" dirty="0">
                <a:ln>
                  <a:noFill/>
                </a:ln>
                <a:solidFill>
                  <a:prstClr val="black"/>
                </a:solidFill>
                <a:effectLst/>
                <a:uLnTx/>
                <a:uFillTx/>
                <a:latin typeface="Times New Roman"/>
                <a:ea typeface="+mn-ea"/>
                <a:cs typeface="Times New Roman"/>
              </a:rPr>
              <a:t>T</a:t>
            </a:r>
            <a:r>
              <a:rPr kumimoji="1" sz="3300" b="1" i="0" u="none" strike="noStrike" kern="1200" cap="none" spc="-10" normalizeH="0" baseline="0" noProof="0" dirty="0">
                <a:ln>
                  <a:noFill/>
                </a:ln>
                <a:solidFill>
                  <a:prstClr val="black"/>
                </a:solidFill>
                <a:effectLst/>
                <a:uLnTx/>
                <a:uFillTx/>
                <a:latin typeface="Times New Roman"/>
                <a:ea typeface="+mn-ea"/>
                <a:cs typeface="Times New Roman"/>
              </a:rPr>
              <a:t>R</a:t>
            </a:r>
            <a:r>
              <a:rPr kumimoji="1" sz="3525" b="0" i="0" u="none" strike="noStrike" kern="1200" cap="none" spc="-15" normalizeH="0" baseline="28368" noProof="0" dirty="0">
                <a:ln>
                  <a:noFill/>
                </a:ln>
                <a:solidFill>
                  <a:prstClr val="black"/>
                </a:solidFill>
                <a:effectLst/>
                <a:uLnTx/>
                <a:uFillTx/>
                <a:latin typeface="Lucida Sans Unicode"/>
                <a:ea typeface="+mn-ea"/>
                <a:cs typeface="Lucida Sans Unicode"/>
              </a:rPr>
              <a:t>−1</a:t>
            </a:r>
            <a:r>
              <a:rPr kumimoji="1" sz="3300" b="1" i="0" u="none" strike="noStrike" kern="1200" cap="none" spc="-10" normalizeH="0" baseline="0" noProof="0" dirty="0">
                <a:ln>
                  <a:noFill/>
                </a:ln>
                <a:solidFill>
                  <a:prstClr val="black"/>
                </a:solidFill>
                <a:effectLst/>
                <a:uLnTx/>
                <a:uFillTx/>
                <a:latin typeface="Times New Roman"/>
                <a:ea typeface="+mn-ea"/>
                <a:cs typeface="Times New Roman"/>
              </a:rPr>
              <a:t>Hx</a:t>
            </a:r>
            <a:r>
              <a:rPr kumimoji="1" sz="4950" b="0" i="0" u="none" strike="noStrike" kern="1200" cap="none" spc="-15" normalizeH="0" baseline="1683" noProof="0" dirty="0">
                <a:ln>
                  <a:noFill/>
                </a:ln>
                <a:solidFill>
                  <a:prstClr val="black"/>
                </a:solidFill>
                <a:effectLst/>
                <a:uLnTx/>
                <a:uFillTx/>
                <a:latin typeface="Lucida Sans Unicode"/>
                <a:ea typeface="+mn-ea"/>
                <a:cs typeface="Lucida Sans Unicode"/>
              </a:rPr>
              <a:t>̂</a:t>
            </a:r>
            <a:r>
              <a:rPr kumimoji="1" sz="3525" b="0" i="0" u="none" strike="noStrike" kern="1200" cap="none" spc="-15" normalizeH="0" baseline="-18912" noProof="0" dirty="0">
                <a:ln>
                  <a:noFill/>
                </a:ln>
                <a:solidFill>
                  <a:prstClr val="black"/>
                </a:solidFill>
                <a:effectLst/>
                <a:uLnTx/>
                <a:uFillTx/>
                <a:latin typeface="Lucida Sans Unicode"/>
                <a:ea typeface="+mn-ea"/>
                <a:cs typeface="Lucida Sans Unicode"/>
              </a:rPr>
              <a:t>WLS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50" normalizeH="0" baseline="0" noProof="0" dirty="0">
                <a:ln>
                  <a:noFill/>
                </a:ln>
                <a:solidFill>
                  <a:prstClr val="black"/>
                </a:solidFill>
                <a:effectLst/>
                <a:uLnTx/>
                <a:uFillTx/>
                <a:latin typeface="Lucida Sans Unicode"/>
                <a:ea typeface="+mn-ea"/>
                <a:cs typeface="Lucida Sans Unicode"/>
              </a:rPr>
              <a:t> </a:t>
            </a:r>
            <a:r>
              <a:rPr kumimoji="1" sz="3300" b="1" i="0" u="none" strike="noStrike" kern="1200" cap="none" spc="-70" normalizeH="0" baseline="0" noProof="0" dirty="0">
                <a:ln>
                  <a:noFill/>
                </a:ln>
                <a:solidFill>
                  <a:prstClr val="black"/>
                </a:solidFill>
                <a:effectLst/>
                <a:uLnTx/>
                <a:uFillTx/>
                <a:latin typeface="Times New Roman"/>
                <a:ea typeface="+mn-ea"/>
                <a:cs typeface="Times New Roman"/>
              </a:rPr>
              <a:t>H</a:t>
            </a:r>
            <a:r>
              <a:rPr kumimoji="1" sz="3525" b="0" i="1" u="none" strike="noStrike" kern="1200" cap="none" spc="-104" normalizeH="0" baseline="28368" noProof="0" dirty="0">
                <a:ln>
                  <a:noFill/>
                </a:ln>
                <a:solidFill>
                  <a:prstClr val="black"/>
                </a:solidFill>
                <a:effectLst/>
                <a:uLnTx/>
                <a:uFillTx/>
                <a:latin typeface="Times New Roman"/>
                <a:ea typeface="+mn-ea"/>
                <a:cs typeface="Times New Roman"/>
              </a:rPr>
              <a:t>T</a:t>
            </a:r>
            <a:r>
              <a:rPr kumimoji="1" sz="3300" b="1" i="0" u="none" strike="noStrike" kern="1200" cap="none" spc="-70" normalizeH="0" baseline="0" noProof="0" dirty="0">
                <a:ln>
                  <a:noFill/>
                </a:ln>
                <a:solidFill>
                  <a:prstClr val="black"/>
                </a:solidFill>
                <a:effectLst/>
                <a:uLnTx/>
                <a:uFillTx/>
                <a:latin typeface="Times New Roman"/>
                <a:ea typeface="+mn-ea"/>
                <a:cs typeface="Times New Roman"/>
              </a:rPr>
              <a:t>R</a:t>
            </a:r>
            <a:r>
              <a:rPr kumimoji="1" sz="3525" b="0" i="0" u="none" strike="noStrike" kern="1200" cap="none" spc="-104" normalizeH="0" baseline="28368" noProof="0" dirty="0">
                <a:ln>
                  <a:noFill/>
                </a:ln>
                <a:solidFill>
                  <a:prstClr val="black"/>
                </a:solidFill>
                <a:effectLst/>
                <a:uLnTx/>
                <a:uFillTx/>
                <a:latin typeface="Lucida Sans Unicode"/>
                <a:ea typeface="+mn-ea"/>
                <a:cs typeface="Lucida Sans Unicode"/>
              </a:rPr>
              <a:t>−1</a:t>
            </a:r>
            <a:r>
              <a:rPr kumimoji="1" sz="3300" b="1" i="0" u="none" strike="noStrike" kern="1200" cap="none" spc="-70" normalizeH="0" baseline="0" noProof="0" dirty="0">
                <a:ln>
                  <a:noFill/>
                </a:ln>
                <a:solidFill>
                  <a:prstClr val="black"/>
                </a:solidFill>
                <a:effectLst/>
                <a:uLnTx/>
                <a:uFillTx/>
                <a:latin typeface="Times New Roman"/>
                <a:ea typeface="+mn-ea"/>
                <a:cs typeface="Times New Roman"/>
              </a:rPr>
              <a:t>y</a:t>
            </a:r>
            <a:endParaRPr kumimoji="1" sz="3300" b="0" i="0" u="none" strike="noStrike" kern="1200" cap="none" spc="0" normalizeH="0" baseline="0" noProof="0">
              <a:ln>
                <a:noFill/>
              </a:ln>
              <a:solidFill>
                <a:prstClr val="black"/>
              </a:solidFill>
              <a:effectLst/>
              <a:uLnTx/>
              <a:uFillTx/>
              <a:latin typeface="Times New Roman"/>
              <a:ea typeface="+mn-ea"/>
              <a:cs typeface="Times New Roman"/>
            </a:endParaRPr>
          </a:p>
          <a:p>
            <a:pPr marL="0" marR="0" lvl="0" indent="0" algn="ctr" defTabSz="914400" rtl="0" eaLnBrk="1" fontAlgn="auto" latinLnBrk="0" hangingPunct="1">
              <a:lnSpc>
                <a:spcPct val="100000"/>
              </a:lnSpc>
              <a:spcBef>
                <a:spcPts val="2495"/>
              </a:spcBef>
              <a:spcAft>
                <a:spcPts val="0"/>
              </a:spcAft>
              <a:buClrTx/>
              <a:buSzTx/>
              <a:buFontTx/>
              <a:buNone/>
              <a:tabLst/>
              <a:defRPr/>
            </a:pPr>
            <a:r>
              <a:rPr kumimoji="1" sz="3300" b="0" i="0" u="none" strike="noStrike" kern="1200" cap="none" spc="-125" normalizeH="0" baseline="0" noProof="0" dirty="0">
                <a:ln>
                  <a:noFill/>
                </a:ln>
                <a:solidFill>
                  <a:srgbClr val="5E5E5E"/>
                </a:solidFill>
                <a:effectLst/>
                <a:uLnTx/>
                <a:uFillTx/>
                <a:latin typeface="Arial"/>
                <a:ea typeface="+mn-ea"/>
                <a:cs typeface="Arial"/>
              </a:rPr>
              <a:t>The </a:t>
            </a:r>
            <a:r>
              <a:rPr kumimoji="1" sz="3300" b="0" i="0" u="none" strike="noStrike" kern="1200" cap="none" spc="-50" normalizeH="0" baseline="0" noProof="0" dirty="0">
                <a:ln>
                  <a:noFill/>
                </a:ln>
                <a:solidFill>
                  <a:srgbClr val="5E5E5E"/>
                </a:solidFill>
                <a:effectLst/>
                <a:uLnTx/>
                <a:uFillTx/>
                <a:latin typeface="Arial"/>
                <a:ea typeface="+mn-ea"/>
                <a:cs typeface="Arial"/>
              </a:rPr>
              <a:t>weighted </a:t>
            </a:r>
            <a:r>
              <a:rPr kumimoji="1" sz="3300" b="0" i="0" u="none" strike="noStrike" kern="1200" cap="none" spc="-35" normalizeH="0" baseline="0" noProof="0" dirty="0">
                <a:ln>
                  <a:noFill/>
                </a:ln>
                <a:solidFill>
                  <a:srgbClr val="5E5E5E"/>
                </a:solidFill>
                <a:effectLst/>
                <a:uLnTx/>
                <a:uFillTx/>
                <a:latin typeface="Arial"/>
                <a:ea typeface="+mn-ea"/>
                <a:cs typeface="Arial"/>
              </a:rPr>
              <a:t>normal</a:t>
            </a:r>
            <a:r>
              <a:rPr kumimoji="1" sz="3300" b="0" i="0" u="none" strike="noStrike" kern="1200" cap="none" spc="415" normalizeH="0" baseline="0" noProof="0" dirty="0">
                <a:ln>
                  <a:noFill/>
                </a:ln>
                <a:solidFill>
                  <a:srgbClr val="5E5E5E"/>
                </a:solidFill>
                <a:effectLst/>
                <a:uLnTx/>
                <a:uFillTx/>
                <a:latin typeface="Arial"/>
                <a:ea typeface="+mn-ea"/>
                <a:cs typeface="Arial"/>
              </a:rPr>
              <a:t> </a:t>
            </a:r>
            <a:r>
              <a:rPr kumimoji="1" sz="3300" b="0" i="0" u="none" strike="noStrike" kern="1200" cap="none" spc="-25" normalizeH="0" baseline="0" noProof="0" dirty="0">
                <a:ln>
                  <a:noFill/>
                </a:ln>
                <a:solidFill>
                  <a:srgbClr val="5E5E5E"/>
                </a:solidFill>
                <a:effectLst/>
                <a:uLnTx/>
                <a:uFillTx/>
                <a:latin typeface="Arial"/>
                <a:ea typeface="+mn-ea"/>
                <a:cs typeface="Arial"/>
              </a:rPr>
              <a:t>equations!</a:t>
            </a:r>
            <a:endParaRPr kumimoji="1" sz="3300" b="0" i="0" u="none" strike="noStrike" kern="1200" cap="none" spc="0" normalizeH="0" baseline="0" noProof="0">
              <a:ln>
                <a:noFill/>
              </a:ln>
              <a:solidFill>
                <a:prstClr val="black"/>
              </a:solidFill>
              <a:effectLst/>
              <a:uLnTx/>
              <a:uFillTx/>
              <a:latin typeface="Arial"/>
              <a:ea typeface="+mn-ea"/>
              <a:cs typeface="Arial"/>
            </a:endParaRPr>
          </a:p>
        </p:txBody>
      </p:sp>
      <p:sp>
        <p:nvSpPr>
          <p:cNvPr id="10" name="object 10"/>
          <p:cNvSpPr txBox="1">
            <a:spLocks noGrp="1"/>
          </p:cNvSpPr>
          <p:nvPr>
            <p:ph type="title"/>
          </p:nvPr>
        </p:nvSpPr>
        <p:spPr>
          <a:xfrm>
            <a:off x="1379927" y="626023"/>
            <a:ext cx="13064490" cy="1830705"/>
          </a:xfrm>
          <a:prstGeom prst="rect">
            <a:avLst/>
          </a:prstGeom>
        </p:spPr>
        <p:txBody>
          <a:bodyPr vert="horz" wrap="square" lIns="0" tIns="16510" rIns="0" bIns="0" rtlCol="0">
            <a:spAutoFit/>
          </a:bodyPr>
          <a:lstStyle/>
          <a:p>
            <a:pPr marL="12700" marR="5080">
              <a:lnSpc>
                <a:spcPct val="100099"/>
              </a:lnSpc>
              <a:spcBef>
                <a:spcPts val="130"/>
              </a:spcBef>
            </a:pPr>
            <a:r>
              <a:rPr b="1" spc="-180" dirty="0">
                <a:latin typeface="Arial"/>
                <a:cs typeface="Arial"/>
              </a:rPr>
              <a:t>Minimizing </a:t>
            </a:r>
            <a:r>
              <a:rPr b="1" spc="-204" dirty="0">
                <a:latin typeface="Arial"/>
                <a:cs typeface="Arial"/>
              </a:rPr>
              <a:t>the </a:t>
            </a:r>
            <a:r>
              <a:rPr i="1" spc="-135" dirty="0">
                <a:latin typeface="Arial"/>
                <a:cs typeface="Arial"/>
              </a:rPr>
              <a:t>Weighted </a:t>
            </a:r>
            <a:r>
              <a:rPr b="1" spc="-315" dirty="0">
                <a:latin typeface="Arial"/>
                <a:cs typeface="Arial"/>
              </a:rPr>
              <a:t>Least </a:t>
            </a:r>
            <a:r>
              <a:rPr b="1" spc="-360" dirty="0">
                <a:latin typeface="Arial"/>
                <a:cs typeface="Arial"/>
              </a:rPr>
              <a:t>Squares  </a:t>
            </a:r>
            <a:r>
              <a:rPr b="1" spc="-280" dirty="0">
                <a:latin typeface="Arial"/>
                <a:cs typeface="Arial"/>
              </a:rPr>
              <a:t>Criterion</a:t>
            </a:r>
          </a:p>
        </p:txBody>
      </p:sp>
      <p:sp>
        <p:nvSpPr>
          <p:cNvPr id="11" name="object 11"/>
          <p:cNvSpPr txBox="1"/>
          <p:nvPr/>
        </p:nvSpPr>
        <p:spPr>
          <a:xfrm>
            <a:off x="1545232" y="2918787"/>
            <a:ext cx="13594080" cy="2769870"/>
          </a:xfrm>
          <a:prstGeom prst="rect">
            <a:avLst/>
          </a:prstGeom>
        </p:spPr>
        <p:txBody>
          <a:bodyPr vert="horz" wrap="square" lIns="0" tIns="117475" rIns="0" bIns="0" rtlCol="0">
            <a:spAutoFit/>
          </a:bodyPr>
          <a:lstStyle/>
          <a:p>
            <a:pPr marL="25400" marR="0" lvl="0" indent="0" algn="l" defTabSz="914400" rtl="0" eaLnBrk="1" fontAlgn="auto" latinLnBrk="0" hangingPunct="1">
              <a:lnSpc>
                <a:spcPct val="100000"/>
              </a:lnSpc>
              <a:spcBef>
                <a:spcPts val="925"/>
              </a:spcBef>
              <a:spcAft>
                <a:spcPts val="0"/>
              </a:spcAft>
              <a:buClrTx/>
              <a:buSzTx/>
              <a:buFontTx/>
              <a:buNone/>
              <a:tabLst/>
              <a:defRPr/>
            </a:pPr>
            <a:r>
              <a:rPr kumimoji="1" sz="3300" b="0" i="0" u="none" strike="noStrike" kern="1200" cap="none" spc="-50" normalizeH="0" baseline="0" noProof="0" dirty="0">
                <a:ln>
                  <a:noFill/>
                </a:ln>
                <a:solidFill>
                  <a:srgbClr val="002A5C"/>
                </a:solidFill>
                <a:effectLst/>
                <a:uLnTx/>
                <a:uFillTx/>
                <a:latin typeface="Arial"/>
                <a:ea typeface="+mn-ea"/>
                <a:cs typeface="Arial"/>
              </a:rPr>
              <a:t>Expanding </a:t>
            </a:r>
            <a:r>
              <a:rPr kumimoji="1" sz="3300" b="0" i="0" u="none" strike="noStrike" kern="1200" cap="none" spc="-55" normalizeH="0" baseline="0" noProof="0" dirty="0">
                <a:ln>
                  <a:noFill/>
                </a:ln>
                <a:solidFill>
                  <a:srgbClr val="002A5C"/>
                </a:solidFill>
                <a:effectLst/>
                <a:uLnTx/>
                <a:uFillTx/>
                <a:latin typeface="Arial"/>
                <a:ea typeface="+mn-ea"/>
                <a:cs typeface="Arial"/>
              </a:rPr>
              <a:t>our </a:t>
            </a:r>
            <a:r>
              <a:rPr kumimoji="1" sz="3300" b="0" i="0" u="none" strike="noStrike" kern="1200" cap="none" spc="-110" normalizeH="0" baseline="0" noProof="0" dirty="0">
                <a:ln>
                  <a:noFill/>
                </a:ln>
                <a:solidFill>
                  <a:srgbClr val="002A5C"/>
                </a:solidFill>
                <a:effectLst/>
                <a:uLnTx/>
                <a:uFillTx/>
                <a:latin typeface="Arial"/>
                <a:ea typeface="+mn-ea"/>
                <a:cs typeface="Arial"/>
              </a:rPr>
              <a:t>new</a:t>
            </a:r>
            <a:r>
              <a:rPr kumimoji="1" sz="3300" b="0" i="0" u="none" strike="noStrike" kern="1200" cap="none" spc="385" normalizeH="0" baseline="0" noProof="0" dirty="0">
                <a:ln>
                  <a:noFill/>
                </a:ln>
                <a:solidFill>
                  <a:srgbClr val="002A5C"/>
                </a:solidFill>
                <a:effectLst/>
                <a:uLnTx/>
                <a:uFillTx/>
                <a:latin typeface="Arial"/>
                <a:ea typeface="+mn-ea"/>
                <a:cs typeface="Arial"/>
              </a:rPr>
              <a:t> </a:t>
            </a:r>
            <a:r>
              <a:rPr kumimoji="1" sz="3300" b="0" i="0" u="none" strike="noStrike" kern="1200" cap="none" spc="35" normalizeH="0" baseline="0" noProof="0" dirty="0">
                <a:ln>
                  <a:noFill/>
                </a:ln>
                <a:solidFill>
                  <a:srgbClr val="002A5C"/>
                </a:solidFill>
                <a:effectLst/>
                <a:uLnTx/>
                <a:uFillTx/>
                <a:latin typeface="Arial"/>
                <a:ea typeface="+mn-ea"/>
                <a:cs typeface="Arial"/>
              </a:rPr>
              <a:t>criterion,</a:t>
            </a:r>
            <a:endParaRPr kumimoji="1" sz="3300" b="0" i="0" u="none" strike="noStrike" kern="1200" cap="none" spc="0" normalizeH="0" baseline="0" noProof="0">
              <a:ln>
                <a:noFill/>
              </a:ln>
              <a:solidFill>
                <a:prstClr val="black"/>
              </a:solidFill>
              <a:effectLst/>
              <a:uLnTx/>
              <a:uFillTx/>
              <a:latin typeface="Arial"/>
              <a:ea typeface="+mn-ea"/>
              <a:cs typeface="Arial"/>
            </a:endParaRPr>
          </a:p>
          <a:p>
            <a:pPr marL="0" marR="601345" lvl="0" indent="0" algn="ctr" defTabSz="914400" rtl="0" eaLnBrk="1" fontAlgn="auto" latinLnBrk="0" hangingPunct="1">
              <a:lnSpc>
                <a:spcPct val="100000"/>
              </a:lnSpc>
              <a:spcBef>
                <a:spcPts val="795"/>
              </a:spcBef>
              <a:spcAft>
                <a:spcPts val="0"/>
              </a:spcAft>
              <a:buClrTx/>
              <a:buSzTx/>
              <a:buFontTx/>
              <a:buNone/>
              <a:tabLst/>
              <a:defRPr/>
            </a:pPr>
            <a:r>
              <a:rPr kumimoji="1" sz="3300" b="0" i="0" u="none" strike="noStrike" kern="1200" cap="none" spc="140" normalizeH="0" baseline="0" noProof="0" dirty="0">
                <a:ln>
                  <a:noFill/>
                </a:ln>
                <a:solidFill>
                  <a:prstClr val="black"/>
                </a:solidFill>
                <a:effectLst/>
                <a:uLnTx/>
                <a:uFillTx/>
                <a:latin typeface="Lucida Sans Unicode"/>
                <a:ea typeface="+mn-ea"/>
                <a:cs typeface="Lucida Sans Unicode"/>
              </a:rPr>
              <a:t>ℒ</a:t>
            </a:r>
            <a:r>
              <a:rPr kumimoji="1" sz="3525" b="0" i="0" u="none" strike="noStrike" kern="1200" cap="none" spc="209" normalizeH="0" baseline="-18912" noProof="0" dirty="0">
                <a:ln>
                  <a:noFill/>
                </a:ln>
                <a:solidFill>
                  <a:prstClr val="black"/>
                </a:solidFill>
                <a:effectLst/>
                <a:uLnTx/>
                <a:uFillTx/>
                <a:latin typeface="Lucida Sans Unicode"/>
                <a:ea typeface="+mn-ea"/>
                <a:cs typeface="Lucida Sans Unicode"/>
              </a:rPr>
              <a:t>WLS</a:t>
            </a:r>
            <a:r>
              <a:rPr kumimoji="1" sz="3300" b="0" i="0" u="none" strike="noStrike" kern="1200" cap="none" spc="140" normalizeH="0" baseline="0" noProof="0" dirty="0">
                <a:ln>
                  <a:noFill/>
                </a:ln>
                <a:solidFill>
                  <a:prstClr val="black"/>
                </a:solidFill>
                <a:effectLst/>
                <a:uLnTx/>
                <a:uFillTx/>
                <a:latin typeface="Lucida Sans Unicode"/>
                <a:ea typeface="+mn-ea"/>
                <a:cs typeface="Lucida Sans Unicode"/>
              </a:rPr>
              <a:t>(</a:t>
            </a:r>
            <a:r>
              <a:rPr kumimoji="1" sz="3300" b="1" i="0" u="none" strike="noStrike" kern="1200" cap="none" spc="140" normalizeH="0" baseline="0" noProof="0" dirty="0">
                <a:ln>
                  <a:noFill/>
                </a:ln>
                <a:solidFill>
                  <a:prstClr val="black"/>
                </a:solidFill>
                <a:effectLst/>
                <a:uLnTx/>
                <a:uFillTx/>
                <a:latin typeface="Times New Roman"/>
                <a:ea typeface="+mn-ea"/>
                <a:cs typeface="Times New Roman"/>
              </a:rPr>
              <a:t>x</a:t>
            </a:r>
            <a:r>
              <a:rPr kumimoji="1" sz="3300" b="0" i="0" u="none" strike="noStrike" kern="1200" cap="none" spc="140"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405" normalizeH="0" baseline="0" noProof="0" dirty="0">
                <a:ln>
                  <a:noFill/>
                </a:ln>
                <a:solidFill>
                  <a:prstClr val="black"/>
                </a:solidFill>
                <a:effectLst/>
                <a:uLnTx/>
                <a:uFillTx/>
                <a:latin typeface="Lucida Sans Unicode"/>
                <a:ea typeface="+mn-ea"/>
                <a:cs typeface="Lucida Sans Unicode"/>
              </a:rPr>
              <a:t> </a:t>
            </a:r>
            <a:r>
              <a:rPr kumimoji="1" sz="3300" b="1" i="0" u="none" strike="noStrike" kern="1200" cap="none" spc="-70" normalizeH="0" baseline="0" noProof="0" dirty="0">
                <a:ln>
                  <a:noFill/>
                </a:ln>
                <a:solidFill>
                  <a:prstClr val="black"/>
                </a:solidFill>
                <a:effectLst/>
                <a:uLnTx/>
                <a:uFillTx/>
                <a:latin typeface="Times New Roman"/>
                <a:ea typeface="+mn-ea"/>
                <a:cs typeface="Times New Roman"/>
              </a:rPr>
              <a:t>e</a:t>
            </a:r>
            <a:r>
              <a:rPr kumimoji="1" sz="3525" b="0" i="1" u="none" strike="noStrike" kern="1200" cap="none" spc="-104" normalizeH="0" baseline="28368" noProof="0" dirty="0">
                <a:ln>
                  <a:noFill/>
                </a:ln>
                <a:solidFill>
                  <a:prstClr val="black"/>
                </a:solidFill>
                <a:effectLst/>
                <a:uLnTx/>
                <a:uFillTx/>
                <a:latin typeface="Times New Roman"/>
                <a:ea typeface="+mn-ea"/>
                <a:cs typeface="Times New Roman"/>
              </a:rPr>
              <a:t>T</a:t>
            </a:r>
            <a:r>
              <a:rPr kumimoji="1" sz="3300" b="1" i="0" u="none" strike="noStrike" kern="1200" cap="none" spc="-70" normalizeH="0" baseline="0" noProof="0" dirty="0">
                <a:ln>
                  <a:noFill/>
                </a:ln>
                <a:solidFill>
                  <a:prstClr val="black"/>
                </a:solidFill>
                <a:effectLst/>
                <a:uLnTx/>
                <a:uFillTx/>
                <a:latin typeface="Times New Roman"/>
                <a:ea typeface="+mn-ea"/>
                <a:cs typeface="Times New Roman"/>
              </a:rPr>
              <a:t>R</a:t>
            </a:r>
            <a:r>
              <a:rPr kumimoji="1" sz="3525" b="0" i="0" u="none" strike="noStrike" kern="1200" cap="none" spc="-104" normalizeH="0" baseline="28368" noProof="0" dirty="0">
                <a:ln>
                  <a:noFill/>
                </a:ln>
                <a:solidFill>
                  <a:prstClr val="black"/>
                </a:solidFill>
                <a:effectLst/>
                <a:uLnTx/>
                <a:uFillTx/>
                <a:latin typeface="Lucida Sans Unicode"/>
                <a:ea typeface="+mn-ea"/>
                <a:cs typeface="Lucida Sans Unicode"/>
              </a:rPr>
              <a:t>−1</a:t>
            </a:r>
            <a:r>
              <a:rPr kumimoji="1" sz="3300" b="1" i="0" u="none" strike="noStrike" kern="1200" cap="none" spc="-70" normalizeH="0" baseline="0" noProof="0" dirty="0">
                <a:ln>
                  <a:noFill/>
                </a:ln>
                <a:solidFill>
                  <a:prstClr val="black"/>
                </a:solidFill>
                <a:effectLst/>
                <a:uLnTx/>
                <a:uFillTx/>
                <a:latin typeface="Times New Roman"/>
                <a:ea typeface="+mn-ea"/>
                <a:cs typeface="Times New Roman"/>
              </a:rPr>
              <a:t>e</a:t>
            </a:r>
            <a:endParaRPr kumimoji="1" sz="3300" b="0" i="0" u="none" strike="noStrike" kern="1200" cap="none" spc="0" normalizeH="0" baseline="0" noProof="0">
              <a:ln>
                <a:noFill/>
              </a:ln>
              <a:solidFill>
                <a:prstClr val="black"/>
              </a:solidFill>
              <a:effectLst/>
              <a:uLnTx/>
              <a:uFillTx/>
              <a:latin typeface="Times New Roman"/>
              <a:ea typeface="+mn-ea"/>
              <a:cs typeface="Times New Roman"/>
            </a:endParaRPr>
          </a:p>
          <a:p>
            <a:pPr marL="6497955" marR="0" lvl="0" indent="0" algn="l" defTabSz="914400" rtl="0" eaLnBrk="1" fontAlgn="auto" latinLnBrk="0" hangingPunct="1">
              <a:lnSpc>
                <a:spcPct val="100000"/>
              </a:lnSpc>
              <a:spcBef>
                <a:spcPts val="1350"/>
              </a:spcBef>
              <a:spcAft>
                <a:spcPts val="0"/>
              </a:spcAft>
              <a:buClrTx/>
              <a:buSzTx/>
              <a:buFontTx/>
              <a:buNone/>
              <a:tabLst/>
              <a:defRPr/>
            </a:pP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10" normalizeH="0" baseline="0" noProof="0" dirty="0">
                <a:ln>
                  <a:noFill/>
                </a:ln>
                <a:solidFill>
                  <a:prstClr val="black"/>
                </a:solidFill>
                <a:effectLst/>
                <a:uLnTx/>
                <a:uFillTx/>
                <a:latin typeface="Lucida Sans Unicode"/>
                <a:ea typeface="+mn-ea"/>
                <a:cs typeface="Lucida Sans Unicode"/>
              </a:rPr>
              <a:t>(</a:t>
            </a:r>
            <a:r>
              <a:rPr kumimoji="1" sz="3300" b="1" i="0" u="none" strike="noStrike" kern="1200" cap="none" spc="10" normalizeH="0" baseline="0" noProof="0" dirty="0">
                <a:ln>
                  <a:noFill/>
                </a:ln>
                <a:solidFill>
                  <a:prstClr val="black"/>
                </a:solidFill>
                <a:effectLst/>
                <a:uLnTx/>
                <a:uFillTx/>
                <a:latin typeface="Times New Roman"/>
                <a:ea typeface="+mn-ea"/>
                <a:cs typeface="Times New Roman"/>
              </a:rPr>
              <a:t>y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1" i="0" u="none" strike="noStrike" kern="1200" cap="none" spc="-45" normalizeH="0" baseline="0" noProof="0" dirty="0">
                <a:ln>
                  <a:noFill/>
                </a:ln>
                <a:solidFill>
                  <a:prstClr val="black"/>
                </a:solidFill>
                <a:effectLst/>
                <a:uLnTx/>
                <a:uFillTx/>
                <a:latin typeface="Times New Roman"/>
                <a:ea typeface="+mn-ea"/>
                <a:cs typeface="Times New Roman"/>
              </a:rPr>
              <a:t>Hx</a:t>
            </a:r>
            <a:r>
              <a:rPr kumimoji="1" sz="3300" b="0" i="0" u="none" strike="noStrike" kern="1200" cap="none" spc="-45" normalizeH="0" baseline="0" noProof="0" dirty="0">
                <a:ln>
                  <a:noFill/>
                </a:ln>
                <a:solidFill>
                  <a:prstClr val="black"/>
                </a:solidFill>
                <a:effectLst/>
                <a:uLnTx/>
                <a:uFillTx/>
                <a:latin typeface="Lucida Sans Unicode"/>
                <a:ea typeface="+mn-ea"/>
                <a:cs typeface="Lucida Sans Unicode"/>
              </a:rPr>
              <a:t>)</a:t>
            </a:r>
            <a:r>
              <a:rPr kumimoji="1" sz="3525" b="0" i="1" u="none" strike="noStrike" kern="1200" cap="none" spc="-67" normalizeH="0" baseline="28368" noProof="0" dirty="0">
                <a:ln>
                  <a:noFill/>
                </a:ln>
                <a:solidFill>
                  <a:prstClr val="black"/>
                </a:solidFill>
                <a:effectLst/>
                <a:uLnTx/>
                <a:uFillTx/>
                <a:latin typeface="Times New Roman"/>
                <a:ea typeface="+mn-ea"/>
                <a:cs typeface="Times New Roman"/>
              </a:rPr>
              <a:t>T</a:t>
            </a:r>
            <a:r>
              <a:rPr kumimoji="1" sz="3300" b="1" i="0" u="none" strike="noStrike" kern="1200" cap="none" spc="-45" normalizeH="0" baseline="0" noProof="0" dirty="0">
                <a:ln>
                  <a:noFill/>
                </a:ln>
                <a:solidFill>
                  <a:prstClr val="black"/>
                </a:solidFill>
                <a:effectLst/>
                <a:uLnTx/>
                <a:uFillTx/>
                <a:latin typeface="Times New Roman"/>
                <a:ea typeface="+mn-ea"/>
                <a:cs typeface="Times New Roman"/>
              </a:rPr>
              <a:t>R</a:t>
            </a:r>
            <a:r>
              <a:rPr kumimoji="1" sz="3525" b="0" i="0" u="none" strike="noStrike" kern="1200" cap="none" spc="-67" normalizeH="0" baseline="28368" noProof="0" dirty="0">
                <a:ln>
                  <a:noFill/>
                </a:ln>
                <a:solidFill>
                  <a:prstClr val="black"/>
                </a:solidFill>
                <a:effectLst/>
                <a:uLnTx/>
                <a:uFillTx/>
                <a:latin typeface="Lucida Sans Unicode"/>
                <a:ea typeface="+mn-ea"/>
                <a:cs typeface="Lucida Sans Unicode"/>
              </a:rPr>
              <a:t>−1</a:t>
            </a:r>
            <a:r>
              <a:rPr kumimoji="1" sz="3300" b="0" i="0" u="none" strike="noStrike" kern="1200" cap="none" spc="-45" normalizeH="0" baseline="0" noProof="0" dirty="0">
                <a:ln>
                  <a:noFill/>
                </a:ln>
                <a:solidFill>
                  <a:prstClr val="black"/>
                </a:solidFill>
                <a:effectLst/>
                <a:uLnTx/>
                <a:uFillTx/>
                <a:latin typeface="Lucida Sans Unicode"/>
                <a:ea typeface="+mn-ea"/>
                <a:cs typeface="Lucida Sans Unicode"/>
              </a:rPr>
              <a:t>(</a:t>
            </a:r>
            <a:r>
              <a:rPr kumimoji="1" sz="3300" b="1" i="0" u="none" strike="noStrike" kern="1200" cap="none" spc="-45" normalizeH="0" baseline="0" noProof="0" dirty="0">
                <a:ln>
                  <a:noFill/>
                </a:ln>
                <a:solidFill>
                  <a:prstClr val="black"/>
                </a:solidFill>
                <a:effectLst/>
                <a:uLnTx/>
                <a:uFillTx/>
                <a:latin typeface="Times New Roman"/>
                <a:ea typeface="+mn-ea"/>
                <a:cs typeface="Times New Roman"/>
              </a:rPr>
              <a:t>y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195" normalizeH="0" baseline="0" noProof="0" dirty="0">
                <a:ln>
                  <a:noFill/>
                </a:ln>
                <a:solidFill>
                  <a:prstClr val="black"/>
                </a:solidFill>
                <a:effectLst/>
                <a:uLnTx/>
                <a:uFillTx/>
                <a:latin typeface="Lucida Sans Unicode"/>
                <a:ea typeface="+mn-ea"/>
                <a:cs typeface="Lucida Sans Unicode"/>
              </a:rPr>
              <a:t> </a:t>
            </a:r>
            <a:r>
              <a:rPr kumimoji="1" sz="3300" b="1" i="0" u="none" strike="noStrike" kern="1200" cap="none" spc="5" normalizeH="0" baseline="0" noProof="0" dirty="0">
                <a:ln>
                  <a:noFill/>
                </a:ln>
                <a:solidFill>
                  <a:prstClr val="black"/>
                </a:solidFill>
                <a:effectLst/>
                <a:uLnTx/>
                <a:uFillTx/>
                <a:latin typeface="Times New Roman"/>
                <a:ea typeface="+mn-ea"/>
                <a:cs typeface="Times New Roman"/>
              </a:rPr>
              <a:t>Hx</a:t>
            </a:r>
            <a:r>
              <a:rPr kumimoji="1" sz="3300" b="0" i="0" u="none" strike="noStrike" kern="1200" cap="none" spc="5" normalizeH="0" baseline="0" noProof="0" dirty="0">
                <a:ln>
                  <a:noFill/>
                </a:ln>
                <a:solidFill>
                  <a:prstClr val="black"/>
                </a:solidFill>
                <a:effectLst/>
                <a:uLnTx/>
                <a:uFillTx/>
                <a:latin typeface="Lucida Sans Unicode"/>
                <a:ea typeface="+mn-ea"/>
                <a:cs typeface="Lucida Sans Unicode"/>
              </a:rPr>
              <a:t>)</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a:p>
            <a:pPr marL="25400" marR="0" lvl="0" indent="0" algn="l" defTabSz="914400" rtl="0" eaLnBrk="1" fontAlgn="auto" latinLnBrk="0" hangingPunct="1">
              <a:lnSpc>
                <a:spcPct val="100000"/>
              </a:lnSpc>
              <a:spcBef>
                <a:spcPts val="2795"/>
              </a:spcBef>
              <a:spcAft>
                <a:spcPts val="0"/>
              </a:spcAft>
              <a:buClrTx/>
              <a:buSzTx/>
              <a:buFontTx/>
              <a:buNone/>
              <a:tabLst/>
              <a:defRPr/>
            </a:pPr>
            <a:r>
              <a:rPr kumimoji="1" sz="3300" b="0" i="0" u="none" strike="noStrike" kern="1200" cap="none" spc="-325" normalizeH="0" baseline="0" noProof="0" dirty="0">
                <a:ln>
                  <a:noFill/>
                </a:ln>
                <a:solidFill>
                  <a:srgbClr val="002A5C"/>
                </a:solidFill>
                <a:effectLst/>
                <a:uLnTx/>
                <a:uFillTx/>
                <a:latin typeface="Arial"/>
                <a:ea typeface="+mn-ea"/>
                <a:cs typeface="Arial"/>
              </a:rPr>
              <a:t>We </a:t>
            </a:r>
            <a:r>
              <a:rPr kumimoji="1" sz="3300" b="0" i="0" u="none" strike="noStrike" kern="1200" cap="none" spc="-50" normalizeH="0" baseline="0" noProof="0" dirty="0">
                <a:ln>
                  <a:noFill/>
                </a:ln>
                <a:solidFill>
                  <a:srgbClr val="002A5C"/>
                </a:solidFill>
                <a:effectLst/>
                <a:uLnTx/>
                <a:uFillTx/>
                <a:latin typeface="Arial"/>
                <a:ea typeface="+mn-ea"/>
                <a:cs typeface="Arial"/>
              </a:rPr>
              <a:t>can </a:t>
            </a:r>
            <a:r>
              <a:rPr kumimoji="1" sz="3300" b="0" i="0" u="none" strike="noStrike" kern="1200" cap="none" spc="35" normalizeH="0" baseline="0" noProof="0" dirty="0">
                <a:ln>
                  <a:noFill/>
                </a:ln>
                <a:solidFill>
                  <a:srgbClr val="002A5C"/>
                </a:solidFill>
                <a:effectLst/>
                <a:uLnTx/>
                <a:uFillTx/>
                <a:latin typeface="Arial"/>
                <a:ea typeface="+mn-ea"/>
                <a:cs typeface="Arial"/>
              </a:rPr>
              <a:t>minimize </a:t>
            </a:r>
            <a:r>
              <a:rPr kumimoji="1" sz="3300" b="0" i="0" u="none" strike="noStrike" kern="1200" cap="none" spc="190" normalizeH="0" baseline="0" noProof="0" dirty="0">
                <a:ln>
                  <a:noFill/>
                </a:ln>
                <a:solidFill>
                  <a:srgbClr val="002A5C"/>
                </a:solidFill>
                <a:effectLst/>
                <a:uLnTx/>
                <a:uFillTx/>
                <a:latin typeface="Arial"/>
                <a:ea typeface="+mn-ea"/>
                <a:cs typeface="Arial"/>
              </a:rPr>
              <a:t>it </a:t>
            </a:r>
            <a:r>
              <a:rPr kumimoji="1" sz="3300" b="0" i="0" u="none" strike="noStrike" kern="1200" cap="none" spc="-175" normalizeH="0" baseline="0" noProof="0" dirty="0">
                <a:ln>
                  <a:noFill/>
                </a:ln>
                <a:solidFill>
                  <a:srgbClr val="002A5C"/>
                </a:solidFill>
                <a:effectLst/>
                <a:uLnTx/>
                <a:uFillTx/>
                <a:latin typeface="Arial"/>
                <a:ea typeface="+mn-ea"/>
                <a:cs typeface="Arial"/>
              </a:rPr>
              <a:t>as </a:t>
            </a:r>
            <a:r>
              <a:rPr kumimoji="1" sz="3300" b="0" i="0" u="none" strike="noStrike" kern="1200" cap="none" spc="-30" normalizeH="0" baseline="0" noProof="0" dirty="0">
                <a:ln>
                  <a:noFill/>
                </a:ln>
                <a:solidFill>
                  <a:srgbClr val="002A5C"/>
                </a:solidFill>
                <a:effectLst/>
                <a:uLnTx/>
                <a:uFillTx/>
                <a:latin typeface="Arial"/>
                <a:ea typeface="+mn-ea"/>
                <a:cs typeface="Arial"/>
              </a:rPr>
              <a:t>before, </a:t>
            </a:r>
            <a:r>
              <a:rPr kumimoji="1" sz="3300" b="0" i="0" u="none" strike="noStrike" kern="1200" cap="none" spc="70" normalizeH="0" baseline="0" noProof="0" dirty="0">
                <a:ln>
                  <a:noFill/>
                </a:ln>
                <a:solidFill>
                  <a:srgbClr val="002A5C"/>
                </a:solidFill>
                <a:effectLst/>
                <a:uLnTx/>
                <a:uFillTx/>
                <a:latin typeface="Arial"/>
                <a:ea typeface="+mn-ea"/>
                <a:cs typeface="Arial"/>
              </a:rPr>
              <a:t>but </a:t>
            </a:r>
            <a:r>
              <a:rPr kumimoji="1" sz="3300" b="0" i="0" u="none" strike="noStrike" kern="1200" cap="none" spc="-10" normalizeH="0" baseline="0" noProof="0" dirty="0">
                <a:ln>
                  <a:noFill/>
                </a:ln>
                <a:solidFill>
                  <a:srgbClr val="002A5C"/>
                </a:solidFill>
                <a:effectLst/>
                <a:uLnTx/>
                <a:uFillTx/>
                <a:latin typeface="Arial"/>
                <a:ea typeface="+mn-ea"/>
                <a:cs typeface="Arial"/>
              </a:rPr>
              <a:t>accounting </a:t>
            </a:r>
            <a:r>
              <a:rPr kumimoji="1" sz="3300" b="0" i="0" u="none" strike="noStrike" kern="1200" cap="none" spc="5" normalizeH="0" baseline="0" noProof="0" dirty="0">
                <a:ln>
                  <a:noFill/>
                </a:ln>
                <a:solidFill>
                  <a:srgbClr val="002A5C"/>
                </a:solidFill>
                <a:effectLst/>
                <a:uLnTx/>
                <a:uFillTx/>
                <a:latin typeface="Arial"/>
                <a:ea typeface="+mn-ea"/>
                <a:cs typeface="Arial"/>
              </a:rPr>
              <a:t>for </a:t>
            </a:r>
            <a:r>
              <a:rPr kumimoji="1" sz="3300" b="0" i="0" u="none" strike="noStrike" kern="1200" cap="none" spc="10" normalizeH="0" baseline="0" noProof="0" dirty="0">
                <a:ln>
                  <a:noFill/>
                </a:ln>
                <a:solidFill>
                  <a:srgbClr val="002A5C"/>
                </a:solidFill>
                <a:effectLst/>
                <a:uLnTx/>
                <a:uFillTx/>
                <a:latin typeface="Arial"/>
                <a:ea typeface="+mn-ea"/>
                <a:cs typeface="Arial"/>
              </a:rPr>
              <a:t>the </a:t>
            </a:r>
            <a:r>
              <a:rPr kumimoji="1" sz="3300" b="0" i="0" u="none" strike="noStrike" kern="1200" cap="none" spc="-110" normalizeH="0" baseline="0" noProof="0" dirty="0">
                <a:ln>
                  <a:noFill/>
                </a:ln>
                <a:solidFill>
                  <a:srgbClr val="002A5C"/>
                </a:solidFill>
                <a:effectLst/>
                <a:uLnTx/>
                <a:uFillTx/>
                <a:latin typeface="Arial"/>
                <a:ea typeface="+mn-ea"/>
                <a:cs typeface="Arial"/>
              </a:rPr>
              <a:t>new </a:t>
            </a:r>
            <a:r>
              <a:rPr kumimoji="1" sz="3300" b="0" i="0" u="none" strike="noStrike" kern="1200" cap="none" spc="-10" normalizeH="0" baseline="0" noProof="0" dirty="0">
                <a:ln>
                  <a:noFill/>
                </a:ln>
                <a:solidFill>
                  <a:srgbClr val="002A5C"/>
                </a:solidFill>
                <a:effectLst/>
                <a:uLnTx/>
                <a:uFillTx/>
                <a:latin typeface="Arial"/>
                <a:ea typeface="+mn-ea"/>
                <a:cs typeface="Arial"/>
              </a:rPr>
              <a:t>weighting</a:t>
            </a:r>
            <a:r>
              <a:rPr kumimoji="1" sz="3300" b="0" i="0" u="none" strike="noStrike" kern="1200" cap="none" spc="200" normalizeH="0" baseline="0" noProof="0" dirty="0">
                <a:ln>
                  <a:noFill/>
                </a:ln>
                <a:solidFill>
                  <a:srgbClr val="002A5C"/>
                </a:solidFill>
                <a:effectLst/>
                <a:uLnTx/>
                <a:uFillTx/>
                <a:latin typeface="Arial"/>
                <a:ea typeface="+mn-ea"/>
                <a:cs typeface="Arial"/>
              </a:rPr>
              <a:t> </a:t>
            </a:r>
            <a:r>
              <a:rPr kumimoji="1" sz="3300" b="0" i="0" u="none" strike="noStrike" kern="1200" cap="none" spc="25" normalizeH="0" baseline="0" noProof="0" dirty="0">
                <a:ln>
                  <a:noFill/>
                </a:ln>
                <a:solidFill>
                  <a:srgbClr val="002A5C"/>
                </a:solidFill>
                <a:effectLst/>
                <a:uLnTx/>
                <a:uFillTx/>
                <a:latin typeface="Arial"/>
                <a:ea typeface="+mn-ea"/>
                <a:cs typeface="Arial"/>
              </a:rPr>
              <a:t>term:</a:t>
            </a:r>
            <a:endParaRPr kumimoji="1" sz="3300" b="0" i="0" u="none" strike="noStrike" kern="1200" cap="none" spc="0" normalizeH="0" baseline="0" noProof="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25982340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411340" y="4130283"/>
            <a:ext cx="4553585" cy="532765"/>
          </a:xfrm>
          <a:prstGeom prst="rect">
            <a:avLst/>
          </a:prstGeom>
        </p:spPr>
        <p:txBody>
          <a:bodyPr vert="horz" wrap="square" lIns="0" tIns="15875" rIns="0" bIns="0" rtlCol="0">
            <a:spAutoFit/>
          </a:bodyPr>
          <a:lstStyle/>
          <a:p>
            <a:pPr marL="12700" marR="0" lvl="0" indent="0" algn="l" defTabSz="914400" rtl="0" eaLnBrk="1" fontAlgn="auto" latinLnBrk="0" hangingPunct="1">
              <a:lnSpc>
                <a:spcPct val="100000"/>
              </a:lnSpc>
              <a:spcBef>
                <a:spcPts val="125"/>
              </a:spcBef>
              <a:spcAft>
                <a:spcPts val="0"/>
              </a:spcAft>
              <a:buClrTx/>
              <a:buSzTx/>
              <a:buFontTx/>
              <a:buNone/>
              <a:tabLst/>
              <a:defRPr/>
            </a:pPr>
            <a:r>
              <a:rPr kumimoji="1" sz="3300" b="0" i="0" u="none" strike="noStrike" kern="1200" cap="none" spc="-30" normalizeH="0" baseline="0" noProof="0" dirty="0">
                <a:ln>
                  <a:noFill/>
                </a:ln>
                <a:solidFill>
                  <a:srgbClr val="002A5C"/>
                </a:solidFill>
                <a:effectLst/>
                <a:uLnTx/>
                <a:uFillTx/>
                <a:latin typeface="Arial"/>
                <a:ea typeface="+mn-ea"/>
                <a:cs typeface="Arial"/>
              </a:rPr>
              <a:t>Let’s adapt </a:t>
            </a:r>
            <a:r>
              <a:rPr kumimoji="1" sz="3300" b="0" i="0" u="none" strike="noStrike" kern="1200" cap="none" spc="-55" normalizeH="0" baseline="0" noProof="0" dirty="0">
                <a:ln>
                  <a:noFill/>
                </a:ln>
                <a:solidFill>
                  <a:srgbClr val="002A5C"/>
                </a:solidFill>
                <a:effectLst/>
                <a:uLnTx/>
                <a:uFillTx/>
                <a:latin typeface="Arial"/>
                <a:ea typeface="+mn-ea"/>
                <a:cs typeface="Arial"/>
              </a:rPr>
              <a:t>our</a:t>
            </a:r>
            <a:r>
              <a:rPr kumimoji="1" sz="3300" b="0" i="0" u="none" strike="noStrike" kern="1200" cap="none" spc="325" normalizeH="0" baseline="0" noProof="0" dirty="0">
                <a:ln>
                  <a:noFill/>
                </a:ln>
                <a:solidFill>
                  <a:srgbClr val="002A5C"/>
                </a:solidFill>
                <a:effectLst/>
                <a:uLnTx/>
                <a:uFillTx/>
                <a:latin typeface="Arial"/>
                <a:ea typeface="+mn-ea"/>
                <a:cs typeface="Arial"/>
              </a:rPr>
              <a:t> </a:t>
            </a:r>
            <a:r>
              <a:rPr kumimoji="1" sz="3300" b="0" i="0" u="none" strike="noStrike" kern="1200" cap="none" spc="-50" normalizeH="0" baseline="0" noProof="0" dirty="0">
                <a:ln>
                  <a:noFill/>
                </a:ln>
                <a:solidFill>
                  <a:srgbClr val="002A5C"/>
                </a:solidFill>
                <a:effectLst/>
                <a:uLnTx/>
                <a:uFillTx/>
                <a:latin typeface="Arial"/>
                <a:ea typeface="+mn-ea"/>
                <a:cs typeface="Arial"/>
              </a:rPr>
              <a:t>example:</a:t>
            </a:r>
            <a:endParaRPr kumimoji="1" sz="3300" b="0" i="0" u="none" strike="noStrike" kern="1200" cap="none" spc="0" normalizeH="0" baseline="0" noProof="0">
              <a:ln>
                <a:noFill/>
              </a:ln>
              <a:solidFill>
                <a:prstClr val="black"/>
              </a:solidFill>
              <a:effectLst/>
              <a:uLnTx/>
              <a:uFillTx/>
              <a:latin typeface="Arial"/>
              <a:ea typeface="+mn-ea"/>
              <a:cs typeface="Arial"/>
            </a:endParaRPr>
          </a:p>
        </p:txBody>
      </p:sp>
      <p:sp>
        <p:nvSpPr>
          <p:cNvPr id="3" name="object 3"/>
          <p:cNvSpPr/>
          <p:nvPr/>
        </p:nvSpPr>
        <p:spPr>
          <a:xfrm>
            <a:off x="12758103" y="4748423"/>
            <a:ext cx="2287649" cy="106147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7692014" y="4696307"/>
            <a:ext cx="824487" cy="1275565"/>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graphicFrame>
        <p:nvGraphicFramePr>
          <p:cNvPr id="5" name="object 5"/>
          <p:cNvGraphicFramePr>
            <a:graphicFrameLocks noGrp="1"/>
          </p:cNvGraphicFramePr>
          <p:nvPr/>
        </p:nvGraphicFramePr>
        <p:xfrm>
          <a:off x="3837579" y="6015523"/>
          <a:ext cx="12409170" cy="3343349"/>
        </p:xfrm>
        <a:graphic>
          <a:graphicData uri="http://schemas.openxmlformats.org/drawingml/2006/table">
            <a:tbl>
              <a:tblPr firstRow="1" bandRow="1">
                <a:tableStyleId>{2D5ABB26-0587-4C30-8999-92F81FD0307C}</a:tableStyleId>
              </a:tblPr>
              <a:tblGrid>
                <a:gridCol w="1062990">
                  <a:extLst>
                    <a:ext uri="{9D8B030D-6E8A-4147-A177-3AD203B41FA5}">
                      <a16:colId xmlns:a16="http://schemas.microsoft.com/office/drawing/2014/main" val="20000"/>
                    </a:ext>
                  </a:extLst>
                </a:gridCol>
                <a:gridCol w="6296025">
                  <a:extLst>
                    <a:ext uri="{9D8B030D-6E8A-4147-A177-3AD203B41FA5}">
                      <a16:colId xmlns:a16="http://schemas.microsoft.com/office/drawing/2014/main" val="20001"/>
                    </a:ext>
                  </a:extLst>
                </a:gridCol>
                <a:gridCol w="5050155">
                  <a:extLst>
                    <a:ext uri="{9D8B030D-6E8A-4147-A177-3AD203B41FA5}">
                      <a16:colId xmlns:a16="http://schemas.microsoft.com/office/drawing/2014/main" val="20002"/>
                    </a:ext>
                  </a:extLst>
                </a:gridCol>
              </a:tblGrid>
              <a:tr h="557225">
                <a:tc>
                  <a:txBody>
                    <a:bodyPr/>
                    <a:lstStyle/>
                    <a:p>
                      <a:pPr>
                        <a:lnSpc>
                          <a:spcPct val="100000"/>
                        </a:lnSpc>
                      </a:pPr>
                      <a:endParaRPr sz="3300">
                        <a:latin typeface="Times New Roman"/>
                        <a:cs typeface="Times New Roman"/>
                      </a:endParaRPr>
                    </a:p>
                  </a:txBody>
                  <a:tcPr marL="0" marR="0" marT="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7BA4D9"/>
                    </a:solidFill>
                  </a:tcPr>
                </a:tc>
                <a:tc gridSpan="2">
                  <a:txBody>
                    <a:bodyPr/>
                    <a:lstStyle/>
                    <a:p>
                      <a:pPr marL="5080" algn="ctr">
                        <a:lnSpc>
                          <a:spcPts val="3545"/>
                        </a:lnSpc>
                      </a:pPr>
                      <a:r>
                        <a:rPr sz="3300" b="1" spc="-190" dirty="0">
                          <a:solidFill>
                            <a:srgbClr val="FFFFFF"/>
                          </a:solidFill>
                          <a:latin typeface="Arial"/>
                          <a:cs typeface="Arial"/>
                        </a:rPr>
                        <a:t>Resistance Measurements</a:t>
                      </a:r>
                      <a:r>
                        <a:rPr sz="3300" b="1" spc="-370" dirty="0">
                          <a:solidFill>
                            <a:srgbClr val="FFFFFF"/>
                          </a:solidFill>
                          <a:latin typeface="Arial"/>
                          <a:cs typeface="Arial"/>
                        </a:rPr>
                        <a:t> </a:t>
                      </a:r>
                      <a:r>
                        <a:rPr sz="3300" b="1" spc="-185" dirty="0">
                          <a:solidFill>
                            <a:srgbClr val="FFFFFF"/>
                          </a:solidFill>
                          <a:latin typeface="Arial"/>
                          <a:cs typeface="Arial"/>
                        </a:rPr>
                        <a:t>(Ohms)</a:t>
                      </a:r>
                      <a:endParaRPr sz="3300">
                        <a:latin typeface="Arial"/>
                        <a:cs typeface="Arial"/>
                      </a:endParaRPr>
                    </a:p>
                  </a:txBody>
                  <a:tcPr marL="0" marR="0" marT="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7BA4D9"/>
                    </a:solidFill>
                  </a:tcPr>
                </a:tc>
                <a:tc hMerge="1">
                  <a:txBody>
                    <a:bodyPr/>
                    <a:lstStyle/>
                    <a:p>
                      <a:endParaRPr/>
                    </a:p>
                  </a:txBody>
                  <a:tcPr marL="0" marR="0" marT="0" marB="0"/>
                </a:tc>
                <a:extLst>
                  <a:ext uri="{0D108BD9-81ED-4DB2-BD59-A6C34878D82A}">
                    <a16:rowId xmlns:a16="http://schemas.microsoft.com/office/drawing/2014/main" val="10000"/>
                  </a:ext>
                </a:extLst>
              </a:tr>
              <a:tr h="557225">
                <a:tc>
                  <a:txBody>
                    <a:bodyPr/>
                    <a:lstStyle/>
                    <a:p>
                      <a:pPr marL="439420">
                        <a:lnSpc>
                          <a:spcPct val="100000"/>
                        </a:lnSpc>
                        <a:spcBef>
                          <a:spcPts val="250"/>
                        </a:spcBef>
                      </a:pPr>
                      <a:r>
                        <a:rPr sz="2450" b="1" dirty="0">
                          <a:solidFill>
                            <a:srgbClr val="FFFFFF"/>
                          </a:solidFill>
                          <a:latin typeface="Arial"/>
                          <a:cs typeface="Arial"/>
                        </a:rPr>
                        <a:t>#</a:t>
                      </a:r>
                      <a:endParaRPr sz="2450">
                        <a:latin typeface="Arial"/>
                        <a:cs typeface="Arial"/>
                      </a:endParaRPr>
                    </a:p>
                  </a:txBody>
                  <a:tcPr marL="0" marR="0" marT="3175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7BA4D9"/>
                    </a:solidFill>
                  </a:tcPr>
                </a:tc>
                <a:tc>
                  <a:txBody>
                    <a:bodyPr/>
                    <a:lstStyle/>
                    <a:p>
                      <a:pPr algn="ctr">
                        <a:lnSpc>
                          <a:spcPct val="100000"/>
                        </a:lnSpc>
                        <a:spcBef>
                          <a:spcPts val="250"/>
                        </a:spcBef>
                        <a:tabLst>
                          <a:tab pos="2171700" algn="l"/>
                          <a:tab pos="4000500" algn="l"/>
                        </a:tabLst>
                      </a:pPr>
                      <a:r>
                        <a:rPr sz="2450" b="1" spc="-60" dirty="0">
                          <a:solidFill>
                            <a:srgbClr val="FFFFFF"/>
                          </a:solidFill>
                          <a:latin typeface="Arial"/>
                          <a:cs typeface="Arial"/>
                        </a:rPr>
                        <a:t>Multimeter</a:t>
                      </a:r>
                      <a:r>
                        <a:rPr sz="2450" b="1" spc="75" dirty="0">
                          <a:solidFill>
                            <a:srgbClr val="FFFFFF"/>
                          </a:solidFill>
                          <a:latin typeface="Arial"/>
                          <a:cs typeface="Arial"/>
                        </a:rPr>
                        <a:t> </a:t>
                      </a:r>
                      <a:r>
                        <a:rPr sz="2450" b="1" spc="-260" dirty="0">
                          <a:solidFill>
                            <a:srgbClr val="FFFFFF"/>
                          </a:solidFill>
                          <a:latin typeface="Arial"/>
                          <a:cs typeface="Arial"/>
                        </a:rPr>
                        <a:t>A</a:t>
                      </a:r>
                      <a:r>
                        <a:rPr sz="2450" b="1" spc="80" dirty="0">
                          <a:solidFill>
                            <a:srgbClr val="FFFFFF"/>
                          </a:solidFill>
                          <a:latin typeface="Arial"/>
                          <a:cs typeface="Arial"/>
                        </a:rPr>
                        <a:t> </a:t>
                      </a:r>
                      <a:r>
                        <a:rPr sz="2450" b="1" spc="5" dirty="0">
                          <a:solidFill>
                            <a:srgbClr val="FFFFFF"/>
                          </a:solidFill>
                          <a:latin typeface="Arial"/>
                          <a:cs typeface="Arial"/>
                        </a:rPr>
                        <a:t>(	</a:t>
                      </a:r>
                      <a:r>
                        <a:rPr sz="3450" i="1" spc="-359" baseline="-8454" dirty="0">
                          <a:solidFill>
                            <a:srgbClr val="FFFFFF"/>
                          </a:solidFill>
                          <a:latin typeface="Arial"/>
                          <a:cs typeface="Arial"/>
                        </a:rPr>
                        <a:t>σ  </a:t>
                      </a:r>
                      <a:r>
                        <a:rPr sz="3450" spc="-375" baseline="-8454" dirty="0">
                          <a:solidFill>
                            <a:srgbClr val="FFFFFF"/>
                          </a:solidFill>
                          <a:latin typeface="Lucida Sans Unicode"/>
                          <a:cs typeface="Lucida Sans Unicode"/>
                        </a:rPr>
                        <a:t>=</a:t>
                      </a:r>
                      <a:r>
                        <a:rPr sz="3450" spc="-179" baseline="-8454" dirty="0">
                          <a:solidFill>
                            <a:srgbClr val="FFFFFF"/>
                          </a:solidFill>
                          <a:latin typeface="Lucida Sans Unicode"/>
                          <a:cs typeface="Lucida Sans Unicode"/>
                        </a:rPr>
                        <a:t> </a:t>
                      </a:r>
                      <a:r>
                        <a:rPr sz="3450" spc="-457" baseline="-8454" dirty="0">
                          <a:solidFill>
                            <a:srgbClr val="FFFFFF"/>
                          </a:solidFill>
                          <a:latin typeface="Lucida Sans Unicode"/>
                          <a:cs typeface="Lucida Sans Unicode"/>
                        </a:rPr>
                        <a:t>20</a:t>
                      </a:r>
                      <a:r>
                        <a:rPr sz="3450" spc="67" baseline="-8454" dirty="0">
                          <a:solidFill>
                            <a:srgbClr val="FFFFFF"/>
                          </a:solidFill>
                          <a:latin typeface="Lucida Sans Unicode"/>
                          <a:cs typeface="Lucida Sans Unicode"/>
                        </a:rPr>
                        <a:t> </a:t>
                      </a:r>
                      <a:r>
                        <a:rPr sz="3450" spc="-382" baseline="-8454" dirty="0">
                          <a:solidFill>
                            <a:srgbClr val="FFFFFF"/>
                          </a:solidFill>
                          <a:latin typeface="Lucida Sans Unicode"/>
                          <a:cs typeface="Lucida Sans Unicode"/>
                        </a:rPr>
                        <a:t>Ohms	</a:t>
                      </a:r>
                      <a:r>
                        <a:rPr sz="2450" b="1" spc="5" dirty="0">
                          <a:solidFill>
                            <a:srgbClr val="FFFFFF"/>
                          </a:solidFill>
                          <a:latin typeface="Arial"/>
                          <a:cs typeface="Arial"/>
                        </a:rPr>
                        <a:t>)</a:t>
                      </a:r>
                      <a:endParaRPr sz="2450">
                        <a:latin typeface="Arial"/>
                        <a:cs typeface="Arial"/>
                      </a:endParaRPr>
                    </a:p>
                  </a:txBody>
                  <a:tcPr marL="0" marR="0" marT="3175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7BA4D9"/>
                    </a:solidFill>
                  </a:tcPr>
                </a:tc>
                <a:tc>
                  <a:txBody>
                    <a:bodyPr/>
                    <a:lstStyle/>
                    <a:p>
                      <a:pPr marL="6350" algn="ctr">
                        <a:lnSpc>
                          <a:spcPct val="100000"/>
                        </a:lnSpc>
                        <a:spcBef>
                          <a:spcPts val="250"/>
                        </a:spcBef>
                        <a:tabLst>
                          <a:tab pos="2194560" algn="l"/>
                          <a:tab pos="3928745" algn="l"/>
                        </a:tabLst>
                      </a:pPr>
                      <a:r>
                        <a:rPr sz="2450" b="1" spc="-60" dirty="0">
                          <a:solidFill>
                            <a:srgbClr val="FFFFFF"/>
                          </a:solidFill>
                          <a:latin typeface="Arial"/>
                          <a:cs typeface="Arial"/>
                        </a:rPr>
                        <a:t>Multimeter</a:t>
                      </a:r>
                      <a:r>
                        <a:rPr sz="2450" b="1" spc="75" dirty="0">
                          <a:solidFill>
                            <a:srgbClr val="FFFFFF"/>
                          </a:solidFill>
                          <a:latin typeface="Arial"/>
                          <a:cs typeface="Arial"/>
                        </a:rPr>
                        <a:t> </a:t>
                      </a:r>
                      <a:r>
                        <a:rPr sz="2450" b="1" spc="-120" dirty="0">
                          <a:solidFill>
                            <a:srgbClr val="FFFFFF"/>
                          </a:solidFill>
                          <a:latin typeface="Arial"/>
                          <a:cs typeface="Arial"/>
                        </a:rPr>
                        <a:t>B</a:t>
                      </a:r>
                      <a:r>
                        <a:rPr sz="2450" b="1" spc="80" dirty="0">
                          <a:solidFill>
                            <a:srgbClr val="FFFFFF"/>
                          </a:solidFill>
                          <a:latin typeface="Arial"/>
                          <a:cs typeface="Arial"/>
                        </a:rPr>
                        <a:t> </a:t>
                      </a:r>
                      <a:r>
                        <a:rPr sz="2450" b="1" spc="5" dirty="0">
                          <a:solidFill>
                            <a:srgbClr val="FFFFFF"/>
                          </a:solidFill>
                          <a:latin typeface="Arial"/>
                          <a:cs typeface="Arial"/>
                        </a:rPr>
                        <a:t>(	</a:t>
                      </a:r>
                      <a:r>
                        <a:rPr sz="3450" i="1" spc="-359" baseline="-8454" dirty="0">
                          <a:solidFill>
                            <a:srgbClr val="FFFFFF"/>
                          </a:solidFill>
                          <a:latin typeface="Arial"/>
                          <a:cs typeface="Arial"/>
                        </a:rPr>
                        <a:t>σ  </a:t>
                      </a:r>
                      <a:r>
                        <a:rPr sz="3450" spc="-375" baseline="-8454" dirty="0">
                          <a:solidFill>
                            <a:srgbClr val="FFFFFF"/>
                          </a:solidFill>
                          <a:latin typeface="Lucida Sans Unicode"/>
                          <a:cs typeface="Lucida Sans Unicode"/>
                        </a:rPr>
                        <a:t>=</a:t>
                      </a:r>
                      <a:r>
                        <a:rPr sz="3450" spc="-179" baseline="-8454" dirty="0">
                          <a:solidFill>
                            <a:srgbClr val="FFFFFF"/>
                          </a:solidFill>
                          <a:latin typeface="Lucida Sans Unicode"/>
                          <a:cs typeface="Lucida Sans Unicode"/>
                        </a:rPr>
                        <a:t> </a:t>
                      </a:r>
                      <a:r>
                        <a:rPr sz="3450" spc="-457" baseline="-8454" dirty="0">
                          <a:solidFill>
                            <a:srgbClr val="FFFFFF"/>
                          </a:solidFill>
                          <a:latin typeface="Lucida Sans Unicode"/>
                          <a:cs typeface="Lucida Sans Unicode"/>
                        </a:rPr>
                        <a:t>2</a:t>
                      </a:r>
                      <a:r>
                        <a:rPr sz="3450" spc="60" baseline="-8454" dirty="0">
                          <a:solidFill>
                            <a:srgbClr val="FFFFFF"/>
                          </a:solidFill>
                          <a:latin typeface="Lucida Sans Unicode"/>
                          <a:cs typeface="Lucida Sans Unicode"/>
                        </a:rPr>
                        <a:t> </a:t>
                      </a:r>
                      <a:r>
                        <a:rPr sz="3450" spc="-382" baseline="-8454" dirty="0">
                          <a:solidFill>
                            <a:srgbClr val="FFFFFF"/>
                          </a:solidFill>
                          <a:latin typeface="Lucida Sans Unicode"/>
                          <a:cs typeface="Lucida Sans Unicode"/>
                        </a:rPr>
                        <a:t>Ohms	</a:t>
                      </a:r>
                      <a:r>
                        <a:rPr sz="2450" b="1" spc="5" dirty="0">
                          <a:solidFill>
                            <a:srgbClr val="FFFFFF"/>
                          </a:solidFill>
                          <a:latin typeface="Arial"/>
                          <a:cs typeface="Arial"/>
                        </a:rPr>
                        <a:t>)</a:t>
                      </a:r>
                      <a:endParaRPr sz="2450">
                        <a:latin typeface="Arial"/>
                        <a:cs typeface="Arial"/>
                      </a:endParaRPr>
                    </a:p>
                  </a:txBody>
                  <a:tcPr marL="0" marR="0" marT="3175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7BA4D9"/>
                    </a:solidFill>
                  </a:tcPr>
                </a:tc>
                <a:extLst>
                  <a:ext uri="{0D108BD9-81ED-4DB2-BD59-A6C34878D82A}">
                    <a16:rowId xmlns:a16="http://schemas.microsoft.com/office/drawing/2014/main" val="10001"/>
                  </a:ext>
                </a:extLst>
              </a:tr>
              <a:tr h="557225">
                <a:tc>
                  <a:txBody>
                    <a:bodyPr/>
                    <a:lstStyle/>
                    <a:p>
                      <a:pPr marL="439420">
                        <a:lnSpc>
                          <a:spcPct val="100000"/>
                        </a:lnSpc>
                        <a:spcBef>
                          <a:spcPts val="315"/>
                        </a:spcBef>
                      </a:pPr>
                      <a:r>
                        <a:rPr sz="2450" dirty="0">
                          <a:latin typeface="Arial"/>
                          <a:cs typeface="Arial"/>
                        </a:rPr>
                        <a:t>1</a:t>
                      </a:r>
                      <a:endParaRPr sz="2450">
                        <a:latin typeface="Arial"/>
                        <a:cs typeface="Arial"/>
                      </a:endParaRPr>
                    </a:p>
                  </a:txBody>
                  <a:tcPr marL="0" marR="0" marT="4000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marL="9525" algn="ctr">
                        <a:lnSpc>
                          <a:spcPct val="100000"/>
                        </a:lnSpc>
                        <a:spcBef>
                          <a:spcPts val="315"/>
                        </a:spcBef>
                      </a:pPr>
                      <a:r>
                        <a:rPr sz="2450" spc="145" dirty="0">
                          <a:latin typeface="Arial"/>
                          <a:cs typeface="Arial"/>
                        </a:rPr>
                        <a:t>1068</a:t>
                      </a:r>
                      <a:endParaRPr sz="2450">
                        <a:latin typeface="Arial"/>
                        <a:cs typeface="Arial"/>
                      </a:endParaRPr>
                    </a:p>
                  </a:txBody>
                  <a:tcPr marL="0" marR="0" marT="4000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a:lnSpc>
                          <a:spcPct val="100000"/>
                        </a:lnSpc>
                      </a:pPr>
                      <a:endParaRPr sz="3300">
                        <a:latin typeface="Times New Roman"/>
                        <a:cs typeface="Times New Roman"/>
                      </a:endParaRPr>
                    </a:p>
                  </a:txBody>
                  <a:tcPr marL="0" marR="0" marT="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extLst>
                  <a:ext uri="{0D108BD9-81ED-4DB2-BD59-A6C34878D82A}">
                    <a16:rowId xmlns:a16="http://schemas.microsoft.com/office/drawing/2014/main" val="10002"/>
                  </a:ext>
                </a:extLst>
              </a:tr>
              <a:tr h="557225">
                <a:tc>
                  <a:txBody>
                    <a:bodyPr/>
                    <a:lstStyle/>
                    <a:p>
                      <a:pPr marL="439420">
                        <a:lnSpc>
                          <a:spcPct val="100000"/>
                        </a:lnSpc>
                        <a:spcBef>
                          <a:spcPts val="300"/>
                        </a:spcBef>
                      </a:pPr>
                      <a:r>
                        <a:rPr sz="2450" dirty="0">
                          <a:latin typeface="Arial"/>
                          <a:cs typeface="Arial"/>
                        </a:rPr>
                        <a:t>2</a:t>
                      </a:r>
                      <a:endParaRPr sz="2450">
                        <a:latin typeface="Arial"/>
                        <a:cs typeface="Arial"/>
                      </a:endParaRPr>
                    </a:p>
                  </a:txBody>
                  <a:tcPr marL="0" marR="0" marT="3810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marL="6350" algn="ctr">
                        <a:lnSpc>
                          <a:spcPct val="100000"/>
                        </a:lnSpc>
                        <a:spcBef>
                          <a:spcPts val="300"/>
                        </a:spcBef>
                      </a:pPr>
                      <a:r>
                        <a:rPr sz="2450" spc="145" dirty="0">
                          <a:latin typeface="Arial"/>
                          <a:cs typeface="Arial"/>
                        </a:rPr>
                        <a:t>988</a:t>
                      </a:r>
                      <a:endParaRPr sz="2450">
                        <a:latin typeface="Arial"/>
                        <a:cs typeface="Arial"/>
                      </a:endParaRPr>
                    </a:p>
                  </a:txBody>
                  <a:tcPr marL="0" marR="0" marT="3810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a:lnSpc>
                          <a:spcPct val="100000"/>
                        </a:lnSpc>
                      </a:pPr>
                      <a:endParaRPr sz="3300">
                        <a:latin typeface="Times New Roman"/>
                        <a:cs typeface="Times New Roman"/>
                      </a:endParaRPr>
                    </a:p>
                  </a:txBody>
                  <a:tcPr marL="0" marR="0" marT="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extLst>
                  <a:ext uri="{0D108BD9-81ED-4DB2-BD59-A6C34878D82A}">
                    <a16:rowId xmlns:a16="http://schemas.microsoft.com/office/drawing/2014/main" val="10003"/>
                  </a:ext>
                </a:extLst>
              </a:tr>
              <a:tr h="557224">
                <a:tc>
                  <a:txBody>
                    <a:bodyPr/>
                    <a:lstStyle/>
                    <a:p>
                      <a:pPr marL="439420">
                        <a:lnSpc>
                          <a:spcPct val="100000"/>
                        </a:lnSpc>
                        <a:spcBef>
                          <a:spcPts val="280"/>
                        </a:spcBef>
                      </a:pPr>
                      <a:r>
                        <a:rPr sz="2450" dirty="0">
                          <a:latin typeface="Arial"/>
                          <a:cs typeface="Arial"/>
                        </a:rPr>
                        <a:t>3</a:t>
                      </a:r>
                      <a:endParaRPr sz="2450">
                        <a:latin typeface="Arial"/>
                        <a:cs typeface="Arial"/>
                      </a:endParaRPr>
                    </a:p>
                  </a:txBody>
                  <a:tcPr marL="0" marR="0" marT="3556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a:lnSpc>
                          <a:spcPct val="100000"/>
                        </a:lnSpc>
                      </a:pPr>
                      <a:endParaRPr sz="3300">
                        <a:latin typeface="Times New Roman"/>
                        <a:cs typeface="Times New Roman"/>
                      </a:endParaRPr>
                    </a:p>
                  </a:txBody>
                  <a:tcPr marL="0" marR="0" marT="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algn="ctr">
                        <a:lnSpc>
                          <a:spcPct val="100000"/>
                        </a:lnSpc>
                        <a:spcBef>
                          <a:spcPts val="280"/>
                        </a:spcBef>
                      </a:pPr>
                      <a:r>
                        <a:rPr sz="2450" spc="145" dirty="0">
                          <a:latin typeface="Arial"/>
                          <a:cs typeface="Arial"/>
                        </a:rPr>
                        <a:t>1002</a:t>
                      </a:r>
                      <a:endParaRPr sz="2450">
                        <a:latin typeface="Arial"/>
                        <a:cs typeface="Arial"/>
                      </a:endParaRPr>
                    </a:p>
                  </a:txBody>
                  <a:tcPr marL="0" marR="0" marT="3556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extLst>
                  <a:ext uri="{0D108BD9-81ED-4DB2-BD59-A6C34878D82A}">
                    <a16:rowId xmlns:a16="http://schemas.microsoft.com/office/drawing/2014/main" val="10004"/>
                  </a:ext>
                </a:extLst>
              </a:tr>
              <a:tr h="557225">
                <a:tc>
                  <a:txBody>
                    <a:bodyPr/>
                    <a:lstStyle/>
                    <a:p>
                      <a:pPr marL="439420">
                        <a:lnSpc>
                          <a:spcPct val="100000"/>
                        </a:lnSpc>
                        <a:spcBef>
                          <a:spcPts val="260"/>
                        </a:spcBef>
                      </a:pPr>
                      <a:r>
                        <a:rPr sz="2450" dirty="0">
                          <a:latin typeface="Arial"/>
                          <a:cs typeface="Arial"/>
                        </a:rPr>
                        <a:t>4</a:t>
                      </a:r>
                      <a:endParaRPr sz="2450">
                        <a:latin typeface="Arial"/>
                        <a:cs typeface="Arial"/>
                      </a:endParaRPr>
                    </a:p>
                  </a:txBody>
                  <a:tcPr marL="0" marR="0" marT="3302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a:lnSpc>
                          <a:spcPct val="100000"/>
                        </a:lnSpc>
                      </a:pPr>
                      <a:endParaRPr sz="3300">
                        <a:latin typeface="Times New Roman"/>
                        <a:cs typeface="Times New Roman"/>
                      </a:endParaRPr>
                    </a:p>
                  </a:txBody>
                  <a:tcPr marL="0" marR="0" marT="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marR="2540" algn="ctr">
                        <a:lnSpc>
                          <a:spcPct val="100000"/>
                        </a:lnSpc>
                        <a:spcBef>
                          <a:spcPts val="260"/>
                        </a:spcBef>
                      </a:pPr>
                      <a:r>
                        <a:rPr sz="2450" spc="145" dirty="0">
                          <a:latin typeface="Arial"/>
                          <a:cs typeface="Arial"/>
                        </a:rPr>
                        <a:t>996</a:t>
                      </a:r>
                      <a:endParaRPr sz="2450">
                        <a:latin typeface="Arial"/>
                        <a:cs typeface="Arial"/>
                      </a:endParaRPr>
                    </a:p>
                  </a:txBody>
                  <a:tcPr marL="0" marR="0" marT="3302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extLst>
                  <a:ext uri="{0D108BD9-81ED-4DB2-BD59-A6C34878D82A}">
                    <a16:rowId xmlns:a16="http://schemas.microsoft.com/office/drawing/2014/main" val="10005"/>
                  </a:ext>
                </a:extLst>
              </a:tr>
            </a:tbl>
          </a:graphicData>
        </a:graphic>
      </p:graphicFrame>
      <p:sp>
        <p:nvSpPr>
          <p:cNvPr id="6" name="object 6"/>
          <p:cNvSpPr txBox="1">
            <a:spLocks noGrp="1"/>
          </p:cNvSpPr>
          <p:nvPr>
            <p:ph type="title"/>
          </p:nvPr>
        </p:nvSpPr>
        <p:spPr>
          <a:xfrm>
            <a:off x="1379927" y="636495"/>
            <a:ext cx="11472545" cy="930275"/>
          </a:xfrm>
          <a:prstGeom prst="rect">
            <a:avLst/>
          </a:prstGeom>
        </p:spPr>
        <p:txBody>
          <a:bodyPr vert="horz" wrap="square" lIns="0" tIns="17145" rIns="0" bIns="0" rtlCol="0">
            <a:spAutoFit/>
          </a:bodyPr>
          <a:lstStyle/>
          <a:p>
            <a:pPr marL="12700">
              <a:lnSpc>
                <a:spcPct val="100000"/>
              </a:lnSpc>
              <a:spcBef>
                <a:spcPts val="135"/>
              </a:spcBef>
            </a:pPr>
            <a:r>
              <a:rPr b="1" spc="-254" dirty="0">
                <a:latin typeface="Arial"/>
                <a:cs typeface="Arial"/>
              </a:rPr>
              <a:t>Method </a:t>
            </a:r>
            <a:r>
              <a:rPr b="1" spc="-315" dirty="0">
                <a:latin typeface="Arial"/>
                <a:cs typeface="Arial"/>
              </a:rPr>
              <a:t>of </a:t>
            </a:r>
            <a:r>
              <a:rPr i="1" spc="-135" dirty="0">
                <a:latin typeface="Arial"/>
                <a:cs typeface="Arial"/>
              </a:rPr>
              <a:t>Weighted </a:t>
            </a:r>
            <a:r>
              <a:rPr b="1" spc="-315" dirty="0">
                <a:latin typeface="Arial"/>
                <a:cs typeface="Arial"/>
              </a:rPr>
              <a:t>Least</a:t>
            </a:r>
            <a:r>
              <a:rPr b="1" spc="20" dirty="0">
                <a:latin typeface="Arial"/>
                <a:cs typeface="Arial"/>
              </a:rPr>
              <a:t> </a:t>
            </a:r>
            <a:r>
              <a:rPr b="1" spc="-360" dirty="0">
                <a:latin typeface="Arial"/>
                <a:cs typeface="Arial"/>
              </a:rPr>
              <a:t>Squares</a:t>
            </a:r>
          </a:p>
        </p:txBody>
      </p:sp>
      <p:sp>
        <p:nvSpPr>
          <p:cNvPr id="7" name="object 7"/>
          <p:cNvSpPr txBox="1"/>
          <p:nvPr/>
        </p:nvSpPr>
        <p:spPr>
          <a:xfrm>
            <a:off x="6434796" y="2515104"/>
            <a:ext cx="5086985" cy="1047115"/>
          </a:xfrm>
          <a:prstGeom prst="rect">
            <a:avLst/>
          </a:prstGeom>
          <a:ln w="20941">
            <a:solidFill>
              <a:srgbClr val="5E5E5E"/>
            </a:solidFill>
          </a:ln>
        </p:spPr>
        <p:txBody>
          <a:bodyPr vert="horz" wrap="square" lIns="0" tIns="239395" rIns="0" bIns="0" rtlCol="0">
            <a:spAutoFit/>
          </a:bodyPr>
          <a:lstStyle/>
          <a:p>
            <a:pPr marL="316230" marR="0" lvl="0" indent="0" algn="l" defTabSz="914400" rtl="0" eaLnBrk="1" fontAlgn="auto" latinLnBrk="0" hangingPunct="1">
              <a:lnSpc>
                <a:spcPct val="100000"/>
              </a:lnSpc>
              <a:spcBef>
                <a:spcPts val="1885"/>
              </a:spcBef>
              <a:spcAft>
                <a:spcPts val="0"/>
              </a:spcAft>
              <a:buClrTx/>
              <a:buSzTx/>
              <a:buFontTx/>
              <a:buNone/>
              <a:tabLst/>
              <a:defRPr/>
            </a:pPr>
            <a:r>
              <a:rPr kumimoji="1" sz="3300" b="1" i="0" u="none" strike="noStrike" kern="1200" cap="none" spc="-40" normalizeH="0" baseline="0" noProof="0" dirty="0">
                <a:ln>
                  <a:noFill/>
                </a:ln>
                <a:solidFill>
                  <a:prstClr val="black"/>
                </a:solidFill>
                <a:effectLst/>
                <a:uLnTx/>
                <a:uFillTx/>
                <a:latin typeface="Times New Roman"/>
                <a:ea typeface="+mn-ea"/>
                <a:cs typeface="Times New Roman"/>
              </a:rPr>
              <a:t>x</a:t>
            </a:r>
            <a:r>
              <a:rPr kumimoji="1" sz="4950" b="0" i="0" u="none" strike="noStrike" kern="1200" cap="none" spc="-60" normalizeH="0" baseline="1683" noProof="0" dirty="0">
                <a:ln>
                  <a:noFill/>
                </a:ln>
                <a:solidFill>
                  <a:prstClr val="black"/>
                </a:solidFill>
                <a:effectLst/>
                <a:uLnTx/>
                <a:uFillTx/>
                <a:latin typeface="Lucida Sans Unicode"/>
                <a:ea typeface="+mn-ea"/>
                <a:cs typeface="Lucida Sans Unicode"/>
              </a:rPr>
              <a:t>̂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180"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85" normalizeH="0" baseline="0" noProof="0" dirty="0">
                <a:ln>
                  <a:noFill/>
                </a:ln>
                <a:solidFill>
                  <a:prstClr val="black"/>
                </a:solidFill>
                <a:effectLst/>
                <a:uLnTx/>
                <a:uFillTx/>
                <a:latin typeface="Lucida Sans Unicode"/>
                <a:ea typeface="+mn-ea"/>
                <a:cs typeface="Lucida Sans Unicode"/>
              </a:rPr>
              <a:t>(</a:t>
            </a:r>
            <a:r>
              <a:rPr kumimoji="1" sz="3300" b="1" i="0" u="none" strike="noStrike" kern="1200" cap="none" spc="-85" normalizeH="0" baseline="0" noProof="0" dirty="0">
                <a:ln>
                  <a:noFill/>
                </a:ln>
                <a:solidFill>
                  <a:prstClr val="black"/>
                </a:solidFill>
                <a:effectLst/>
                <a:uLnTx/>
                <a:uFillTx/>
                <a:latin typeface="Times New Roman"/>
                <a:ea typeface="+mn-ea"/>
                <a:cs typeface="Times New Roman"/>
              </a:rPr>
              <a:t>H</a:t>
            </a:r>
            <a:r>
              <a:rPr kumimoji="1" sz="3525" b="0" i="1" u="none" strike="noStrike" kern="1200" cap="none" spc="-127" normalizeH="0" baseline="28368" noProof="0" dirty="0">
                <a:ln>
                  <a:noFill/>
                </a:ln>
                <a:solidFill>
                  <a:prstClr val="black"/>
                </a:solidFill>
                <a:effectLst/>
                <a:uLnTx/>
                <a:uFillTx/>
                <a:latin typeface="Times New Roman"/>
                <a:ea typeface="+mn-ea"/>
                <a:cs typeface="Times New Roman"/>
              </a:rPr>
              <a:t>T</a:t>
            </a:r>
            <a:r>
              <a:rPr kumimoji="1" sz="3300" b="1" i="0" u="none" strike="noStrike" kern="1200" cap="none" spc="-85" normalizeH="0" baseline="0" noProof="0" dirty="0">
                <a:ln>
                  <a:noFill/>
                </a:ln>
                <a:solidFill>
                  <a:prstClr val="black"/>
                </a:solidFill>
                <a:effectLst/>
                <a:uLnTx/>
                <a:uFillTx/>
                <a:latin typeface="Times New Roman"/>
                <a:ea typeface="+mn-ea"/>
                <a:cs typeface="Times New Roman"/>
              </a:rPr>
              <a:t>R</a:t>
            </a:r>
            <a:r>
              <a:rPr kumimoji="1" sz="3525" b="0" i="0" u="none" strike="noStrike" kern="1200" cap="none" spc="-127" normalizeH="0" baseline="28368" noProof="0" dirty="0">
                <a:ln>
                  <a:noFill/>
                </a:ln>
                <a:solidFill>
                  <a:prstClr val="black"/>
                </a:solidFill>
                <a:effectLst/>
                <a:uLnTx/>
                <a:uFillTx/>
                <a:latin typeface="Lucida Sans Unicode"/>
                <a:ea typeface="+mn-ea"/>
                <a:cs typeface="Lucida Sans Unicode"/>
              </a:rPr>
              <a:t>−1</a:t>
            </a:r>
            <a:r>
              <a:rPr kumimoji="1" sz="3300" b="1" i="0" u="none" strike="noStrike" kern="1200" cap="none" spc="-85" normalizeH="0" baseline="0" noProof="0" dirty="0">
                <a:ln>
                  <a:noFill/>
                </a:ln>
                <a:solidFill>
                  <a:prstClr val="black"/>
                </a:solidFill>
                <a:effectLst/>
                <a:uLnTx/>
                <a:uFillTx/>
                <a:latin typeface="Times New Roman"/>
                <a:ea typeface="+mn-ea"/>
                <a:cs typeface="Times New Roman"/>
              </a:rPr>
              <a:t>H</a:t>
            </a:r>
            <a:r>
              <a:rPr kumimoji="1" sz="3300" b="0" i="0" u="none" strike="noStrike" kern="1200" cap="none" spc="-85" normalizeH="0" baseline="0" noProof="0" dirty="0">
                <a:ln>
                  <a:noFill/>
                </a:ln>
                <a:solidFill>
                  <a:prstClr val="black"/>
                </a:solidFill>
                <a:effectLst/>
                <a:uLnTx/>
                <a:uFillTx/>
                <a:latin typeface="Lucida Sans Unicode"/>
                <a:ea typeface="+mn-ea"/>
                <a:cs typeface="Lucida Sans Unicode"/>
              </a:rPr>
              <a:t>)</a:t>
            </a:r>
            <a:r>
              <a:rPr kumimoji="1" sz="3525" b="0" i="0" u="none" strike="noStrike" kern="1200" cap="none" spc="-127" normalizeH="0" baseline="28368" noProof="0" dirty="0">
                <a:ln>
                  <a:noFill/>
                </a:ln>
                <a:solidFill>
                  <a:prstClr val="black"/>
                </a:solidFill>
                <a:effectLst/>
                <a:uLnTx/>
                <a:uFillTx/>
                <a:latin typeface="Lucida Sans Unicode"/>
                <a:ea typeface="+mn-ea"/>
                <a:cs typeface="Lucida Sans Unicode"/>
              </a:rPr>
              <a:t>−1</a:t>
            </a:r>
            <a:r>
              <a:rPr kumimoji="1" sz="3300" b="1" i="0" u="none" strike="noStrike" kern="1200" cap="none" spc="-85" normalizeH="0" baseline="0" noProof="0" dirty="0">
                <a:ln>
                  <a:noFill/>
                </a:ln>
                <a:solidFill>
                  <a:prstClr val="black"/>
                </a:solidFill>
                <a:effectLst/>
                <a:uLnTx/>
                <a:uFillTx/>
                <a:latin typeface="Times New Roman"/>
                <a:ea typeface="+mn-ea"/>
                <a:cs typeface="Times New Roman"/>
              </a:rPr>
              <a:t>H</a:t>
            </a:r>
            <a:r>
              <a:rPr kumimoji="1" sz="3525" b="0" i="1" u="none" strike="noStrike" kern="1200" cap="none" spc="-127" normalizeH="0" baseline="28368" noProof="0" dirty="0">
                <a:ln>
                  <a:noFill/>
                </a:ln>
                <a:solidFill>
                  <a:prstClr val="black"/>
                </a:solidFill>
                <a:effectLst/>
                <a:uLnTx/>
                <a:uFillTx/>
                <a:latin typeface="Times New Roman"/>
                <a:ea typeface="+mn-ea"/>
                <a:cs typeface="Times New Roman"/>
              </a:rPr>
              <a:t>T</a:t>
            </a:r>
            <a:r>
              <a:rPr kumimoji="1" sz="3300" b="1" i="0" u="none" strike="noStrike" kern="1200" cap="none" spc="-85" normalizeH="0" baseline="0" noProof="0" dirty="0">
                <a:ln>
                  <a:noFill/>
                </a:ln>
                <a:solidFill>
                  <a:prstClr val="black"/>
                </a:solidFill>
                <a:effectLst/>
                <a:uLnTx/>
                <a:uFillTx/>
                <a:latin typeface="Times New Roman"/>
                <a:ea typeface="+mn-ea"/>
                <a:cs typeface="Times New Roman"/>
              </a:rPr>
              <a:t>R</a:t>
            </a:r>
            <a:r>
              <a:rPr kumimoji="1" sz="3525" b="0" i="0" u="none" strike="noStrike" kern="1200" cap="none" spc="-127" normalizeH="0" baseline="28368" noProof="0" dirty="0">
                <a:ln>
                  <a:noFill/>
                </a:ln>
                <a:solidFill>
                  <a:prstClr val="black"/>
                </a:solidFill>
                <a:effectLst/>
                <a:uLnTx/>
                <a:uFillTx/>
                <a:latin typeface="Lucida Sans Unicode"/>
                <a:ea typeface="+mn-ea"/>
                <a:cs typeface="Lucida Sans Unicode"/>
              </a:rPr>
              <a:t>−1</a:t>
            </a:r>
            <a:r>
              <a:rPr kumimoji="1" sz="3300" b="1" i="0" u="none" strike="noStrike" kern="1200" cap="none" spc="-85" normalizeH="0" baseline="0" noProof="0" dirty="0">
                <a:ln>
                  <a:noFill/>
                </a:ln>
                <a:solidFill>
                  <a:prstClr val="black"/>
                </a:solidFill>
                <a:effectLst/>
                <a:uLnTx/>
                <a:uFillTx/>
                <a:latin typeface="Times New Roman"/>
                <a:ea typeface="+mn-ea"/>
                <a:cs typeface="Times New Roman"/>
              </a:rPr>
              <a:t>y</a:t>
            </a:r>
            <a:endParaRPr kumimoji="1" sz="33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8" name="object 8"/>
          <p:cNvSpPr txBox="1"/>
          <p:nvPr/>
        </p:nvSpPr>
        <p:spPr>
          <a:xfrm>
            <a:off x="6112767" y="1830176"/>
            <a:ext cx="5738495" cy="5283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1" sz="3300" b="0" i="0" u="none" strike="noStrike" kern="1200" cap="none" spc="-125" normalizeH="0" baseline="0" noProof="0" dirty="0">
                <a:ln>
                  <a:noFill/>
                </a:ln>
                <a:solidFill>
                  <a:srgbClr val="5E5E5E"/>
                </a:solidFill>
                <a:effectLst/>
                <a:uLnTx/>
                <a:uFillTx/>
                <a:latin typeface="Arial"/>
                <a:ea typeface="+mn-ea"/>
                <a:cs typeface="Arial"/>
              </a:rPr>
              <a:t>The </a:t>
            </a:r>
            <a:r>
              <a:rPr kumimoji="1" sz="3300" b="0" i="0" u="none" strike="noStrike" kern="1200" cap="none" spc="-50" normalizeH="0" baseline="0" noProof="0" dirty="0">
                <a:ln>
                  <a:noFill/>
                </a:ln>
                <a:solidFill>
                  <a:srgbClr val="5E5E5E"/>
                </a:solidFill>
                <a:effectLst/>
                <a:uLnTx/>
                <a:uFillTx/>
                <a:latin typeface="Arial"/>
                <a:ea typeface="+mn-ea"/>
                <a:cs typeface="Arial"/>
              </a:rPr>
              <a:t>weighted </a:t>
            </a:r>
            <a:r>
              <a:rPr kumimoji="1" sz="3300" b="0" i="0" u="none" strike="noStrike" kern="1200" cap="none" spc="-35" normalizeH="0" baseline="0" noProof="0" dirty="0">
                <a:ln>
                  <a:noFill/>
                </a:ln>
                <a:solidFill>
                  <a:srgbClr val="5E5E5E"/>
                </a:solidFill>
                <a:effectLst/>
                <a:uLnTx/>
                <a:uFillTx/>
                <a:latin typeface="Arial"/>
                <a:ea typeface="+mn-ea"/>
                <a:cs typeface="Arial"/>
              </a:rPr>
              <a:t>normal</a:t>
            </a:r>
            <a:r>
              <a:rPr kumimoji="1" sz="3300" b="0" i="0" u="none" strike="noStrike" kern="1200" cap="none" spc="390" normalizeH="0" baseline="0" noProof="0" dirty="0">
                <a:ln>
                  <a:noFill/>
                </a:ln>
                <a:solidFill>
                  <a:srgbClr val="5E5E5E"/>
                </a:solidFill>
                <a:effectLst/>
                <a:uLnTx/>
                <a:uFillTx/>
                <a:latin typeface="Arial"/>
                <a:ea typeface="+mn-ea"/>
                <a:cs typeface="Arial"/>
              </a:rPr>
              <a:t> </a:t>
            </a:r>
            <a:r>
              <a:rPr kumimoji="1" sz="3300" b="0" i="0" u="none" strike="noStrike" kern="1200" cap="none" spc="-45" normalizeH="0" baseline="0" noProof="0" dirty="0">
                <a:ln>
                  <a:noFill/>
                </a:ln>
                <a:solidFill>
                  <a:srgbClr val="5E5E5E"/>
                </a:solidFill>
                <a:effectLst/>
                <a:uLnTx/>
                <a:uFillTx/>
                <a:latin typeface="Arial"/>
                <a:ea typeface="+mn-ea"/>
                <a:cs typeface="Arial"/>
              </a:rPr>
              <a:t>equations</a:t>
            </a:r>
            <a:endParaRPr kumimoji="1" sz="3300" b="0" i="0" u="none" strike="noStrike" kern="1200" cap="none" spc="0" normalizeH="0" baseline="0" noProof="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16247746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15581" y="4008123"/>
            <a:ext cx="4914900" cy="528320"/>
          </a:xfrm>
          <a:prstGeom prst="rect">
            <a:avLst/>
          </a:prstGeom>
        </p:spPr>
        <p:txBody>
          <a:bodyPr vert="horz" wrap="square" lIns="0" tIns="12065" rIns="0" bIns="0" rtlCol="0">
            <a:spAutoFit/>
          </a:bodyPr>
          <a:lstStyle/>
          <a:p>
            <a:pPr marL="38100" marR="0" lvl="0" indent="0" algn="l" defTabSz="914400" rtl="0" eaLnBrk="1" fontAlgn="auto" latinLnBrk="0" hangingPunct="1">
              <a:lnSpc>
                <a:spcPct val="100000"/>
              </a:lnSpc>
              <a:spcBef>
                <a:spcPts val="95"/>
              </a:spcBef>
              <a:spcAft>
                <a:spcPts val="0"/>
              </a:spcAft>
              <a:buClrTx/>
              <a:buSzTx/>
              <a:buFontTx/>
              <a:buNone/>
              <a:tabLst/>
              <a:defRPr/>
            </a:pPr>
            <a:r>
              <a:rPr kumimoji="1" sz="3300" b="0" i="1" u="none" strike="noStrike" kern="1200" cap="none" spc="100" normalizeH="0" baseline="0" noProof="0" dirty="0">
                <a:ln>
                  <a:noFill/>
                </a:ln>
                <a:solidFill>
                  <a:prstClr val="black"/>
                </a:solidFill>
                <a:effectLst/>
                <a:uLnTx/>
                <a:uFillTx/>
                <a:latin typeface="Times New Roman"/>
                <a:ea typeface="+mn-ea"/>
                <a:cs typeface="Times New Roman"/>
              </a:rPr>
              <a:t>x</a:t>
            </a:r>
            <a:r>
              <a:rPr kumimoji="1" sz="3525" b="0" i="0" u="none" strike="noStrike" kern="1200" cap="none" spc="150" normalizeH="0" baseline="-18912" noProof="0" dirty="0">
                <a:ln>
                  <a:noFill/>
                </a:ln>
                <a:solidFill>
                  <a:prstClr val="black"/>
                </a:solidFill>
                <a:effectLst/>
                <a:uLnTx/>
                <a:uFillTx/>
                <a:latin typeface="Lucida Sans Unicode"/>
                <a:ea typeface="+mn-ea"/>
                <a:cs typeface="Lucida Sans Unicode"/>
              </a:rPr>
              <a:t>WLS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130"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85" normalizeH="0" baseline="0" noProof="0" dirty="0">
                <a:ln>
                  <a:noFill/>
                </a:ln>
                <a:solidFill>
                  <a:prstClr val="black"/>
                </a:solidFill>
                <a:effectLst/>
                <a:uLnTx/>
                <a:uFillTx/>
                <a:latin typeface="Lucida Sans Unicode"/>
                <a:ea typeface="+mn-ea"/>
                <a:cs typeface="Lucida Sans Unicode"/>
              </a:rPr>
              <a:t>(</a:t>
            </a:r>
            <a:r>
              <a:rPr kumimoji="1" sz="3300" b="1" i="0" u="none" strike="noStrike" kern="1200" cap="none" spc="-85" normalizeH="0" baseline="0" noProof="0" dirty="0">
                <a:ln>
                  <a:noFill/>
                </a:ln>
                <a:solidFill>
                  <a:prstClr val="black"/>
                </a:solidFill>
                <a:effectLst/>
                <a:uLnTx/>
                <a:uFillTx/>
                <a:latin typeface="Times New Roman"/>
                <a:ea typeface="+mn-ea"/>
                <a:cs typeface="Times New Roman"/>
              </a:rPr>
              <a:t>H</a:t>
            </a:r>
            <a:r>
              <a:rPr kumimoji="1" sz="3525" b="0" i="1" u="none" strike="noStrike" kern="1200" cap="none" spc="-127" normalizeH="0" baseline="28368" noProof="0" dirty="0">
                <a:ln>
                  <a:noFill/>
                </a:ln>
                <a:solidFill>
                  <a:prstClr val="black"/>
                </a:solidFill>
                <a:effectLst/>
                <a:uLnTx/>
                <a:uFillTx/>
                <a:latin typeface="Times New Roman"/>
                <a:ea typeface="+mn-ea"/>
                <a:cs typeface="Times New Roman"/>
              </a:rPr>
              <a:t>T</a:t>
            </a:r>
            <a:r>
              <a:rPr kumimoji="1" sz="3300" b="1" i="0" u="none" strike="noStrike" kern="1200" cap="none" spc="-85" normalizeH="0" baseline="0" noProof="0" dirty="0">
                <a:ln>
                  <a:noFill/>
                </a:ln>
                <a:solidFill>
                  <a:prstClr val="black"/>
                </a:solidFill>
                <a:effectLst/>
                <a:uLnTx/>
                <a:uFillTx/>
                <a:latin typeface="Times New Roman"/>
                <a:ea typeface="+mn-ea"/>
                <a:cs typeface="Times New Roman"/>
              </a:rPr>
              <a:t>R</a:t>
            </a:r>
            <a:r>
              <a:rPr kumimoji="1" sz="3525" b="0" i="0" u="none" strike="noStrike" kern="1200" cap="none" spc="-127" normalizeH="0" baseline="28368" noProof="0" dirty="0">
                <a:ln>
                  <a:noFill/>
                </a:ln>
                <a:solidFill>
                  <a:prstClr val="black"/>
                </a:solidFill>
                <a:effectLst/>
                <a:uLnTx/>
                <a:uFillTx/>
                <a:latin typeface="Lucida Sans Unicode"/>
                <a:ea typeface="+mn-ea"/>
                <a:cs typeface="Lucida Sans Unicode"/>
              </a:rPr>
              <a:t>−1</a:t>
            </a:r>
            <a:r>
              <a:rPr kumimoji="1" sz="3300" b="1" i="0" u="none" strike="noStrike" kern="1200" cap="none" spc="-85" normalizeH="0" baseline="0" noProof="0" dirty="0">
                <a:ln>
                  <a:noFill/>
                </a:ln>
                <a:solidFill>
                  <a:prstClr val="black"/>
                </a:solidFill>
                <a:effectLst/>
                <a:uLnTx/>
                <a:uFillTx/>
                <a:latin typeface="Times New Roman"/>
                <a:ea typeface="+mn-ea"/>
                <a:cs typeface="Times New Roman"/>
              </a:rPr>
              <a:t>H</a:t>
            </a:r>
            <a:r>
              <a:rPr kumimoji="1" sz="3300" b="0" i="0" u="none" strike="noStrike" kern="1200" cap="none" spc="-85" normalizeH="0" baseline="0" noProof="0" dirty="0">
                <a:ln>
                  <a:noFill/>
                </a:ln>
                <a:solidFill>
                  <a:prstClr val="black"/>
                </a:solidFill>
                <a:effectLst/>
                <a:uLnTx/>
                <a:uFillTx/>
                <a:latin typeface="Lucida Sans Unicode"/>
                <a:ea typeface="+mn-ea"/>
                <a:cs typeface="Lucida Sans Unicode"/>
              </a:rPr>
              <a:t>)</a:t>
            </a:r>
            <a:r>
              <a:rPr kumimoji="1" sz="3525" b="0" i="0" u="none" strike="noStrike" kern="1200" cap="none" spc="-127" normalizeH="0" baseline="28368" noProof="0" dirty="0">
                <a:ln>
                  <a:noFill/>
                </a:ln>
                <a:solidFill>
                  <a:prstClr val="black"/>
                </a:solidFill>
                <a:effectLst/>
                <a:uLnTx/>
                <a:uFillTx/>
                <a:latin typeface="Lucida Sans Unicode"/>
                <a:ea typeface="+mn-ea"/>
                <a:cs typeface="Lucida Sans Unicode"/>
              </a:rPr>
              <a:t>−1</a:t>
            </a:r>
            <a:r>
              <a:rPr kumimoji="1" sz="3300" b="1" i="0" u="none" strike="noStrike" kern="1200" cap="none" spc="-85" normalizeH="0" baseline="0" noProof="0" dirty="0">
                <a:ln>
                  <a:noFill/>
                </a:ln>
                <a:solidFill>
                  <a:prstClr val="black"/>
                </a:solidFill>
                <a:effectLst/>
                <a:uLnTx/>
                <a:uFillTx/>
                <a:latin typeface="Times New Roman"/>
                <a:ea typeface="+mn-ea"/>
                <a:cs typeface="Times New Roman"/>
              </a:rPr>
              <a:t>H</a:t>
            </a:r>
            <a:r>
              <a:rPr kumimoji="1" sz="3525" b="0" i="1" u="none" strike="noStrike" kern="1200" cap="none" spc="-127" normalizeH="0" baseline="28368" noProof="0" dirty="0">
                <a:ln>
                  <a:noFill/>
                </a:ln>
                <a:solidFill>
                  <a:prstClr val="black"/>
                </a:solidFill>
                <a:effectLst/>
                <a:uLnTx/>
                <a:uFillTx/>
                <a:latin typeface="Times New Roman"/>
                <a:ea typeface="+mn-ea"/>
                <a:cs typeface="Times New Roman"/>
              </a:rPr>
              <a:t>T</a:t>
            </a:r>
            <a:r>
              <a:rPr kumimoji="1" sz="3300" b="1" i="0" u="none" strike="noStrike" kern="1200" cap="none" spc="-85" normalizeH="0" baseline="0" noProof="0" dirty="0">
                <a:ln>
                  <a:noFill/>
                </a:ln>
                <a:solidFill>
                  <a:prstClr val="black"/>
                </a:solidFill>
                <a:effectLst/>
                <a:uLnTx/>
                <a:uFillTx/>
                <a:latin typeface="Times New Roman"/>
                <a:ea typeface="+mn-ea"/>
                <a:cs typeface="Times New Roman"/>
              </a:rPr>
              <a:t>R</a:t>
            </a:r>
            <a:r>
              <a:rPr kumimoji="1" sz="3525" b="0" i="0" u="none" strike="noStrike" kern="1200" cap="none" spc="-127" normalizeH="0" baseline="28368" noProof="0" dirty="0">
                <a:ln>
                  <a:noFill/>
                </a:ln>
                <a:solidFill>
                  <a:prstClr val="black"/>
                </a:solidFill>
                <a:effectLst/>
                <a:uLnTx/>
                <a:uFillTx/>
                <a:latin typeface="Lucida Sans Unicode"/>
                <a:ea typeface="+mn-ea"/>
                <a:cs typeface="Lucida Sans Unicode"/>
              </a:rPr>
              <a:t>−1</a:t>
            </a:r>
            <a:r>
              <a:rPr kumimoji="1" sz="3300" b="1" i="0" u="none" strike="noStrike" kern="1200" cap="none" spc="-85" normalizeH="0" baseline="0" noProof="0" dirty="0">
                <a:ln>
                  <a:noFill/>
                </a:ln>
                <a:solidFill>
                  <a:prstClr val="black"/>
                </a:solidFill>
                <a:effectLst/>
                <a:uLnTx/>
                <a:uFillTx/>
                <a:latin typeface="Times New Roman"/>
                <a:ea typeface="+mn-ea"/>
                <a:cs typeface="Times New Roman"/>
              </a:rPr>
              <a:t>y</a:t>
            </a:r>
            <a:endParaRPr kumimoji="1" sz="33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3" name="object 3"/>
          <p:cNvSpPr/>
          <p:nvPr/>
        </p:nvSpPr>
        <p:spPr>
          <a:xfrm>
            <a:off x="2739816" y="4855190"/>
            <a:ext cx="146685" cy="2386965"/>
          </a:xfrm>
          <a:custGeom>
            <a:avLst/>
            <a:gdLst/>
            <a:ahLst/>
            <a:cxnLst/>
            <a:rect l="l" t="t" r="r" b="b"/>
            <a:pathLst>
              <a:path w="146685" h="2386965">
                <a:moveTo>
                  <a:pt x="146592" y="0"/>
                </a:moveTo>
                <a:lnTo>
                  <a:pt x="108907" y="32146"/>
                </a:lnTo>
                <a:lnTo>
                  <a:pt x="77569" y="70030"/>
                </a:lnTo>
                <a:lnTo>
                  <a:pt x="52170" y="112518"/>
                </a:lnTo>
                <a:lnTo>
                  <a:pt x="32302" y="158476"/>
                </a:lnTo>
                <a:lnTo>
                  <a:pt x="17559" y="206771"/>
                </a:lnTo>
                <a:lnTo>
                  <a:pt x="7532" y="256268"/>
                </a:lnTo>
                <a:lnTo>
                  <a:pt x="1815" y="305834"/>
                </a:lnTo>
                <a:lnTo>
                  <a:pt x="0" y="354334"/>
                </a:lnTo>
                <a:lnTo>
                  <a:pt x="0" y="2032574"/>
                </a:lnTo>
                <a:lnTo>
                  <a:pt x="1815" y="2081075"/>
                </a:lnTo>
                <a:lnTo>
                  <a:pt x="7532" y="2130641"/>
                </a:lnTo>
                <a:lnTo>
                  <a:pt x="17559" y="2180138"/>
                </a:lnTo>
                <a:lnTo>
                  <a:pt x="32302" y="2228432"/>
                </a:lnTo>
                <a:lnTo>
                  <a:pt x="52170" y="2274390"/>
                </a:lnTo>
                <a:lnTo>
                  <a:pt x="77569" y="2316878"/>
                </a:lnTo>
                <a:lnTo>
                  <a:pt x="108907" y="2354763"/>
                </a:lnTo>
                <a:lnTo>
                  <a:pt x="146592" y="2386909"/>
                </a:lnTo>
                <a:lnTo>
                  <a:pt x="146592" y="2374344"/>
                </a:lnTo>
                <a:lnTo>
                  <a:pt x="118665" y="2336871"/>
                </a:lnTo>
                <a:lnTo>
                  <a:pt x="96322" y="2295757"/>
                </a:lnTo>
                <a:lnTo>
                  <a:pt x="79092" y="2251873"/>
                </a:lnTo>
                <a:lnTo>
                  <a:pt x="66508" y="2206092"/>
                </a:lnTo>
                <a:lnTo>
                  <a:pt x="58099" y="2159285"/>
                </a:lnTo>
                <a:lnTo>
                  <a:pt x="53398" y="2112324"/>
                </a:lnTo>
                <a:lnTo>
                  <a:pt x="51935" y="2066081"/>
                </a:lnTo>
                <a:lnTo>
                  <a:pt x="51935" y="320827"/>
                </a:lnTo>
                <a:lnTo>
                  <a:pt x="53398" y="274585"/>
                </a:lnTo>
                <a:lnTo>
                  <a:pt x="58099" y="227624"/>
                </a:lnTo>
                <a:lnTo>
                  <a:pt x="66508" y="180817"/>
                </a:lnTo>
                <a:lnTo>
                  <a:pt x="79092" y="135035"/>
                </a:lnTo>
                <a:lnTo>
                  <a:pt x="96322" y="91152"/>
                </a:lnTo>
                <a:lnTo>
                  <a:pt x="118665" y="50038"/>
                </a:lnTo>
                <a:lnTo>
                  <a:pt x="146592" y="12565"/>
                </a:lnTo>
                <a:lnTo>
                  <a:pt x="146592"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txBox="1"/>
          <p:nvPr/>
        </p:nvSpPr>
        <p:spPr>
          <a:xfrm>
            <a:off x="2271934" y="5758466"/>
            <a:ext cx="1775460" cy="5283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tab pos="645795" algn="l"/>
              </a:tabLst>
              <a:defRPr/>
            </a:pPr>
            <a:r>
              <a:rPr kumimoji="1" sz="4950" b="0" i="0" u="none" strike="noStrike" kern="1200" cap="none" spc="-547" normalizeH="0" baseline="5050" noProof="0" dirty="0">
                <a:ln>
                  <a:noFill/>
                </a:ln>
                <a:solidFill>
                  <a:prstClr val="black"/>
                </a:solidFill>
                <a:effectLst/>
                <a:uLnTx/>
                <a:uFillTx/>
                <a:latin typeface="Lucida Sans Unicode"/>
                <a:ea typeface="+mn-ea"/>
                <a:cs typeface="Lucida Sans Unicode"/>
              </a:rPr>
              <a:t>=	</a:t>
            </a:r>
            <a:r>
              <a:rPr kumimoji="1" sz="4950" b="0" i="0" u="none" strike="noStrike" kern="1200" cap="none" spc="37" normalizeH="0" baseline="5050" noProof="0" dirty="0">
                <a:ln>
                  <a:noFill/>
                </a:ln>
                <a:solidFill>
                  <a:prstClr val="black"/>
                </a:solidFill>
                <a:effectLst/>
                <a:uLnTx/>
                <a:uFillTx/>
                <a:latin typeface="Lucida Sans Unicode"/>
                <a:ea typeface="+mn-ea"/>
                <a:cs typeface="Lucida Sans Unicode"/>
              </a:rPr>
              <a:t>[</a:t>
            </a:r>
            <a:r>
              <a:rPr kumimoji="1" sz="3300" b="0" i="0" u="none" strike="noStrike" kern="1200" cap="none" spc="-440" normalizeH="0" baseline="0" noProof="0" dirty="0">
                <a:ln>
                  <a:noFill/>
                </a:ln>
                <a:solidFill>
                  <a:prstClr val="black"/>
                </a:solidFill>
                <a:effectLst/>
                <a:uLnTx/>
                <a:uFillTx/>
                <a:latin typeface="Lucida Sans Unicode"/>
                <a:ea typeface="+mn-ea"/>
                <a:cs typeface="Lucida Sans Unicode"/>
              </a:rPr>
              <a:t>1111</a:t>
            </a:r>
            <a:r>
              <a:rPr kumimoji="1" sz="4950" b="0" i="0" u="none" strike="noStrike" kern="1200" cap="none" spc="37" normalizeH="0" baseline="5050" noProof="0" dirty="0">
                <a:ln>
                  <a:noFill/>
                </a:ln>
                <a:solidFill>
                  <a:prstClr val="black"/>
                </a:solidFill>
                <a:effectLst/>
                <a:uLnTx/>
                <a:uFillTx/>
                <a:latin typeface="Lucida Sans Unicode"/>
                <a:ea typeface="+mn-ea"/>
                <a:cs typeface="Lucida Sans Unicode"/>
              </a:rPr>
              <a:t>]</a:t>
            </a:r>
            <a:endParaRPr kumimoji="1" sz="4950" b="0" i="0" u="none" strike="noStrike" kern="1200" cap="none" spc="0" normalizeH="0" baseline="5050" noProof="0">
              <a:ln>
                <a:noFill/>
              </a:ln>
              <a:solidFill>
                <a:prstClr val="black"/>
              </a:solidFill>
              <a:effectLst/>
              <a:uLnTx/>
              <a:uFillTx/>
              <a:latin typeface="Lucida Sans Unicode"/>
              <a:ea typeface="+mn-ea"/>
              <a:cs typeface="Lucida Sans Unicode"/>
            </a:endParaRPr>
          </a:p>
        </p:txBody>
      </p:sp>
      <p:sp>
        <p:nvSpPr>
          <p:cNvPr id="5" name="object 5"/>
          <p:cNvSpPr/>
          <p:nvPr/>
        </p:nvSpPr>
        <p:spPr>
          <a:xfrm>
            <a:off x="4227938" y="7029925"/>
            <a:ext cx="153035" cy="0"/>
          </a:xfrm>
          <a:custGeom>
            <a:avLst/>
            <a:gdLst/>
            <a:ahLst/>
            <a:cxnLst/>
            <a:rect l="l" t="t" r="r" b="b"/>
            <a:pathLst>
              <a:path w="153035">
                <a:moveTo>
                  <a:pt x="0" y="0"/>
                </a:moveTo>
                <a:lnTo>
                  <a:pt x="152874" y="0"/>
                </a:lnTo>
              </a:path>
            </a:pathLst>
          </a:custGeom>
          <a:ln w="2032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p:nvPr/>
        </p:nvSpPr>
        <p:spPr>
          <a:xfrm>
            <a:off x="4248880" y="5077936"/>
            <a:ext cx="0" cy="1941830"/>
          </a:xfrm>
          <a:custGeom>
            <a:avLst/>
            <a:gdLst/>
            <a:ahLst/>
            <a:cxnLst/>
            <a:rect l="l" t="t" r="r" b="b"/>
            <a:pathLst>
              <a:path h="1941829">
                <a:moveTo>
                  <a:pt x="0" y="0"/>
                </a:moveTo>
                <a:lnTo>
                  <a:pt x="0" y="1941829"/>
                </a:lnTo>
              </a:path>
            </a:pathLst>
          </a:custGeom>
          <a:ln w="4188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4227938" y="5067141"/>
            <a:ext cx="153035" cy="0"/>
          </a:xfrm>
          <a:custGeom>
            <a:avLst/>
            <a:gdLst/>
            <a:ahLst/>
            <a:cxnLst/>
            <a:rect l="l" t="t" r="r" b="b"/>
            <a:pathLst>
              <a:path w="153035">
                <a:moveTo>
                  <a:pt x="0" y="0"/>
                </a:moveTo>
                <a:lnTo>
                  <a:pt x="152874" y="0"/>
                </a:lnTo>
              </a:path>
            </a:pathLst>
          </a:custGeom>
          <a:ln w="2158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txBox="1"/>
          <p:nvPr/>
        </p:nvSpPr>
        <p:spPr>
          <a:xfrm>
            <a:off x="4379002" y="5013149"/>
            <a:ext cx="654050" cy="5283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1" sz="3300" b="0" i="0" u="none" strike="noStrike" kern="1200" cap="none" spc="-440" normalizeH="0" baseline="0" noProof="0" dirty="0">
                <a:ln>
                  <a:noFill/>
                </a:ln>
                <a:solidFill>
                  <a:prstClr val="black"/>
                </a:solidFill>
                <a:effectLst/>
                <a:uLnTx/>
                <a:uFillTx/>
                <a:latin typeface="Lucida Sans Unicode"/>
                <a:ea typeface="+mn-ea"/>
                <a:cs typeface="Lucida Sans Unicode"/>
              </a:rPr>
              <a:t>400</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9" name="object 9"/>
          <p:cNvSpPr txBox="1"/>
          <p:nvPr/>
        </p:nvSpPr>
        <p:spPr>
          <a:xfrm>
            <a:off x="5007255" y="5511982"/>
            <a:ext cx="654050" cy="5283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1" sz="3300" b="0" i="0" u="none" strike="noStrike" kern="1200" cap="none" spc="-440" normalizeH="0" baseline="0" noProof="0" dirty="0">
                <a:ln>
                  <a:noFill/>
                </a:ln>
                <a:solidFill>
                  <a:prstClr val="black"/>
                </a:solidFill>
                <a:effectLst/>
                <a:uLnTx/>
                <a:uFillTx/>
                <a:latin typeface="Lucida Sans Unicode"/>
                <a:ea typeface="+mn-ea"/>
                <a:cs typeface="Lucida Sans Unicode"/>
              </a:rPr>
              <a:t>400</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10" name="object 10"/>
          <p:cNvSpPr txBox="1"/>
          <p:nvPr/>
        </p:nvSpPr>
        <p:spPr>
          <a:xfrm>
            <a:off x="5635508" y="6010815"/>
            <a:ext cx="444500" cy="1021080"/>
          </a:xfrm>
          <a:prstGeom prst="rect">
            <a:avLst/>
          </a:prstGeom>
        </p:spPr>
        <p:txBody>
          <a:bodyPr vert="horz" wrap="square" lIns="0" tIns="12065" rIns="0" bIns="0" rtlCol="0">
            <a:spAutoFit/>
          </a:bodyPr>
          <a:lstStyle/>
          <a:p>
            <a:pPr marL="12700" marR="0" lvl="0" indent="0" algn="l" defTabSz="914400" rtl="0" eaLnBrk="1" fontAlgn="auto" latinLnBrk="0" hangingPunct="1">
              <a:lnSpc>
                <a:spcPts val="3920"/>
              </a:lnSpc>
              <a:spcBef>
                <a:spcPts val="95"/>
              </a:spcBef>
              <a:spcAft>
                <a:spcPts val="0"/>
              </a:spcAft>
              <a:buClrTx/>
              <a:buSzTx/>
              <a:buFontTx/>
              <a:buNone/>
              <a:tabLst/>
              <a:defRPr/>
            </a:pPr>
            <a:r>
              <a:rPr kumimoji="1" sz="3300" b="0" i="0" u="none" strike="noStrike" kern="1200" cap="none" spc="-440" normalizeH="0" baseline="0" noProof="0" dirty="0">
                <a:ln>
                  <a:noFill/>
                </a:ln>
                <a:solidFill>
                  <a:prstClr val="black"/>
                </a:solidFill>
                <a:effectLst/>
                <a:uLnTx/>
                <a:uFillTx/>
                <a:latin typeface="Lucida Sans Unicode"/>
                <a:ea typeface="+mn-ea"/>
                <a:cs typeface="Lucida Sans Unicode"/>
              </a:rPr>
              <a:t>4</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a:p>
            <a:pPr marL="221615" marR="0" lvl="0" indent="0" algn="l" defTabSz="914400" rtl="0" eaLnBrk="1" fontAlgn="auto" latinLnBrk="0" hangingPunct="1">
              <a:lnSpc>
                <a:spcPts val="3920"/>
              </a:lnSpc>
              <a:spcBef>
                <a:spcPts val="0"/>
              </a:spcBef>
              <a:spcAft>
                <a:spcPts val="0"/>
              </a:spcAft>
              <a:buClrTx/>
              <a:buSzTx/>
              <a:buFontTx/>
              <a:buNone/>
              <a:tabLst/>
              <a:defRPr/>
            </a:pPr>
            <a:r>
              <a:rPr kumimoji="1" sz="3300" b="0" i="0" u="none" strike="noStrike" kern="1200" cap="none" spc="-440" normalizeH="0" baseline="0" noProof="0" dirty="0">
                <a:ln>
                  <a:noFill/>
                </a:ln>
                <a:solidFill>
                  <a:prstClr val="black"/>
                </a:solidFill>
                <a:effectLst/>
                <a:uLnTx/>
                <a:uFillTx/>
                <a:latin typeface="Lucida Sans Unicode"/>
                <a:ea typeface="+mn-ea"/>
                <a:cs typeface="Lucida Sans Unicode"/>
              </a:rPr>
              <a:t>4</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11" name="object 11"/>
          <p:cNvSpPr/>
          <p:nvPr/>
        </p:nvSpPr>
        <p:spPr>
          <a:xfrm>
            <a:off x="6078353" y="7029925"/>
            <a:ext cx="153035" cy="0"/>
          </a:xfrm>
          <a:custGeom>
            <a:avLst/>
            <a:gdLst/>
            <a:ahLst/>
            <a:cxnLst/>
            <a:rect l="l" t="t" r="r" b="b"/>
            <a:pathLst>
              <a:path w="153035">
                <a:moveTo>
                  <a:pt x="0" y="0"/>
                </a:moveTo>
                <a:lnTo>
                  <a:pt x="152874" y="0"/>
                </a:lnTo>
              </a:path>
            </a:pathLst>
          </a:custGeom>
          <a:ln w="2032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p:nvPr/>
        </p:nvSpPr>
        <p:spPr>
          <a:xfrm>
            <a:off x="6210286" y="5077936"/>
            <a:ext cx="0" cy="1941830"/>
          </a:xfrm>
          <a:custGeom>
            <a:avLst/>
            <a:gdLst/>
            <a:ahLst/>
            <a:cxnLst/>
            <a:rect l="l" t="t" r="r" b="b"/>
            <a:pathLst>
              <a:path h="1941829">
                <a:moveTo>
                  <a:pt x="0" y="0"/>
                </a:moveTo>
                <a:lnTo>
                  <a:pt x="0" y="1941829"/>
                </a:lnTo>
              </a:path>
            </a:pathLst>
          </a:custGeom>
          <a:ln w="4188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p:nvPr/>
        </p:nvSpPr>
        <p:spPr>
          <a:xfrm>
            <a:off x="6078353" y="5067141"/>
            <a:ext cx="153035" cy="0"/>
          </a:xfrm>
          <a:custGeom>
            <a:avLst/>
            <a:gdLst/>
            <a:ahLst/>
            <a:cxnLst/>
            <a:rect l="l" t="t" r="r" b="b"/>
            <a:pathLst>
              <a:path w="153035">
                <a:moveTo>
                  <a:pt x="0" y="0"/>
                </a:moveTo>
                <a:lnTo>
                  <a:pt x="152874" y="0"/>
                </a:lnTo>
              </a:path>
            </a:pathLst>
          </a:custGeom>
          <a:ln w="2158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14" name="object 14"/>
          <p:cNvSpPr txBox="1"/>
          <p:nvPr/>
        </p:nvSpPr>
        <p:spPr>
          <a:xfrm>
            <a:off x="6341664" y="4850850"/>
            <a:ext cx="377825" cy="382270"/>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defRPr/>
            </a:pPr>
            <a:r>
              <a:rPr kumimoji="1" sz="2350" b="0" i="0" u="none" strike="noStrike" kern="1200" cap="none" spc="-265" normalizeH="0" baseline="0" noProof="0" dirty="0">
                <a:ln>
                  <a:noFill/>
                </a:ln>
                <a:solidFill>
                  <a:prstClr val="black"/>
                </a:solidFill>
                <a:effectLst/>
                <a:uLnTx/>
                <a:uFillTx/>
                <a:latin typeface="Lucida Sans Unicode"/>
                <a:ea typeface="+mn-ea"/>
                <a:cs typeface="Lucida Sans Unicode"/>
              </a:rPr>
              <a:t>−</a:t>
            </a:r>
            <a:r>
              <a:rPr kumimoji="1" sz="2350" b="0" i="0" u="none" strike="noStrike" kern="1200" cap="none" spc="-320" normalizeH="0" baseline="0" noProof="0" dirty="0">
                <a:ln>
                  <a:noFill/>
                </a:ln>
                <a:solidFill>
                  <a:prstClr val="black"/>
                </a:solidFill>
                <a:effectLst/>
                <a:uLnTx/>
                <a:uFillTx/>
                <a:latin typeface="Lucida Sans Unicode"/>
                <a:ea typeface="+mn-ea"/>
                <a:cs typeface="Lucida Sans Unicode"/>
              </a:rPr>
              <a:t>1</a:t>
            </a:r>
            <a:endParaRPr kumimoji="1" sz="23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15" name="object 15"/>
          <p:cNvSpPr/>
          <p:nvPr/>
        </p:nvSpPr>
        <p:spPr>
          <a:xfrm>
            <a:off x="6900254" y="7024211"/>
            <a:ext cx="153035" cy="0"/>
          </a:xfrm>
          <a:custGeom>
            <a:avLst/>
            <a:gdLst/>
            <a:ahLst/>
            <a:cxnLst/>
            <a:rect l="l" t="t" r="r" b="b"/>
            <a:pathLst>
              <a:path w="153034">
                <a:moveTo>
                  <a:pt x="0" y="0"/>
                </a:moveTo>
                <a:lnTo>
                  <a:pt x="152874" y="0"/>
                </a:lnTo>
              </a:path>
            </a:pathLst>
          </a:custGeom>
          <a:ln w="2158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object 16"/>
          <p:cNvSpPr/>
          <p:nvPr/>
        </p:nvSpPr>
        <p:spPr>
          <a:xfrm>
            <a:off x="6921196" y="5083016"/>
            <a:ext cx="0" cy="1930400"/>
          </a:xfrm>
          <a:custGeom>
            <a:avLst/>
            <a:gdLst/>
            <a:ahLst/>
            <a:cxnLst/>
            <a:rect l="l" t="t" r="r" b="b"/>
            <a:pathLst>
              <a:path h="1930400">
                <a:moveTo>
                  <a:pt x="0" y="0"/>
                </a:moveTo>
                <a:lnTo>
                  <a:pt x="0" y="1930399"/>
                </a:lnTo>
              </a:path>
            </a:pathLst>
          </a:custGeom>
          <a:ln w="4188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object 17"/>
          <p:cNvSpPr/>
          <p:nvPr/>
        </p:nvSpPr>
        <p:spPr>
          <a:xfrm>
            <a:off x="6900254" y="5072856"/>
            <a:ext cx="153035" cy="0"/>
          </a:xfrm>
          <a:custGeom>
            <a:avLst/>
            <a:gdLst/>
            <a:ahLst/>
            <a:cxnLst/>
            <a:rect l="l" t="t" r="r" b="b"/>
            <a:pathLst>
              <a:path w="153034">
                <a:moveTo>
                  <a:pt x="0" y="0"/>
                </a:moveTo>
                <a:lnTo>
                  <a:pt x="152874" y="0"/>
                </a:lnTo>
              </a:path>
            </a:pathLst>
          </a:custGeom>
          <a:ln w="2032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object 18"/>
          <p:cNvSpPr txBox="1"/>
          <p:nvPr/>
        </p:nvSpPr>
        <p:spPr>
          <a:xfrm>
            <a:off x="7051318" y="5019013"/>
            <a:ext cx="234950" cy="2007235"/>
          </a:xfrm>
          <a:prstGeom prst="rect">
            <a:avLst/>
          </a:prstGeom>
        </p:spPr>
        <p:txBody>
          <a:bodyPr vert="horz" wrap="square" lIns="0" tIns="12065" rIns="0" bIns="0" rtlCol="0">
            <a:spAutoFit/>
          </a:bodyPr>
          <a:lstStyle/>
          <a:p>
            <a:pPr marL="12700" marR="0" lvl="0" indent="0" algn="l" defTabSz="914400" rtl="0" eaLnBrk="1" fontAlgn="auto" latinLnBrk="0" hangingPunct="1">
              <a:lnSpc>
                <a:spcPts val="3920"/>
              </a:lnSpc>
              <a:spcBef>
                <a:spcPts val="95"/>
              </a:spcBef>
              <a:spcAft>
                <a:spcPts val="0"/>
              </a:spcAft>
              <a:buClrTx/>
              <a:buSzTx/>
              <a:buFontTx/>
              <a:buNone/>
              <a:tabLst/>
              <a:defRPr/>
            </a:pPr>
            <a:r>
              <a:rPr kumimoji="1" sz="3300" b="0" i="0" u="none" strike="noStrike" kern="1200" cap="none" spc="-440" normalizeH="0" baseline="0" noProof="0" dirty="0">
                <a:ln>
                  <a:noFill/>
                </a:ln>
                <a:solidFill>
                  <a:prstClr val="black"/>
                </a:solidFill>
                <a:effectLst/>
                <a:uLnTx/>
                <a:uFillTx/>
                <a:latin typeface="Lucida Sans Unicode"/>
                <a:ea typeface="+mn-ea"/>
                <a:cs typeface="Lucida Sans Unicode"/>
              </a:rPr>
              <a:t>1</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a:p>
            <a:pPr marL="12700" marR="0" lvl="0" indent="0" algn="l" defTabSz="914400" rtl="0" eaLnBrk="1" fontAlgn="auto" latinLnBrk="0" hangingPunct="1">
              <a:lnSpc>
                <a:spcPts val="3879"/>
              </a:lnSpc>
              <a:spcBef>
                <a:spcPts val="0"/>
              </a:spcBef>
              <a:spcAft>
                <a:spcPts val="0"/>
              </a:spcAft>
              <a:buClrTx/>
              <a:buSzTx/>
              <a:buFontTx/>
              <a:buNone/>
              <a:tabLst/>
              <a:defRPr/>
            </a:pPr>
            <a:r>
              <a:rPr kumimoji="1" sz="3300" b="0" i="0" u="none" strike="noStrike" kern="1200" cap="none" spc="-440" normalizeH="0" baseline="0" noProof="0" dirty="0">
                <a:ln>
                  <a:noFill/>
                </a:ln>
                <a:solidFill>
                  <a:prstClr val="black"/>
                </a:solidFill>
                <a:effectLst/>
                <a:uLnTx/>
                <a:uFillTx/>
                <a:latin typeface="Lucida Sans Unicode"/>
                <a:ea typeface="+mn-ea"/>
                <a:cs typeface="Lucida Sans Unicode"/>
              </a:rPr>
              <a:t>1</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a:p>
            <a:pPr marL="12700" marR="0" lvl="0" indent="0" algn="l" defTabSz="914400" rtl="0" eaLnBrk="1" fontAlgn="auto" latinLnBrk="0" hangingPunct="1">
              <a:lnSpc>
                <a:spcPts val="3879"/>
              </a:lnSpc>
              <a:spcBef>
                <a:spcPts val="0"/>
              </a:spcBef>
              <a:spcAft>
                <a:spcPts val="0"/>
              </a:spcAft>
              <a:buClrTx/>
              <a:buSzTx/>
              <a:buFontTx/>
              <a:buNone/>
              <a:tabLst/>
              <a:defRPr/>
            </a:pPr>
            <a:r>
              <a:rPr kumimoji="1" sz="3300" b="0" i="0" u="none" strike="noStrike" kern="1200" cap="none" spc="-440" normalizeH="0" baseline="0" noProof="0" dirty="0">
                <a:ln>
                  <a:noFill/>
                </a:ln>
                <a:solidFill>
                  <a:prstClr val="black"/>
                </a:solidFill>
                <a:effectLst/>
                <a:uLnTx/>
                <a:uFillTx/>
                <a:latin typeface="Lucida Sans Unicode"/>
                <a:ea typeface="+mn-ea"/>
                <a:cs typeface="Lucida Sans Unicode"/>
              </a:rPr>
              <a:t>1</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a:p>
            <a:pPr marL="12700" marR="0" lvl="0" indent="0" algn="l" defTabSz="914400" rtl="0" eaLnBrk="1" fontAlgn="auto" latinLnBrk="0" hangingPunct="1">
              <a:lnSpc>
                <a:spcPts val="3920"/>
              </a:lnSpc>
              <a:spcBef>
                <a:spcPts val="0"/>
              </a:spcBef>
              <a:spcAft>
                <a:spcPts val="0"/>
              </a:spcAft>
              <a:buClrTx/>
              <a:buSzTx/>
              <a:buFontTx/>
              <a:buNone/>
              <a:tabLst/>
              <a:defRPr/>
            </a:pPr>
            <a:r>
              <a:rPr kumimoji="1" sz="3300" b="0" i="0" u="none" strike="noStrike" kern="1200" cap="none" spc="-440" normalizeH="0" baseline="0" noProof="0" dirty="0">
                <a:ln>
                  <a:noFill/>
                </a:ln>
                <a:solidFill>
                  <a:prstClr val="black"/>
                </a:solidFill>
                <a:effectLst/>
                <a:uLnTx/>
                <a:uFillTx/>
                <a:latin typeface="Lucida Sans Unicode"/>
                <a:ea typeface="+mn-ea"/>
                <a:cs typeface="Lucida Sans Unicode"/>
              </a:rPr>
              <a:t>1</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19" name="object 19"/>
          <p:cNvSpPr/>
          <p:nvPr/>
        </p:nvSpPr>
        <p:spPr>
          <a:xfrm>
            <a:off x="7284746" y="7024211"/>
            <a:ext cx="153035" cy="0"/>
          </a:xfrm>
          <a:custGeom>
            <a:avLst/>
            <a:gdLst/>
            <a:ahLst/>
            <a:cxnLst/>
            <a:rect l="l" t="t" r="r" b="b"/>
            <a:pathLst>
              <a:path w="153034">
                <a:moveTo>
                  <a:pt x="0" y="0"/>
                </a:moveTo>
                <a:lnTo>
                  <a:pt x="152874" y="0"/>
                </a:lnTo>
              </a:path>
            </a:pathLst>
          </a:custGeom>
          <a:ln w="2158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20" name="object 20"/>
          <p:cNvSpPr/>
          <p:nvPr/>
        </p:nvSpPr>
        <p:spPr>
          <a:xfrm>
            <a:off x="7416679" y="5083016"/>
            <a:ext cx="0" cy="1930400"/>
          </a:xfrm>
          <a:custGeom>
            <a:avLst/>
            <a:gdLst/>
            <a:ahLst/>
            <a:cxnLst/>
            <a:rect l="l" t="t" r="r" b="b"/>
            <a:pathLst>
              <a:path h="1930400">
                <a:moveTo>
                  <a:pt x="0" y="0"/>
                </a:moveTo>
                <a:lnTo>
                  <a:pt x="0" y="1930399"/>
                </a:lnTo>
              </a:path>
            </a:pathLst>
          </a:custGeom>
          <a:ln w="4188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21" name="object 21"/>
          <p:cNvSpPr/>
          <p:nvPr/>
        </p:nvSpPr>
        <p:spPr>
          <a:xfrm>
            <a:off x="7284746" y="5072856"/>
            <a:ext cx="153035" cy="0"/>
          </a:xfrm>
          <a:custGeom>
            <a:avLst/>
            <a:gdLst/>
            <a:ahLst/>
            <a:cxnLst/>
            <a:rect l="l" t="t" r="r" b="b"/>
            <a:pathLst>
              <a:path w="153034">
                <a:moveTo>
                  <a:pt x="0" y="0"/>
                </a:moveTo>
                <a:lnTo>
                  <a:pt x="152874" y="0"/>
                </a:lnTo>
              </a:path>
            </a:pathLst>
          </a:custGeom>
          <a:ln w="2032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object 22"/>
          <p:cNvSpPr/>
          <p:nvPr/>
        </p:nvSpPr>
        <p:spPr>
          <a:xfrm>
            <a:off x="7592590" y="4855190"/>
            <a:ext cx="146685" cy="2386965"/>
          </a:xfrm>
          <a:custGeom>
            <a:avLst/>
            <a:gdLst/>
            <a:ahLst/>
            <a:cxnLst/>
            <a:rect l="l" t="t" r="r" b="b"/>
            <a:pathLst>
              <a:path w="146684" h="2386965">
                <a:moveTo>
                  <a:pt x="0" y="0"/>
                </a:moveTo>
                <a:lnTo>
                  <a:pt x="0" y="12565"/>
                </a:lnTo>
                <a:lnTo>
                  <a:pt x="27926" y="50038"/>
                </a:lnTo>
                <a:lnTo>
                  <a:pt x="50270" y="91152"/>
                </a:lnTo>
                <a:lnTo>
                  <a:pt x="67499" y="135035"/>
                </a:lnTo>
                <a:lnTo>
                  <a:pt x="80084" y="180817"/>
                </a:lnTo>
                <a:lnTo>
                  <a:pt x="88492" y="227624"/>
                </a:lnTo>
                <a:lnTo>
                  <a:pt x="93193" y="274585"/>
                </a:lnTo>
                <a:lnTo>
                  <a:pt x="94656" y="320827"/>
                </a:lnTo>
                <a:lnTo>
                  <a:pt x="94656" y="2066081"/>
                </a:lnTo>
                <a:lnTo>
                  <a:pt x="93193" y="2112324"/>
                </a:lnTo>
                <a:lnTo>
                  <a:pt x="88492" y="2159285"/>
                </a:lnTo>
                <a:lnTo>
                  <a:pt x="80084" y="2206092"/>
                </a:lnTo>
                <a:lnTo>
                  <a:pt x="67499" y="2251873"/>
                </a:lnTo>
                <a:lnTo>
                  <a:pt x="50270" y="2295757"/>
                </a:lnTo>
                <a:lnTo>
                  <a:pt x="27926" y="2336871"/>
                </a:lnTo>
                <a:lnTo>
                  <a:pt x="0" y="2374344"/>
                </a:lnTo>
                <a:lnTo>
                  <a:pt x="0" y="2386909"/>
                </a:lnTo>
                <a:lnTo>
                  <a:pt x="37684" y="2354763"/>
                </a:lnTo>
                <a:lnTo>
                  <a:pt x="69022" y="2316878"/>
                </a:lnTo>
                <a:lnTo>
                  <a:pt x="94422" y="2274390"/>
                </a:lnTo>
                <a:lnTo>
                  <a:pt x="114289" y="2228432"/>
                </a:lnTo>
                <a:lnTo>
                  <a:pt x="129033" y="2180138"/>
                </a:lnTo>
                <a:lnTo>
                  <a:pt x="139059" y="2130641"/>
                </a:lnTo>
                <a:lnTo>
                  <a:pt x="144777" y="2081075"/>
                </a:lnTo>
                <a:lnTo>
                  <a:pt x="146592" y="2032574"/>
                </a:lnTo>
                <a:lnTo>
                  <a:pt x="146592" y="354334"/>
                </a:lnTo>
                <a:lnTo>
                  <a:pt x="144777" y="305834"/>
                </a:lnTo>
                <a:lnTo>
                  <a:pt x="139059" y="256268"/>
                </a:lnTo>
                <a:lnTo>
                  <a:pt x="129033" y="206771"/>
                </a:lnTo>
                <a:lnTo>
                  <a:pt x="114289" y="158476"/>
                </a:lnTo>
                <a:lnTo>
                  <a:pt x="94422" y="112518"/>
                </a:lnTo>
                <a:lnTo>
                  <a:pt x="69022" y="70030"/>
                </a:lnTo>
                <a:lnTo>
                  <a:pt x="37684" y="32146"/>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23" name="object 23"/>
          <p:cNvSpPr txBox="1"/>
          <p:nvPr/>
        </p:nvSpPr>
        <p:spPr>
          <a:xfrm>
            <a:off x="7777998" y="4649197"/>
            <a:ext cx="377825" cy="382270"/>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defRPr/>
            </a:pPr>
            <a:r>
              <a:rPr kumimoji="1" sz="2350" b="0" i="0" u="none" strike="noStrike" kern="1200" cap="none" spc="-265" normalizeH="0" baseline="0" noProof="0" dirty="0">
                <a:ln>
                  <a:noFill/>
                </a:ln>
                <a:solidFill>
                  <a:prstClr val="black"/>
                </a:solidFill>
                <a:effectLst/>
                <a:uLnTx/>
                <a:uFillTx/>
                <a:latin typeface="Lucida Sans Unicode"/>
                <a:ea typeface="+mn-ea"/>
                <a:cs typeface="Lucida Sans Unicode"/>
              </a:rPr>
              <a:t>−</a:t>
            </a:r>
            <a:r>
              <a:rPr kumimoji="1" sz="2350" b="0" i="0" u="none" strike="noStrike" kern="1200" cap="none" spc="-320" normalizeH="0" baseline="0" noProof="0" dirty="0">
                <a:ln>
                  <a:noFill/>
                </a:ln>
                <a:solidFill>
                  <a:prstClr val="black"/>
                </a:solidFill>
                <a:effectLst/>
                <a:uLnTx/>
                <a:uFillTx/>
                <a:latin typeface="Lucida Sans Unicode"/>
                <a:ea typeface="+mn-ea"/>
                <a:cs typeface="Lucida Sans Unicode"/>
              </a:rPr>
              <a:t>1</a:t>
            </a:r>
            <a:endParaRPr kumimoji="1" sz="23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24" name="object 24"/>
          <p:cNvSpPr txBox="1"/>
          <p:nvPr/>
        </p:nvSpPr>
        <p:spPr>
          <a:xfrm>
            <a:off x="8200330" y="5758466"/>
            <a:ext cx="1142365" cy="5283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1" sz="4950" b="0" i="0" u="none" strike="noStrike" kern="1200" cap="none" spc="37" normalizeH="0" baseline="5050" noProof="0" dirty="0">
                <a:ln>
                  <a:noFill/>
                </a:ln>
                <a:solidFill>
                  <a:prstClr val="black"/>
                </a:solidFill>
                <a:effectLst/>
                <a:uLnTx/>
                <a:uFillTx/>
                <a:latin typeface="Lucida Sans Unicode"/>
                <a:ea typeface="+mn-ea"/>
                <a:cs typeface="Lucida Sans Unicode"/>
              </a:rPr>
              <a:t>[</a:t>
            </a:r>
            <a:r>
              <a:rPr kumimoji="1" sz="3300" b="0" i="0" u="none" strike="noStrike" kern="1200" cap="none" spc="-440" normalizeH="0" baseline="0" noProof="0" dirty="0">
                <a:ln>
                  <a:noFill/>
                </a:ln>
                <a:solidFill>
                  <a:prstClr val="black"/>
                </a:solidFill>
                <a:effectLst/>
                <a:uLnTx/>
                <a:uFillTx/>
                <a:latin typeface="Lucida Sans Unicode"/>
                <a:ea typeface="+mn-ea"/>
                <a:cs typeface="Lucida Sans Unicode"/>
              </a:rPr>
              <a:t>1111</a:t>
            </a:r>
            <a:r>
              <a:rPr kumimoji="1" sz="4950" b="0" i="0" u="none" strike="noStrike" kern="1200" cap="none" spc="37" normalizeH="0" baseline="5050" noProof="0" dirty="0">
                <a:ln>
                  <a:noFill/>
                </a:ln>
                <a:solidFill>
                  <a:prstClr val="black"/>
                </a:solidFill>
                <a:effectLst/>
                <a:uLnTx/>
                <a:uFillTx/>
                <a:latin typeface="Lucida Sans Unicode"/>
                <a:ea typeface="+mn-ea"/>
                <a:cs typeface="Lucida Sans Unicode"/>
              </a:rPr>
              <a:t>]</a:t>
            </a:r>
            <a:endParaRPr kumimoji="1" sz="4950" b="0" i="0" u="none" strike="noStrike" kern="1200" cap="none" spc="0" normalizeH="0" baseline="5050" noProof="0">
              <a:ln>
                <a:noFill/>
              </a:ln>
              <a:solidFill>
                <a:prstClr val="black"/>
              </a:solidFill>
              <a:effectLst/>
              <a:uLnTx/>
              <a:uFillTx/>
              <a:latin typeface="Lucida Sans Unicode"/>
              <a:ea typeface="+mn-ea"/>
              <a:cs typeface="Lucida Sans Unicode"/>
            </a:endParaRPr>
          </a:p>
        </p:txBody>
      </p:sp>
      <p:sp>
        <p:nvSpPr>
          <p:cNvPr id="25" name="object 25"/>
          <p:cNvSpPr/>
          <p:nvPr/>
        </p:nvSpPr>
        <p:spPr>
          <a:xfrm>
            <a:off x="9523148" y="7029925"/>
            <a:ext cx="153035" cy="0"/>
          </a:xfrm>
          <a:custGeom>
            <a:avLst/>
            <a:gdLst/>
            <a:ahLst/>
            <a:cxnLst/>
            <a:rect l="l" t="t" r="r" b="b"/>
            <a:pathLst>
              <a:path w="153034">
                <a:moveTo>
                  <a:pt x="0" y="0"/>
                </a:moveTo>
                <a:lnTo>
                  <a:pt x="152874" y="0"/>
                </a:lnTo>
              </a:path>
            </a:pathLst>
          </a:custGeom>
          <a:ln w="2032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object 26"/>
          <p:cNvSpPr/>
          <p:nvPr/>
        </p:nvSpPr>
        <p:spPr>
          <a:xfrm>
            <a:off x="9544090" y="5077936"/>
            <a:ext cx="0" cy="1941830"/>
          </a:xfrm>
          <a:custGeom>
            <a:avLst/>
            <a:gdLst/>
            <a:ahLst/>
            <a:cxnLst/>
            <a:rect l="l" t="t" r="r" b="b"/>
            <a:pathLst>
              <a:path h="1941829">
                <a:moveTo>
                  <a:pt x="0" y="0"/>
                </a:moveTo>
                <a:lnTo>
                  <a:pt x="0" y="1941829"/>
                </a:lnTo>
              </a:path>
            </a:pathLst>
          </a:custGeom>
          <a:ln w="4188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27" name="object 27"/>
          <p:cNvSpPr/>
          <p:nvPr/>
        </p:nvSpPr>
        <p:spPr>
          <a:xfrm>
            <a:off x="9523148" y="5067141"/>
            <a:ext cx="153035" cy="0"/>
          </a:xfrm>
          <a:custGeom>
            <a:avLst/>
            <a:gdLst/>
            <a:ahLst/>
            <a:cxnLst/>
            <a:rect l="l" t="t" r="r" b="b"/>
            <a:pathLst>
              <a:path w="153034">
                <a:moveTo>
                  <a:pt x="0" y="0"/>
                </a:moveTo>
                <a:lnTo>
                  <a:pt x="152874" y="0"/>
                </a:lnTo>
              </a:path>
            </a:pathLst>
          </a:custGeom>
          <a:ln w="2158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txBox="1"/>
          <p:nvPr/>
        </p:nvSpPr>
        <p:spPr>
          <a:xfrm>
            <a:off x="9674212" y="5013149"/>
            <a:ext cx="654050" cy="5283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1" sz="3300" b="0" i="0" u="none" strike="noStrike" kern="1200" cap="none" spc="-440" normalizeH="0" baseline="0" noProof="0" dirty="0">
                <a:ln>
                  <a:noFill/>
                </a:ln>
                <a:solidFill>
                  <a:prstClr val="black"/>
                </a:solidFill>
                <a:effectLst/>
                <a:uLnTx/>
                <a:uFillTx/>
                <a:latin typeface="Lucida Sans Unicode"/>
                <a:ea typeface="+mn-ea"/>
                <a:cs typeface="Lucida Sans Unicode"/>
              </a:rPr>
              <a:t>400</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29" name="object 29"/>
          <p:cNvSpPr txBox="1"/>
          <p:nvPr/>
        </p:nvSpPr>
        <p:spPr>
          <a:xfrm>
            <a:off x="10302465" y="5511982"/>
            <a:ext cx="654050" cy="5283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1" sz="3300" b="0" i="0" u="none" strike="noStrike" kern="1200" cap="none" spc="-440" normalizeH="0" baseline="0" noProof="0" dirty="0">
                <a:ln>
                  <a:noFill/>
                </a:ln>
                <a:solidFill>
                  <a:prstClr val="black"/>
                </a:solidFill>
                <a:effectLst/>
                <a:uLnTx/>
                <a:uFillTx/>
                <a:latin typeface="Lucida Sans Unicode"/>
                <a:ea typeface="+mn-ea"/>
                <a:cs typeface="Lucida Sans Unicode"/>
              </a:rPr>
              <a:t>400</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30" name="object 30"/>
          <p:cNvSpPr txBox="1"/>
          <p:nvPr/>
        </p:nvSpPr>
        <p:spPr>
          <a:xfrm>
            <a:off x="10930718" y="6010815"/>
            <a:ext cx="444500" cy="1021080"/>
          </a:xfrm>
          <a:prstGeom prst="rect">
            <a:avLst/>
          </a:prstGeom>
        </p:spPr>
        <p:txBody>
          <a:bodyPr vert="horz" wrap="square" lIns="0" tIns="12065" rIns="0" bIns="0" rtlCol="0">
            <a:spAutoFit/>
          </a:bodyPr>
          <a:lstStyle/>
          <a:p>
            <a:pPr marL="12700" marR="0" lvl="0" indent="0" algn="l" defTabSz="914400" rtl="0" eaLnBrk="1" fontAlgn="auto" latinLnBrk="0" hangingPunct="1">
              <a:lnSpc>
                <a:spcPts val="3920"/>
              </a:lnSpc>
              <a:spcBef>
                <a:spcPts val="95"/>
              </a:spcBef>
              <a:spcAft>
                <a:spcPts val="0"/>
              </a:spcAft>
              <a:buClrTx/>
              <a:buSzTx/>
              <a:buFontTx/>
              <a:buNone/>
              <a:tabLst/>
              <a:defRPr/>
            </a:pPr>
            <a:r>
              <a:rPr kumimoji="1" sz="3300" b="0" i="0" u="none" strike="noStrike" kern="1200" cap="none" spc="-440" normalizeH="0" baseline="0" noProof="0" dirty="0">
                <a:ln>
                  <a:noFill/>
                </a:ln>
                <a:solidFill>
                  <a:prstClr val="black"/>
                </a:solidFill>
                <a:effectLst/>
                <a:uLnTx/>
                <a:uFillTx/>
                <a:latin typeface="Lucida Sans Unicode"/>
                <a:ea typeface="+mn-ea"/>
                <a:cs typeface="Lucida Sans Unicode"/>
              </a:rPr>
              <a:t>4</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a:p>
            <a:pPr marL="221615" marR="0" lvl="0" indent="0" algn="l" defTabSz="914400" rtl="0" eaLnBrk="1" fontAlgn="auto" latinLnBrk="0" hangingPunct="1">
              <a:lnSpc>
                <a:spcPts val="3920"/>
              </a:lnSpc>
              <a:spcBef>
                <a:spcPts val="0"/>
              </a:spcBef>
              <a:spcAft>
                <a:spcPts val="0"/>
              </a:spcAft>
              <a:buClrTx/>
              <a:buSzTx/>
              <a:buFontTx/>
              <a:buNone/>
              <a:tabLst/>
              <a:defRPr/>
            </a:pPr>
            <a:r>
              <a:rPr kumimoji="1" sz="3300" b="0" i="0" u="none" strike="noStrike" kern="1200" cap="none" spc="-440" normalizeH="0" baseline="0" noProof="0" dirty="0">
                <a:ln>
                  <a:noFill/>
                </a:ln>
                <a:solidFill>
                  <a:prstClr val="black"/>
                </a:solidFill>
                <a:effectLst/>
                <a:uLnTx/>
                <a:uFillTx/>
                <a:latin typeface="Lucida Sans Unicode"/>
                <a:ea typeface="+mn-ea"/>
                <a:cs typeface="Lucida Sans Unicode"/>
              </a:rPr>
              <a:t>4</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31" name="object 31"/>
          <p:cNvSpPr/>
          <p:nvPr/>
        </p:nvSpPr>
        <p:spPr>
          <a:xfrm>
            <a:off x="11373559" y="7029925"/>
            <a:ext cx="153035" cy="0"/>
          </a:xfrm>
          <a:custGeom>
            <a:avLst/>
            <a:gdLst/>
            <a:ahLst/>
            <a:cxnLst/>
            <a:rect l="l" t="t" r="r" b="b"/>
            <a:pathLst>
              <a:path w="153034">
                <a:moveTo>
                  <a:pt x="0" y="0"/>
                </a:moveTo>
                <a:lnTo>
                  <a:pt x="152874" y="0"/>
                </a:lnTo>
              </a:path>
            </a:pathLst>
          </a:custGeom>
          <a:ln w="2032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object 32"/>
          <p:cNvSpPr/>
          <p:nvPr/>
        </p:nvSpPr>
        <p:spPr>
          <a:xfrm>
            <a:off x="11505492" y="5077936"/>
            <a:ext cx="0" cy="1941830"/>
          </a:xfrm>
          <a:custGeom>
            <a:avLst/>
            <a:gdLst/>
            <a:ahLst/>
            <a:cxnLst/>
            <a:rect l="l" t="t" r="r" b="b"/>
            <a:pathLst>
              <a:path h="1941829">
                <a:moveTo>
                  <a:pt x="0" y="0"/>
                </a:moveTo>
                <a:lnTo>
                  <a:pt x="0" y="1941829"/>
                </a:lnTo>
              </a:path>
            </a:pathLst>
          </a:custGeom>
          <a:ln w="4188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object 33"/>
          <p:cNvSpPr/>
          <p:nvPr/>
        </p:nvSpPr>
        <p:spPr>
          <a:xfrm>
            <a:off x="11373559" y="5067141"/>
            <a:ext cx="153035" cy="0"/>
          </a:xfrm>
          <a:custGeom>
            <a:avLst/>
            <a:gdLst/>
            <a:ahLst/>
            <a:cxnLst/>
            <a:rect l="l" t="t" r="r" b="b"/>
            <a:pathLst>
              <a:path w="153034">
                <a:moveTo>
                  <a:pt x="0" y="0"/>
                </a:moveTo>
                <a:lnTo>
                  <a:pt x="152874" y="0"/>
                </a:lnTo>
              </a:path>
            </a:pathLst>
          </a:custGeom>
          <a:ln w="2158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34" name="object 34"/>
          <p:cNvSpPr txBox="1"/>
          <p:nvPr/>
        </p:nvSpPr>
        <p:spPr>
          <a:xfrm>
            <a:off x="11636874" y="4850850"/>
            <a:ext cx="377825" cy="382270"/>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defRPr/>
            </a:pPr>
            <a:r>
              <a:rPr kumimoji="1" sz="2350" b="0" i="0" u="none" strike="noStrike" kern="1200" cap="none" spc="-265" normalizeH="0" baseline="0" noProof="0" dirty="0">
                <a:ln>
                  <a:noFill/>
                </a:ln>
                <a:solidFill>
                  <a:prstClr val="black"/>
                </a:solidFill>
                <a:effectLst/>
                <a:uLnTx/>
                <a:uFillTx/>
                <a:latin typeface="Lucida Sans Unicode"/>
                <a:ea typeface="+mn-ea"/>
                <a:cs typeface="Lucida Sans Unicode"/>
              </a:rPr>
              <a:t>−</a:t>
            </a:r>
            <a:r>
              <a:rPr kumimoji="1" sz="2350" b="0" i="0" u="none" strike="noStrike" kern="1200" cap="none" spc="-320" normalizeH="0" baseline="0" noProof="0" dirty="0">
                <a:ln>
                  <a:noFill/>
                </a:ln>
                <a:solidFill>
                  <a:prstClr val="black"/>
                </a:solidFill>
                <a:effectLst/>
                <a:uLnTx/>
                <a:uFillTx/>
                <a:latin typeface="Lucida Sans Unicode"/>
                <a:ea typeface="+mn-ea"/>
                <a:cs typeface="Lucida Sans Unicode"/>
              </a:rPr>
              <a:t>1</a:t>
            </a:r>
            <a:endParaRPr kumimoji="1" sz="23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35" name="object 35"/>
          <p:cNvSpPr/>
          <p:nvPr/>
        </p:nvSpPr>
        <p:spPr>
          <a:xfrm>
            <a:off x="12195461" y="7042625"/>
            <a:ext cx="153035" cy="0"/>
          </a:xfrm>
          <a:custGeom>
            <a:avLst/>
            <a:gdLst/>
            <a:ahLst/>
            <a:cxnLst/>
            <a:rect l="l" t="t" r="r" b="b"/>
            <a:pathLst>
              <a:path w="153034">
                <a:moveTo>
                  <a:pt x="0" y="0"/>
                </a:moveTo>
                <a:lnTo>
                  <a:pt x="152874" y="0"/>
                </a:lnTo>
              </a:path>
            </a:pathLst>
          </a:custGeom>
          <a:ln w="2032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36" name="object 36"/>
          <p:cNvSpPr/>
          <p:nvPr/>
        </p:nvSpPr>
        <p:spPr>
          <a:xfrm>
            <a:off x="12216403" y="5065236"/>
            <a:ext cx="0" cy="1967230"/>
          </a:xfrm>
          <a:custGeom>
            <a:avLst/>
            <a:gdLst/>
            <a:ahLst/>
            <a:cxnLst/>
            <a:rect l="l" t="t" r="r" b="b"/>
            <a:pathLst>
              <a:path h="1967229">
                <a:moveTo>
                  <a:pt x="0" y="0"/>
                </a:moveTo>
                <a:lnTo>
                  <a:pt x="0" y="1967229"/>
                </a:lnTo>
              </a:path>
            </a:pathLst>
          </a:custGeom>
          <a:ln w="4188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37" name="object 37"/>
          <p:cNvSpPr/>
          <p:nvPr/>
        </p:nvSpPr>
        <p:spPr>
          <a:xfrm>
            <a:off x="12195461" y="5054441"/>
            <a:ext cx="153035" cy="0"/>
          </a:xfrm>
          <a:custGeom>
            <a:avLst/>
            <a:gdLst/>
            <a:ahLst/>
            <a:cxnLst/>
            <a:rect l="l" t="t" r="r" b="b"/>
            <a:pathLst>
              <a:path w="153034">
                <a:moveTo>
                  <a:pt x="0" y="0"/>
                </a:moveTo>
                <a:lnTo>
                  <a:pt x="152874" y="0"/>
                </a:lnTo>
              </a:path>
            </a:pathLst>
          </a:custGeom>
          <a:ln w="2158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38" name="object 38"/>
          <p:cNvSpPr txBox="1"/>
          <p:nvPr/>
        </p:nvSpPr>
        <p:spPr>
          <a:xfrm>
            <a:off x="12346530" y="5003934"/>
            <a:ext cx="863600" cy="2031364"/>
          </a:xfrm>
          <a:prstGeom prst="rect">
            <a:avLst/>
          </a:prstGeom>
        </p:spPr>
        <p:txBody>
          <a:bodyPr vert="horz" wrap="square" lIns="0" tIns="12065" rIns="0" bIns="0" rtlCol="0">
            <a:spAutoFit/>
          </a:bodyPr>
          <a:lstStyle/>
          <a:p>
            <a:pPr marL="0" marR="5080" lvl="0" indent="0" algn="r" defTabSz="914400" rtl="0" eaLnBrk="1" fontAlgn="auto" latinLnBrk="0" hangingPunct="1">
              <a:lnSpc>
                <a:spcPts val="3945"/>
              </a:lnSpc>
              <a:spcBef>
                <a:spcPts val="95"/>
              </a:spcBef>
              <a:spcAft>
                <a:spcPts val="0"/>
              </a:spcAft>
              <a:buClrTx/>
              <a:buSzTx/>
              <a:buFontTx/>
              <a:buNone/>
              <a:tabLst/>
              <a:defRPr/>
            </a:pPr>
            <a:r>
              <a:rPr kumimoji="1" sz="3300" b="0" i="0" u="none" strike="noStrike" kern="1200" cap="none" spc="-440" normalizeH="0" baseline="0" noProof="0" dirty="0">
                <a:ln>
                  <a:noFill/>
                </a:ln>
                <a:solidFill>
                  <a:prstClr val="black"/>
                </a:solidFill>
                <a:effectLst/>
                <a:uLnTx/>
                <a:uFillTx/>
                <a:latin typeface="Lucida Sans Unicode"/>
                <a:ea typeface="+mn-ea"/>
                <a:cs typeface="Lucida Sans Unicode"/>
              </a:rPr>
              <a:t>1068</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a:p>
            <a:pPr marL="0" marR="5080" lvl="0" indent="0" algn="r" defTabSz="914400" rtl="0" eaLnBrk="1" fontAlgn="auto" latinLnBrk="0" hangingPunct="1">
              <a:lnSpc>
                <a:spcPts val="3940"/>
              </a:lnSpc>
              <a:spcBef>
                <a:spcPts val="0"/>
              </a:spcBef>
              <a:spcAft>
                <a:spcPts val="0"/>
              </a:spcAft>
              <a:buClrTx/>
              <a:buSzTx/>
              <a:buFontTx/>
              <a:buNone/>
              <a:tabLst/>
              <a:defRPr/>
            </a:pPr>
            <a:r>
              <a:rPr kumimoji="1" sz="3300" b="0" i="0" u="none" strike="noStrike" kern="1200" cap="none" spc="-440" normalizeH="0" baseline="0" noProof="0" dirty="0">
                <a:ln>
                  <a:noFill/>
                </a:ln>
                <a:solidFill>
                  <a:prstClr val="black"/>
                </a:solidFill>
                <a:effectLst/>
                <a:uLnTx/>
                <a:uFillTx/>
                <a:latin typeface="Lucida Sans Unicode"/>
                <a:ea typeface="+mn-ea"/>
                <a:cs typeface="Lucida Sans Unicode"/>
              </a:rPr>
              <a:t>988</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a:p>
            <a:pPr marL="0" marR="5080" lvl="0" indent="0" algn="r" defTabSz="914400" rtl="0" eaLnBrk="1" fontAlgn="auto" latinLnBrk="0" hangingPunct="1">
              <a:lnSpc>
                <a:spcPts val="3954"/>
              </a:lnSpc>
              <a:spcBef>
                <a:spcPts val="0"/>
              </a:spcBef>
              <a:spcAft>
                <a:spcPts val="0"/>
              </a:spcAft>
              <a:buClrTx/>
              <a:buSzTx/>
              <a:buFontTx/>
              <a:buNone/>
              <a:tabLst/>
              <a:defRPr/>
            </a:pPr>
            <a:r>
              <a:rPr kumimoji="1" sz="3300" b="0" i="0" u="none" strike="noStrike" kern="1200" cap="none" spc="-440" normalizeH="0" baseline="0" noProof="0" dirty="0">
                <a:ln>
                  <a:noFill/>
                </a:ln>
                <a:solidFill>
                  <a:prstClr val="black"/>
                </a:solidFill>
                <a:effectLst/>
                <a:uLnTx/>
                <a:uFillTx/>
                <a:latin typeface="Lucida Sans Unicode"/>
                <a:ea typeface="+mn-ea"/>
                <a:cs typeface="Lucida Sans Unicode"/>
              </a:rPr>
              <a:t>1002</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a:p>
            <a:pPr marL="0" marR="5080" lvl="0" indent="0" algn="r" defTabSz="914400" rtl="0" eaLnBrk="1" fontAlgn="auto" latinLnBrk="0" hangingPunct="1">
              <a:lnSpc>
                <a:spcPts val="3954"/>
              </a:lnSpc>
              <a:spcBef>
                <a:spcPts val="0"/>
              </a:spcBef>
              <a:spcAft>
                <a:spcPts val="0"/>
              </a:spcAft>
              <a:buClrTx/>
              <a:buSzTx/>
              <a:buFontTx/>
              <a:buNone/>
              <a:tabLst/>
              <a:defRPr/>
            </a:pPr>
            <a:r>
              <a:rPr kumimoji="1" sz="3300" b="0" i="0" u="none" strike="noStrike" kern="1200" cap="none" spc="-440" normalizeH="0" baseline="0" noProof="0" dirty="0">
                <a:ln>
                  <a:noFill/>
                </a:ln>
                <a:solidFill>
                  <a:prstClr val="black"/>
                </a:solidFill>
                <a:effectLst/>
                <a:uLnTx/>
                <a:uFillTx/>
                <a:latin typeface="Lucida Sans Unicode"/>
                <a:ea typeface="+mn-ea"/>
                <a:cs typeface="Lucida Sans Unicode"/>
              </a:rPr>
              <a:t>996</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39" name="object 39"/>
          <p:cNvSpPr/>
          <p:nvPr/>
        </p:nvSpPr>
        <p:spPr>
          <a:xfrm>
            <a:off x="13208204" y="7042625"/>
            <a:ext cx="153035" cy="0"/>
          </a:xfrm>
          <a:custGeom>
            <a:avLst/>
            <a:gdLst/>
            <a:ahLst/>
            <a:cxnLst/>
            <a:rect l="l" t="t" r="r" b="b"/>
            <a:pathLst>
              <a:path w="153034">
                <a:moveTo>
                  <a:pt x="0" y="0"/>
                </a:moveTo>
                <a:lnTo>
                  <a:pt x="152874" y="0"/>
                </a:lnTo>
              </a:path>
            </a:pathLst>
          </a:custGeom>
          <a:ln w="2032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40" name="object 40"/>
          <p:cNvSpPr/>
          <p:nvPr/>
        </p:nvSpPr>
        <p:spPr>
          <a:xfrm>
            <a:off x="13340137" y="5065236"/>
            <a:ext cx="0" cy="1967230"/>
          </a:xfrm>
          <a:custGeom>
            <a:avLst/>
            <a:gdLst/>
            <a:ahLst/>
            <a:cxnLst/>
            <a:rect l="l" t="t" r="r" b="b"/>
            <a:pathLst>
              <a:path h="1967229">
                <a:moveTo>
                  <a:pt x="0" y="0"/>
                </a:moveTo>
                <a:lnTo>
                  <a:pt x="0" y="1967229"/>
                </a:lnTo>
              </a:path>
            </a:pathLst>
          </a:custGeom>
          <a:ln w="4188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41" name="object 41"/>
          <p:cNvSpPr/>
          <p:nvPr/>
        </p:nvSpPr>
        <p:spPr>
          <a:xfrm>
            <a:off x="13208204" y="5054441"/>
            <a:ext cx="153035" cy="0"/>
          </a:xfrm>
          <a:custGeom>
            <a:avLst/>
            <a:gdLst/>
            <a:ahLst/>
            <a:cxnLst/>
            <a:rect l="l" t="t" r="r" b="b"/>
            <a:pathLst>
              <a:path w="153034">
                <a:moveTo>
                  <a:pt x="0" y="0"/>
                </a:moveTo>
                <a:lnTo>
                  <a:pt x="152874" y="0"/>
                </a:lnTo>
              </a:path>
            </a:pathLst>
          </a:custGeom>
          <a:ln w="2158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42" name="object 42"/>
          <p:cNvSpPr txBox="1"/>
          <p:nvPr/>
        </p:nvSpPr>
        <p:spPr>
          <a:xfrm>
            <a:off x="2271934" y="7641114"/>
            <a:ext cx="312420" cy="5283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43" name="object 43"/>
          <p:cNvSpPr/>
          <p:nvPr/>
        </p:nvSpPr>
        <p:spPr>
          <a:xfrm>
            <a:off x="2687880" y="7966894"/>
            <a:ext cx="4667885" cy="0"/>
          </a:xfrm>
          <a:custGeom>
            <a:avLst/>
            <a:gdLst/>
            <a:ahLst/>
            <a:cxnLst/>
            <a:rect l="l" t="t" r="r" b="b"/>
            <a:pathLst>
              <a:path w="4667884">
                <a:moveTo>
                  <a:pt x="0" y="0"/>
                </a:moveTo>
                <a:lnTo>
                  <a:pt x="4667827" y="0"/>
                </a:lnTo>
              </a:path>
            </a:pathLst>
          </a:custGeom>
          <a:ln w="2806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44" name="object 44"/>
          <p:cNvSpPr txBox="1"/>
          <p:nvPr/>
        </p:nvSpPr>
        <p:spPr>
          <a:xfrm>
            <a:off x="2717063" y="7239031"/>
            <a:ext cx="4609465" cy="1244600"/>
          </a:xfrm>
          <a:prstGeom prst="rect">
            <a:avLst/>
          </a:prstGeom>
        </p:spPr>
        <p:txBody>
          <a:bodyPr vert="horz" wrap="square" lIns="0" tIns="118745" rIns="0" bIns="0" rtlCol="0">
            <a:spAutoFit/>
          </a:bodyPr>
          <a:lstStyle/>
          <a:p>
            <a:pPr marL="0" marR="0" lvl="0" indent="0" algn="ctr" defTabSz="914400" rtl="0" eaLnBrk="1" fontAlgn="auto" latinLnBrk="0" hangingPunct="1">
              <a:lnSpc>
                <a:spcPct val="100000"/>
              </a:lnSpc>
              <a:spcBef>
                <a:spcPts val="935"/>
              </a:spcBef>
              <a:spcAft>
                <a:spcPts val="0"/>
              </a:spcAft>
              <a:buClrTx/>
              <a:buSzTx/>
              <a:buFontTx/>
              <a:buNone/>
              <a:tabLst/>
              <a:defRPr/>
            </a:pPr>
            <a:r>
              <a:rPr kumimoji="1" sz="3300" b="0" i="0" u="none" strike="noStrike" kern="1200" cap="none" spc="-440" normalizeH="0" baseline="0" noProof="0" dirty="0">
                <a:ln>
                  <a:noFill/>
                </a:ln>
                <a:solidFill>
                  <a:prstClr val="black"/>
                </a:solidFill>
                <a:effectLst/>
                <a:uLnTx/>
                <a:uFillTx/>
                <a:latin typeface="Lucida Sans Unicode"/>
                <a:ea typeface="+mn-ea"/>
                <a:cs typeface="Lucida Sans Unicode"/>
              </a:rPr>
              <a:t>1</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a:p>
            <a:pPr marL="0" marR="0" lvl="0" indent="0" algn="ctr" defTabSz="914400" rtl="0" eaLnBrk="1" fontAlgn="auto" latinLnBrk="0" hangingPunct="1">
              <a:lnSpc>
                <a:spcPct val="100000"/>
              </a:lnSpc>
              <a:spcBef>
                <a:spcPts val="840"/>
              </a:spcBef>
              <a:spcAft>
                <a:spcPts val="0"/>
              </a:spcAft>
              <a:buClrTx/>
              <a:buSzTx/>
              <a:buFontTx/>
              <a:buNone/>
              <a:tabLst/>
              <a:defRPr/>
            </a:pPr>
            <a:r>
              <a:rPr kumimoji="1" sz="3300" b="0" i="0" u="none" strike="noStrike" kern="1200" cap="none" spc="-445" normalizeH="0" baseline="0" noProof="0" dirty="0">
                <a:ln>
                  <a:noFill/>
                </a:ln>
                <a:solidFill>
                  <a:prstClr val="black"/>
                </a:solidFill>
                <a:effectLst/>
                <a:uLnTx/>
                <a:uFillTx/>
                <a:latin typeface="Lucida Sans Unicode"/>
                <a:ea typeface="+mn-ea"/>
                <a:cs typeface="Lucida Sans Unicode"/>
              </a:rPr>
              <a:t>1/400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445" normalizeH="0" baseline="0" noProof="0" dirty="0">
                <a:ln>
                  <a:noFill/>
                </a:ln>
                <a:solidFill>
                  <a:prstClr val="black"/>
                </a:solidFill>
                <a:effectLst/>
                <a:uLnTx/>
                <a:uFillTx/>
                <a:latin typeface="Lucida Sans Unicode"/>
                <a:ea typeface="+mn-ea"/>
                <a:cs typeface="Lucida Sans Unicode"/>
              </a:rPr>
              <a:t>1/400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445" normalizeH="0" baseline="0" noProof="0" dirty="0">
                <a:ln>
                  <a:noFill/>
                </a:ln>
                <a:solidFill>
                  <a:prstClr val="black"/>
                </a:solidFill>
                <a:effectLst/>
                <a:uLnTx/>
                <a:uFillTx/>
                <a:latin typeface="Lucida Sans Unicode"/>
                <a:ea typeface="+mn-ea"/>
                <a:cs typeface="Lucida Sans Unicode"/>
              </a:rPr>
              <a:t>1/4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130"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445" normalizeH="0" baseline="0" noProof="0" dirty="0">
                <a:ln>
                  <a:noFill/>
                </a:ln>
                <a:solidFill>
                  <a:prstClr val="black"/>
                </a:solidFill>
                <a:effectLst/>
                <a:uLnTx/>
                <a:uFillTx/>
                <a:latin typeface="Lucida Sans Unicode"/>
                <a:ea typeface="+mn-ea"/>
                <a:cs typeface="Lucida Sans Unicode"/>
              </a:rPr>
              <a:t>1/4</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45" name="object 45"/>
          <p:cNvSpPr txBox="1"/>
          <p:nvPr/>
        </p:nvSpPr>
        <p:spPr>
          <a:xfrm>
            <a:off x="7433894" y="7885296"/>
            <a:ext cx="339725" cy="5283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1" sz="3300" b="0" i="0" u="none" strike="noStrike" kern="1200" cap="none" spc="1370" normalizeH="0" baseline="0" noProof="0" dirty="0">
                <a:ln>
                  <a:noFill/>
                </a:ln>
                <a:solidFill>
                  <a:prstClr val="black"/>
                </a:solidFill>
                <a:effectLst/>
                <a:uLnTx/>
                <a:uFillTx/>
                <a:latin typeface="Arial"/>
                <a:ea typeface="+mn-ea"/>
                <a:cs typeface="Arial"/>
              </a:rPr>
              <a:t>(</a:t>
            </a:r>
            <a:endParaRPr kumimoji="1" sz="3300" b="0" i="0" u="none" strike="noStrike" kern="1200" cap="none" spc="0" normalizeH="0" baseline="0" noProof="0">
              <a:ln>
                <a:noFill/>
              </a:ln>
              <a:solidFill>
                <a:prstClr val="black"/>
              </a:solidFill>
              <a:effectLst/>
              <a:uLnTx/>
              <a:uFillTx/>
              <a:latin typeface="Arial"/>
              <a:ea typeface="+mn-ea"/>
              <a:cs typeface="Arial"/>
            </a:endParaRPr>
          </a:p>
        </p:txBody>
      </p:sp>
      <p:sp>
        <p:nvSpPr>
          <p:cNvPr id="46" name="object 46"/>
          <p:cNvSpPr/>
          <p:nvPr/>
        </p:nvSpPr>
        <p:spPr>
          <a:xfrm>
            <a:off x="7781663" y="7966894"/>
            <a:ext cx="922019" cy="0"/>
          </a:xfrm>
          <a:custGeom>
            <a:avLst/>
            <a:gdLst/>
            <a:ahLst/>
            <a:cxnLst/>
            <a:rect l="l" t="t" r="r" b="b"/>
            <a:pathLst>
              <a:path w="922020">
                <a:moveTo>
                  <a:pt x="0" y="0"/>
                </a:moveTo>
                <a:lnTo>
                  <a:pt x="921437" y="0"/>
                </a:lnTo>
              </a:path>
            </a:pathLst>
          </a:custGeom>
          <a:ln w="2806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47" name="object 47"/>
          <p:cNvSpPr/>
          <p:nvPr/>
        </p:nvSpPr>
        <p:spPr>
          <a:xfrm>
            <a:off x="9197095" y="7966894"/>
            <a:ext cx="712470" cy="0"/>
          </a:xfrm>
          <a:custGeom>
            <a:avLst/>
            <a:gdLst/>
            <a:ahLst/>
            <a:cxnLst/>
            <a:rect l="l" t="t" r="r" b="b"/>
            <a:pathLst>
              <a:path w="712470">
                <a:moveTo>
                  <a:pt x="0" y="0"/>
                </a:moveTo>
                <a:lnTo>
                  <a:pt x="712020" y="0"/>
                </a:lnTo>
              </a:path>
            </a:pathLst>
          </a:custGeom>
          <a:ln w="2806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48" name="object 48"/>
          <p:cNvSpPr/>
          <p:nvPr/>
        </p:nvSpPr>
        <p:spPr>
          <a:xfrm>
            <a:off x="10403107" y="7966894"/>
            <a:ext cx="922019" cy="0"/>
          </a:xfrm>
          <a:custGeom>
            <a:avLst/>
            <a:gdLst/>
            <a:ahLst/>
            <a:cxnLst/>
            <a:rect l="l" t="t" r="r" b="b"/>
            <a:pathLst>
              <a:path w="922020">
                <a:moveTo>
                  <a:pt x="0" y="0"/>
                </a:moveTo>
                <a:lnTo>
                  <a:pt x="921437" y="0"/>
                </a:lnTo>
              </a:path>
            </a:pathLst>
          </a:custGeom>
          <a:ln w="2806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49" name="object 49"/>
          <p:cNvSpPr/>
          <p:nvPr/>
        </p:nvSpPr>
        <p:spPr>
          <a:xfrm>
            <a:off x="11818540" y="7966894"/>
            <a:ext cx="712470" cy="0"/>
          </a:xfrm>
          <a:custGeom>
            <a:avLst/>
            <a:gdLst/>
            <a:ahLst/>
            <a:cxnLst/>
            <a:rect l="l" t="t" r="r" b="b"/>
            <a:pathLst>
              <a:path w="712470">
                <a:moveTo>
                  <a:pt x="0" y="0"/>
                </a:moveTo>
                <a:lnTo>
                  <a:pt x="712020" y="0"/>
                </a:lnTo>
              </a:path>
            </a:pathLst>
          </a:custGeom>
          <a:ln w="2806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50" name="object 50"/>
          <p:cNvSpPr txBox="1"/>
          <p:nvPr/>
        </p:nvSpPr>
        <p:spPr>
          <a:xfrm>
            <a:off x="7772746" y="7239031"/>
            <a:ext cx="4766945" cy="1244600"/>
          </a:xfrm>
          <a:prstGeom prst="rect">
            <a:avLst/>
          </a:prstGeom>
        </p:spPr>
        <p:txBody>
          <a:bodyPr vert="horz" wrap="square" lIns="0" tIns="118745" rIns="0" bIns="0" rtlCol="0">
            <a:spAutoFit/>
          </a:bodyPr>
          <a:lstStyle/>
          <a:p>
            <a:pPr marL="50800" marR="0" lvl="0" indent="0" algn="l" defTabSz="914400" rtl="0" eaLnBrk="1" fontAlgn="auto" latinLnBrk="0" hangingPunct="1">
              <a:lnSpc>
                <a:spcPct val="100000"/>
              </a:lnSpc>
              <a:spcBef>
                <a:spcPts val="935"/>
              </a:spcBef>
              <a:spcAft>
                <a:spcPts val="0"/>
              </a:spcAft>
              <a:buClrTx/>
              <a:buSzTx/>
              <a:buFontTx/>
              <a:buNone/>
              <a:tabLst/>
              <a:defRPr/>
            </a:pPr>
            <a:r>
              <a:rPr kumimoji="1" sz="3300" b="0" i="0" u="none" strike="noStrike" kern="1200" cap="none" spc="-440" normalizeH="0" baseline="0" noProof="0" dirty="0">
                <a:ln>
                  <a:noFill/>
                </a:ln>
                <a:solidFill>
                  <a:prstClr val="black"/>
                </a:solidFill>
                <a:effectLst/>
                <a:uLnTx/>
                <a:uFillTx/>
                <a:latin typeface="Lucida Sans Unicode"/>
                <a:ea typeface="+mn-ea"/>
                <a:cs typeface="Lucida Sans Unicode"/>
              </a:rPr>
              <a:t>1068 </a:t>
            </a:r>
            <a:r>
              <a:rPr kumimoji="1" sz="4950" b="0" i="0" u="none" strike="noStrike" kern="1200" cap="none" spc="-547" normalizeH="0" baseline="-39562" noProof="0" dirty="0">
                <a:ln>
                  <a:noFill/>
                </a:ln>
                <a:solidFill>
                  <a:prstClr val="black"/>
                </a:solidFill>
                <a:effectLst/>
                <a:uLnTx/>
                <a:uFillTx/>
                <a:latin typeface="Lucida Sans Unicode"/>
                <a:ea typeface="+mn-ea"/>
                <a:cs typeface="Lucida Sans Unicode"/>
              </a:rPr>
              <a:t>+ </a:t>
            </a:r>
            <a:r>
              <a:rPr kumimoji="1" sz="3300" b="0" i="0" u="none" strike="noStrike" kern="1200" cap="none" spc="-440" normalizeH="0" baseline="0" noProof="0" dirty="0">
                <a:ln>
                  <a:noFill/>
                </a:ln>
                <a:solidFill>
                  <a:prstClr val="black"/>
                </a:solidFill>
                <a:effectLst/>
                <a:uLnTx/>
                <a:uFillTx/>
                <a:latin typeface="Lucida Sans Unicode"/>
                <a:ea typeface="+mn-ea"/>
                <a:cs typeface="Lucida Sans Unicode"/>
              </a:rPr>
              <a:t>988 </a:t>
            </a:r>
            <a:r>
              <a:rPr kumimoji="1" sz="4950" b="0" i="0" u="none" strike="noStrike" kern="1200" cap="none" spc="-547" normalizeH="0" baseline="-39562" noProof="0" dirty="0">
                <a:ln>
                  <a:noFill/>
                </a:ln>
                <a:solidFill>
                  <a:prstClr val="black"/>
                </a:solidFill>
                <a:effectLst/>
                <a:uLnTx/>
                <a:uFillTx/>
                <a:latin typeface="Lucida Sans Unicode"/>
                <a:ea typeface="+mn-ea"/>
                <a:cs typeface="Lucida Sans Unicode"/>
              </a:rPr>
              <a:t>+ </a:t>
            </a:r>
            <a:r>
              <a:rPr kumimoji="1" sz="3300" b="0" i="0" u="none" strike="noStrike" kern="1200" cap="none" spc="-440" normalizeH="0" baseline="0" noProof="0" dirty="0">
                <a:ln>
                  <a:noFill/>
                </a:ln>
                <a:solidFill>
                  <a:prstClr val="black"/>
                </a:solidFill>
                <a:effectLst/>
                <a:uLnTx/>
                <a:uFillTx/>
                <a:latin typeface="Lucida Sans Unicode"/>
                <a:ea typeface="+mn-ea"/>
                <a:cs typeface="Lucida Sans Unicode"/>
              </a:rPr>
              <a:t>1002 </a:t>
            </a:r>
            <a:r>
              <a:rPr kumimoji="1" sz="4950" b="0" i="0" u="none" strike="noStrike" kern="1200" cap="none" spc="-547" normalizeH="0" baseline="-39562" noProof="0" dirty="0">
                <a:ln>
                  <a:noFill/>
                </a:ln>
                <a:solidFill>
                  <a:prstClr val="black"/>
                </a:solidFill>
                <a:effectLst/>
                <a:uLnTx/>
                <a:uFillTx/>
                <a:latin typeface="Lucida Sans Unicode"/>
                <a:ea typeface="+mn-ea"/>
                <a:cs typeface="Lucida Sans Unicode"/>
              </a:rPr>
              <a:t>+</a:t>
            </a:r>
            <a:r>
              <a:rPr kumimoji="1" sz="4950" b="0" i="0" u="none" strike="noStrike" kern="1200" cap="none" spc="-900" normalizeH="0" baseline="-39562" noProof="0" dirty="0">
                <a:ln>
                  <a:noFill/>
                </a:ln>
                <a:solidFill>
                  <a:prstClr val="black"/>
                </a:solidFill>
                <a:effectLst/>
                <a:uLnTx/>
                <a:uFillTx/>
                <a:latin typeface="Lucida Sans Unicode"/>
                <a:ea typeface="+mn-ea"/>
                <a:cs typeface="Lucida Sans Unicode"/>
              </a:rPr>
              <a:t> </a:t>
            </a:r>
            <a:r>
              <a:rPr kumimoji="1" sz="3300" b="0" i="0" u="none" strike="noStrike" kern="1200" cap="none" spc="-440" normalizeH="0" baseline="0" noProof="0" dirty="0">
                <a:ln>
                  <a:noFill/>
                </a:ln>
                <a:solidFill>
                  <a:prstClr val="black"/>
                </a:solidFill>
                <a:effectLst/>
                <a:uLnTx/>
                <a:uFillTx/>
                <a:latin typeface="Lucida Sans Unicode"/>
                <a:ea typeface="+mn-ea"/>
                <a:cs typeface="Lucida Sans Unicode"/>
              </a:rPr>
              <a:t>996</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a:p>
            <a:pPr marL="154940" marR="0" lvl="0" indent="0" algn="l" defTabSz="914400" rtl="0" eaLnBrk="1" fontAlgn="auto" latinLnBrk="0" hangingPunct="1">
              <a:lnSpc>
                <a:spcPct val="100000"/>
              </a:lnSpc>
              <a:spcBef>
                <a:spcPts val="840"/>
              </a:spcBef>
              <a:spcAft>
                <a:spcPts val="0"/>
              </a:spcAft>
              <a:buClrTx/>
              <a:buSzTx/>
              <a:buFontTx/>
              <a:buNone/>
              <a:tabLst>
                <a:tab pos="1465580" algn="l"/>
                <a:tab pos="2985770" algn="l"/>
                <a:tab pos="4296410" algn="l"/>
              </a:tabLst>
              <a:defRPr/>
            </a:pPr>
            <a:r>
              <a:rPr kumimoji="1" sz="3300" b="0" i="0" u="none" strike="noStrike" kern="1200" cap="none" spc="-440" normalizeH="0" baseline="0" noProof="0" dirty="0">
                <a:ln>
                  <a:noFill/>
                </a:ln>
                <a:solidFill>
                  <a:prstClr val="black"/>
                </a:solidFill>
                <a:effectLst/>
                <a:uLnTx/>
                <a:uFillTx/>
                <a:latin typeface="Lucida Sans Unicode"/>
                <a:ea typeface="+mn-ea"/>
                <a:cs typeface="Lucida Sans Unicode"/>
              </a:rPr>
              <a:t>400	400	4	4</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51" name="object 51"/>
          <p:cNvSpPr txBox="1"/>
          <p:nvPr/>
        </p:nvSpPr>
        <p:spPr>
          <a:xfrm>
            <a:off x="12538797" y="7885296"/>
            <a:ext cx="339725" cy="5283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1" sz="3300" b="0" i="0" u="none" strike="noStrike" kern="1200" cap="none" spc="1370" normalizeH="0" baseline="0" noProof="0" dirty="0">
                <a:ln>
                  <a:noFill/>
                </a:ln>
                <a:solidFill>
                  <a:prstClr val="black"/>
                </a:solidFill>
                <a:effectLst/>
                <a:uLnTx/>
                <a:uFillTx/>
                <a:latin typeface="Arial"/>
                <a:ea typeface="+mn-ea"/>
                <a:cs typeface="Arial"/>
              </a:rPr>
              <a:t>)</a:t>
            </a:r>
            <a:endParaRPr kumimoji="1" sz="3300" b="0" i="0" u="none" strike="noStrike" kern="1200" cap="none" spc="0" normalizeH="0" baseline="0" noProof="0">
              <a:ln>
                <a:noFill/>
              </a:ln>
              <a:solidFill>
                <a:prstClr val="black"/>
              </a:solidFill>
              <a:effectLst/>
              <a:uLnTx/>
              <a:uFillTx/>
              <a:latin typeface="Arial"/>
              <a:ea typeface="+mn-ea"/>
              <a:cs typeface="Arial"/>
            </a:endParaRPr>
          </a:p>
        </p:txBody>
      </p:sp>
      <p:sp>
        <p:nvSpPr>
          <p:cNvPr id="52" name="object 52"/>
          <p:cNvSpPr txBox="1"/>
          <p:nvPr/>
        </p:nvSpPr>
        <p:spPr>
          <a:xfrm>
            <a:off x="2271934" y="8546218"/>
            <a:ext cx="2511425" cy="5283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95" normalizeH="0" baseline="0" noProof="0" dirty="0">
                <a:ln>
                  <a:noFill/>
                </a:ln>
                <a:solidFill>
                  <a:prstClr val="black"/>
                </a:solidFill>
                <a:effectLst/>
                <a:uLnTx/>
                <a:uFillTx/>
                <a:latin typeface="Lucida Sans Unicode"/>
                <a:ea typeface="+mn-ea"/>
                <a:cs typeface="Lucida Sans Unicode"/>
              </a:rPr>
              <a:t>999.3</a:t>
            </a:r>
            <a:r>
              <a:rPr kumimoji="1" sz="3300" b="0" i="0" u="none" strike="noStrike" kern="1200" cap="none" spc="19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75" normalizeH="0" baseline="0" noProof="0" dirty="0">
                <a:ln>
                  <a:noFill/>
                </a:ln>
                <a:solidFill>
                  <a:prstClr val="black"/>
                </a:solidFill>
                <a:effectLst/>
                <a:uLnTx/>
                <a:uFillTx/>
                <a:latin typeface="Lucida Sans Unicode"/>
                <a:ea typeface="+mn-ea"/>
                <a:cs typeface="Lucida Sans Unicode"/>
              </a:rPr>
              <a:t>Ohms</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53" name="object 53"/>
          <p:cNvSpPr txBox="1">
            <a:spLocks noGrp="1"/>
          </p:cNvSpPr>
          <p:nvPr>
            <p:ph type="title"/>
          </p:nvPr>
        </p:nvSpPr>
        <p:spPr>
          <a:xfrm>
            <a:off x="1379927" y="636495"/>
            <a:ext cx="11472545" cy="930275"/>
          </a:xfrm>
          <a:prstGeom prst="rect">
            <a:avLst/>
          </a:prstGeom>
        </p:spPr>
        <p:txBody>
          <a:bodyPr vert="horz" wrap="square" lIns="0" tIns="17145" rIns="0" bIns="0" rtlCol="0">
            <a:spAutoFit/>
          </a:bodyPr>
          <a:lstStyle/>
          <a:p>
            <a:pPr marL="12700">
              <a:lnSpc>
                <a:spcPct val="100000"/>
              </a:lnSpc>
              <a:spcBef>
                <a:spcPts val="135"/>
              </a:spcBef>
            </a:pPr>
            <a:r>
              <a:rPr b="1" spc="-254" dirty="0">
                <a:latin typeface="Arial"/>
                <a:cs typeface="Arial"/>
              </a:rPr>
              <a:t>Method </a:t>
            </a:r>
            <a:r>
              <a:rPr b="1" spc="-315" dirty="0">
                <a:latin typeface="Arial"/>
                <a:cs typeface="Arial"/>
              </a:rPr>
              <a:t>of </a:t>
            </a:r>
            <a:r>
              <a:rPr i="1" spc="-135" dirty="0">
                <a:latin typeface="Arial"/>
                <a:cs typeface="Arial"/>
              </a:rPr>
              <a:t>Weighted </a:t>
            </a:r>
            <a:r>
              <a:rPr b="1" spc="-315" dirty="0">
                <a:latin typeface="Arial"/>
                <a:cs typeface="Arial"/>
              </a:rPr>
              <a:t>Least</a:t>
            </a:r>
            <a:r>
              <a:rPr b="1" spc="20" dirty="0">
                <a:latin typeface="Arial"/>
                <a:cs typeface="Arial"/>
              </a:rPr>
              <a:t> </a:t>
            </a:r>
            <a:r>
              <a:rPr b="1" spc="-360" dirty="0">
                <a:latin typeface="Arial"/>
                <a:cs typeface="Arial"/>
              </a:rPr>
              <a:t>Squares</a:t>
            </a:r>
          </a:p>
        </p:txBody>
      </p:sp>
      <p:sp>
        <p:nvSpPr>
          <p:cNvPr id="54" name="object 54"/>
          <p:cNvSpPr txBox="1"/>
          <p:nvPr/>
        </p:nvSpPr>
        <p:spPr>
          <a:xfrm>
            <a:off x="11334829" y="2652547"/>
            <a:ext cx="643255" cy="465455"/>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1" sz="2850" b="1" i="0" u="none" strike="noStrike" kern="1200" cap="none" spc="25" normalizeH="0" baseline="0" noProof="0" dirty="0">
                <a:ln>
                  <a:noFill/>
                </a:ln>
                <a:solidFill>
                  <a:srgbClr val="5E5E5E"/>
                </a:solidFill>
                <a:effectLst/>
                <a:uLnTx/>
                <a:uFillTx/>
                <a:latin typeface="Times New Roman"/>
                <a:ea typeface="+mn-ea"/>
                <a:cs typeface="Times New Roman"/>
              </a:rPr>
              <a:t>R</a:t>
            </a:r>
            <a:r>
              <a:rPr kumimoji="1" sz="2850" b="1" i="0" u="none" strike="noStrike" kern="1200" cap="none" spc="-5" normalizeH="0" baseline="0" noProof="0" dirty="0">
                <a:ln>
                  <a:noFill/>
                </a:ln>
                <a:solidFill>
                  <a:srgbClr val="5E5E5E"/>
                </a:solidFill>
                <a:effectLst/>
                <a:uLnTx/>
                <a:uFillTx/>
                <a:latin typeface="Times New Roman"/>
                <a:ea typeface="+mn-ea"/>
                <a:cs typeface="Times New Roman"/>
              </a:rPr>
              <a:t> </a:t>
            </a:r>
            <a:r>
              <a:rPr kumimoji="1" sz="2850" b="0" i="0" u="none" strike="noStrike" kern="1200" cap="none" spc="-290" normalizeH="0" baseline="0" noProof="0" dirty="0">
                <a:ln>
                  <a:noFill/>
                </a:ln>
                <a:solidFill>
                  <a:srgbClr val="5E5E5E"/>
                </a:solidFill>
                <a:effectLst/>
                <a:uLnTx/>
                <a:uFillTx/>
                <a:latin typeface="Lucida Sans Unicode"/>
                <a:ea typeface="+mn-ea"/>
                <a:cs typeface="Lucida Sans Unicode"/>
              </a:rPr>
              <a:t>=</a:t>
            </a:r>
            <a:endParaRPr kumimoji="1" sz="28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55" name="object 55"/>
          <p:cNvSpPr/>
          <p:nvPr/>
        </p:nvSpPr>
        <p:spPr>
          <a:xfrm>
            <a:off x="12174875" y="4105116"/>
            <a:ext cx="133985" cy="0"/>
          </a:xfrm>
          <a:custGeom>
            <a:avLst/>
            <a:gdLst/>
            <a:ahLst/>
            <a:cxnLst/>
            <a:rect l="l" t="t" r="r" b="b"/>
            <a:pathLst>
              <a:path w="133984">
                <a:moveTo>
                  <a:pt x="0" y="0"/>
                </a:moveTo>
                <a:lnTo>
                  <a:pt x="133765" y="0"/>
                </a:lnTo>
              </a:path>
            </a:pathLst>
          </a:custGeom>
          <a:ln w="17780">
            <a:solidFill>
              <a:srgbClr val="5E5E5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56" name="object 56"/>
          <p:cNvSpPr/>
          <p:nvPr/>
        </p:nvSpPr>
        <p:spPr>
          <a:xfrm>
            <a:off x="12193199" y="1782286"/>
            <a:ext cx="0" cy="2313940"/>
          </a:xfrm>
          <a:custGeom>
            <a:avLst/>
            <a:gdLst/>
            <a:ahLst/>
            <a:cxnLst/>
            <a:rect l="l" t="t" r="r" b="b"/>
            <a:pathLst>
              <a:path h="2313940">
                <a:moveTo>
                  <a:pt x="0" y="0"/>
                </a:moveTo>
                <a:lnTo>
                  <a:pt x="0" y="2313939"/>
                </a:lnTo>
              </a:path>
            </a:pathLst>
          </a:custGeom>
          <a:ln w="36648">
            <a:solidFill>
              <a:srgbClr val="5E5E5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57" name="object 57"/>
          <p:cNvSpPr/>
          <p:nvPr/>
        </p:nvSpPr>
        <p:spPr>
          <a:xfrm>
            <a:off x="12174875" y="1773396"/>
            <a:ext cx="133985" cy="0"/>
          </a:xfrm>
          <a:custGeom>
            <a:avLst/>
            <a:gdLst/>
            <a:ahLst/>
            <a:cxnLst/>
            <a:rect l="l" t="t" r="r" b="b"/>
            <a:pathLst>
              <a:path w="133984">
                <a:moveTo>
                  <a:pt x="0" y="0"/>
                </a:moveTo>
                <a:lnTo>
                  <a:pt x="133765" y="0"/>
                </a:lnTo>
              </a:path>
            </a:pathLst>
          </a:custGeom>
          <a:ln w="17780">
            <a:solidFill>
              <a:srgbClr val="5E5E5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58" name="object 58"/>
          <p:cNvSpPr txBox="1"/>
          <p:nvPr/>
        </p:nvSpPr>
        <p:spPr>
          <a:xfrm>
            <a:off x="12280074" y="1652476"/>
            <a:ext cx="408305" cy="465455"/>
          </a:xfrm>
          <a:prstGeom prst="rect">
            <a:avLst/>
          </a:prstGeom>
        </p:spPr>
        <p:txBody>
          <a:bodyPr vert="horz" wrap="square" lIns="0" tIns="17145" rIns="0" bIns="0" rtlCol="0">
            <a:spAutoFit/>
          </a:bodyPr>
          <a:lstStyle/>
          <a:p>
            <a:pPr marL="38100" marR="0" lvl="0" indent="0" algn="l" defTabSz="914400" rtl="0" eaLnBrk="1" fontAlgn="auto" latinLnBrk="0" hangingPunct="1">
              <a:lnSpc>
                <a:spcPct val="100000"/>
              </a:lnSpc>
              <a:spcBef>
                <a:spcPts val="135"/>
              </a:spcBef>
              <a:spcAft>
                <a:spcPts val="0"/>
              </a:spcAft>
              <a:buClrTx/>
              <a:buSzTx/>
              <a:buFontTx/>
              <a:buNone/>
              <a:tabLst/>
              <a:defRPr/>
            </a:pPr>
            <a:r>
              <a:rPr kumimoji="1" sz="4275" b="0" i="1" u="none" strike="noStrike" kern="1200" cap="none" spc="-307" normalizeH="0" baseline="-20467" noProof="0" dirty="0">
                <a:ln>
                  <a:noFill/>
                </a:ln>
                <a:solidFill>
                  <a:srgbClr val="5E5E5E"/>
                </a:solidFill>
                <a:effectLst/>
                <a:uLnTx/>
                <a:uFillTx/>
                <a:latin typeface="Arial"/>
                <a:ea typeface="+mn-ea"/>
                <a:cs typeface="Arial"/>
              </a:rPr>
              <a:t>σ</a:t>
            </a:r>
            <a:r>
              <a:rPr kumimoji="1" sz="2050" b="0" i="0" u="none" strike="noStrike" kern="1200" cap="none" spc="-204" normalizeH="0" baseline="0" noProof="0" dirty="0">
                <a:ln>
                  <a:noFill/>
                </a:ln>
                <a:solidFill>
                  <a:srgbClr val="5E5E5E"/>
                </a:solidFill>
                <a:effectLst/>
                <a:uLnTx/>
                <a:uFillTx/>
                <a:latin typeface="Lucida Sans Unicode"/>
                <a:ea typeface="+mn-ea"/>
                <a:cs typeface="Lucida Sans Unicode"/>
              </a:rPr>
              <a:t>2</a:t>
            </a:r>
            <a:endParaRPr kumimoji="1" sz="20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59" name="object 59"/>
          <p:cNvSpPr txBox="1"/>
          <p:nvPr/>
        </p:nvSpPr>
        <p:spPr>
          <a:xfrm>
            <a:off x="12475105" y="1985974"/>
            <a:ext cx="155575" cy="3378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1" sz="2050" b="0" i="0" u="none" strike="noStrike" kern="1200" cap="none" spc="-275" normalizeH="0" baseline="0" noProof="0" dirty="0">
                <a:ln>
                  <a:noFill/>
                </a:ln>
                <a:solidFill>
                  <a:srgbClr val="5E5E5E"/>
                </a:solidFill>
                <a:effectLst/>
                <a:uLnTx/>
                <a:uFillTx/>
                <a:latin typeface="Lucida Sans Unicode"/>
                <a:ea typeface="+mn-ea"/>
                <a:cs typeface="Lucida Sans Unicode"/>
              </a:rPr>
              <a:t>1</a:t>
            </a:r>
            <a:endParaRPr kumimoji="1" sz="20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60" name="object 60"/>
          <p:cNvSpPr txBox="1"/>
          <p:nvPr/>
        </p:nvSpPr>
        <p:spPr>
          <a:xfrm>
            <a:off x="12838704" y="2345371"/>
            <a:ext cx="155575" cy="3378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1" sz="2050" b="0" i="0" u="none" strike="noStrike" kern="1200" cap="none" spc="-275" normalizeH="0" baseline="0" noProof="0" dirty="0">
                <a:ln>
                  <a:noFill/>
                </a:ln>
                <a:solidFill>
                  <a:srgbClr val="5E5E5E"/>
                </a:solidFill>
                <a:effectLst/>
                <a:uLnTx/>
                <a:uFillTx/>
                <a:latin typeface="Lucida Sans Unicode"/>
                <a:ea typeface="+mn-ea"/>
                <a:cs typeface="Lucida Sans Unicode"/>
              </a:rPr>
              <a:t>2</a:t>
            </a:r>
            <a:endParaRPr kumimoji="1" sz="20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61" name="object 61"/>
          <p:cNvSpPr txBox="1"/>
          <p:nvPr/>
        </p:nvSpPr>
        <p:spPr>
          <a:xfrm>
            <a:off x="12611738" y="2374689"/>
            <a:ext cx="376555" cy="465455"/>
          </a:xfrm>
          <a:prstGeom prst="rect">
            <a:avLst/>
          </a:prstGeom>
        </p:spPr>
        <p:txBody>
          <a:bodyPr vert="horz" wrap="square" lIns="0" tIns="17145" rIns="0" bIns="0" rtlCol="0">
            <a:spAutoFit/>
          </a:bodyPr>
          <a:lstStyle/>
          <a:p>
            <a:pPr marL="38100" marR="0" lvl="0" indent="0" algn="l" defTabSz="914400" rtl="0" eaLnBrk="1" fontAlgn="auto" latinLnBrk="0" hangingPunct="1">
              <a:lnSpc>
                <a:spcPct val="100000"/>
              </a:lnSpc>
              <a:spcBef>
                <a:spcPts val="135"/>
              </a:spcBef>
              <a:spcAft>
                <a:spcPts val="0"/>
              </a:spcAft>
              <a:buClrTx/>
              <a:buSzTx/>
              <a:buFontTx/>
              <a:buNone/>
              <a:tabLst/>
              <a:defRPr/>
            </a:pPr>
            <a:r>
              <a:rPr kumimoji="1" sz="2850" b="0" i="1" u="none" strike="noStrike" kern="1200" cap="none" spc="-330" normalizeH="0" baseline="0" noProof="0" dirty="0">
                <a:ln>
                  <a:noFill/>
                </a:ln>
                <a:solidFill>
                  <a:srgbClr val="5E5E5E"/>
                </a:solidFill>
                <a:effectLst/>
                <a:uLnTx/>
                <a:uFillTx/>
                <a:latin typeface="Arial"/>
                <a:ea typeface="+mn-ea"/>
                <a:cs typeface="Arial"/>
              </a:rPr>
              <a:t>σ</a:t>
            </a:r>
            <a:r>
              <a:rPr kumimoji="1" sz="3075" b="0" i="0" u="none" strike="noStrike" kern="1200" cap="none" spc="-494" normalizeH="0" baseline="-18970" noProof="0" dirty="0">
                <a:ln>
                  <a:noFill/>
                </a:ln>
                <a:solidFill>
                  <a:srgbClr val="5E5E5E"/>
                </a:solidFill>
                <a:effectLst/>
                <a:uLnTx/>
                <a:uFillTx/>
                <a:latin typeface="Lucida Sans Unicode"/>
                <a:ea typeface="+mn-ea"/>
                <a:cs typeface="Lucida Sans Unicode"/>
              </a:rPr>
              <a:t>2</a:t>
            </a:r>
            <a:endParaRPr kumimoji="1" sz="3075" b="0" i="0" u="none" strike="noStrike" kern="1200" cap="none" spc="0" normalizeH="0" baseline="-18970" noProof="0">
              <a:ln>
                <a:noFill/>
              </a:ln>
              <a:solidFill>
                <a:prstClr val="black"/>
              </a:solidFill>
              <a:effectLst/>
              <a:uLnTx/>
              <a:uFillTx/>
              <a:latin typeface="Lucida Sans Unicode"/>
              <a:ea typeface="+mn-ea"/>
              <a:cs typeface="Lucida Sans Unicode"/>
            </a:endParaRPr>
          </a:p>
        </p:txBody>
      </p:sp>
      <p:sp>
        <p:nvSpPr>
          <p:cNvPr id="62" name="object 62"/>
          <p:cNvSpPr txBox="1"/>
          <p:nvPr/>
        </p:nvSpPr>
        <p:spPr>
          <a:xfrm>
            <a:off x="12943405" y="2825707"/>
            <a:ext cx="408305" cy="465455"/>
          </a:xfrm>
          <a:prstGeom prst="rect">
            <a:avLst/>
          </a:prstGeom>
        </p:spPr>
        <p:txBody>
          <a:bodyPr vert="horz" wrap="square" lIns="0" tIns="17145" rIns="0" bIns="0" rtlCol="0">
            <a:spAutoFit/>
          </a:bodyPr>
          <a:lstStyle/>
          <a:p>
            <a:pPr marL="38100" marR="0" lvl="0" indent="0" algn="l" defTabSz="914400" rtl="0" eaLnBrk="1" fontAlgn="auto" latinLnBrk="0" hangingPunct="1">
              <a:lnSpc>
                <a:spcPct val="100000"/>
              </a:lnSpc>
              <a:spcBef>
                <a:spcPts val="135"/>
              </a:spcBef>
              <a:spcAft>
                <a:spcPts val="0"/>
              </a:spcAft>
              <a:buClrTx/>
              <a:buSzTx/>
              <a:buFontTx/>
              <a:buNone/>
              <a:tabLst/>
              <a:defRPr/>
            </a:pPr>
            <a:r>
              <a:rPr kumimoji="1" sz="4275" b="0" i="1" u="none" strike="noStrike" kern="1200" cap="none" spc="-307" normalizeH="0" baseline="-20467" noProof="0" dirty="0">
                <a:ln>
                  <a:noFill/>
                </a:ln>
                <a:solidFill>
                  <a:srgbClr val="5E5E5E"/>
                </a:solidFill>
                <a:effectLst/>
                <a:uLnTx/>
                <a:uFillTx/>
                <a:latin typeface="Arial"/>
                <a:ea typeface="+mn-ea"/>
                <a:cs typeface="Arial"/>
              </a:rPr>
              <a:t>σ</a:t>
            </a:r>
            <a:r>
              <a:rPr kumimoji="1" sz="2050" b="0" i="0" u="none" strike="noStrike" kern="1200" cap="none" spc="-204" normalizeH="0" baseline="0" noProof="0" dirty="0">
                <a:ln>
                  <a:noFill/>
                </a:ln>
                <a:solidFill>
                  <a:srgbClr val="5E5E5E"/>
                </a:solidFill>
                <a:effectLst/>
                <a:uLnTx/>
                <a:uFillTx/>
                <a:latin typeface="Lucida Sans Unicode"/>
                <a:ea typeface="+mn-ea"/>
                <a:cs typeface="Lucida Sans Unicode"/>
              </a:rPr>
              <a:t>2</a:t>
            </a:r>
            <a:endParaRPr kumimoji="1" sz="20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63" name="object 63"/>
          <p:cNvSpPr txBox="1"/>
          <p:nvPr/>
        </p:nvSpPr>
        <p:spPr>
          <a:xfrm>
            <a:off x="13138435" y="3159204"/>
            <a:ext cx="155575" cy="3378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1" sz="2050" b="0" i="0" u="none" strike="noStrike" kern="1200" cap="none" spc="-275" normalizeH="0" baseline="0" noProof="0" dirty="0">
                <a:ln>
                  <a:noFill/>
                </a:ln>
                <a:solidFill>
                  <a:srgbClr val="5E5E5E"/>
                </a:solidFill>
                <a:effectLst/>
                <a:uLnTx/>
                <a:uFillTx/>
                <a:latin typeface="Lucida Sans Unicode"/>
                <a:ea typeface="+mn-ea"/>
                <a:cs typeface="Lucida Sans Unicode"/>
              </a:rPr>
              <a:t>3</a:t>
            </a:r>
            <a:endParaRPr kumimoji="1" sz="20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64" name="object 64"/>
          <p:cNvSpPr txBox="1"/>
          <p:nvPr/>
        </p:nvSpPr>
        <p:spPr>
          <a:xfrm>
            <a:off x="13502034" y="3522243"/>
            <a:ext cx="155575" cy="3378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1" sz="2050" b="0" i="0" u="none" strike="noStrike" kern="1200" cap="none" spc="-275" normalizeH="0" baseline="0" noProof="0" dirty="0">
                <a:ln>
                  <a:noFill/>
                </a:ln>
                <a:solidFill>
                  <a:srgbClr val="5E5E5E"/>
                </a:solidFill>
                <a:effectLst/>
                <a:uLnTx/>
                <a:uFillTx/>
                <a:latin typeface="Lucida Sans Unicode"/>
                <a:ea typeface="+mn-ea"/>
                <a:cs typeface="Lucida Sans Unicode"/>
              </a:rPr>
              <a:t>2</a:t>
            </a:r>
            <a:endParaRPr kumimoji="1" sz="20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65" name="object 65"/>
          <p:cNvSpPr txBox="1"/>
          <p:nvPr/>
        </p:nvSpPr>
        <p:spPr>
          <a:xfrm>
            <a:off x="13275070" y="3551561"/>
            <a:ext cx="376555" cy="465455"/>
          </a:xfrm>
          <a:prstGeom prst="rect">
            <a:avLst/>
          </a:prstGeom>
        </p:spPr>
        <p:txBody>
          <a:bodyPr vert="horz" wrap="square" lIns="0" tIns="17145" rIns="0" bIns="0" rtlCol="0">
            <a:spAutoFit/>
          </a:bodyPr>
          <a:lstStyle/>
          <a:p>
            <a:pPr marL="38100" marR="0" lvl="0" indent="0" algn="l" defTabSz="914400" rtl="0" eaLnBrk="1" fontAlgn="auto" latinLnBrk="0" hangingPunct="1">
              <a:lnSpc>
                <a:spcPct val="100000"/>
              </a:lnSpc>
              <a:spcBef>
                <a:spcPts val="135"/>
              </a:spcBef>
              <a:spcAft>
                <a:spcPts val="0"/>
              </a:spcAft>
              <a:buClrTx/>
              <a:buSzTx/>
              <a:buFontTx/>
              <a:buNone/>
              <a:tabLst/>
              <a:defRPr/>
            </a:pPr>
            <a:r>
              <a:rPr kumimoji="1" sz="2850" b="0" i="1" u="none" strike="noStrike" kern="1200" cap="none" spc="-330" normalizeH="0" baseline="0" noProof="0" dirty="0">
                <a:ln>
                  <a:noFill/>
                </a:ln>
                <a:solidFill>
                  <a:srgbClr val="5E5E5E"/>
                </a:solidFill>
                <a:effectLst/>
                <a:uLnTx/>
                <a:uFillTx/>
                <a:latin typeface="Arial"/>
                <a:ea typeface="+mn-ea"/>
                <a:cs typeface="Arial"/>
              </a:rPr>
              <a:t>σ</a:t>
            </a:r>
            <a:r>
              <a:rPr kumimoji="1" sz="3075" b="0" i="0" u="none" strike="noStrike" kern="1200" cap="none" spc="-494" normalizeH="0" baseline="-18970" noProof="0" dirty="0">
                <a:ln>
                  <a:noFill/>
                </a:ln>
                <a:solidFill>
                  <a:srgbClr val="5E5E5E"/>
                </a:solidFill>
                <a:effectLst/>
                <a:uLnTx/>
                <a:uFillTx/>
                <a:latin typeface="Lucida Sans Unicode"/>
                <a:ea typeface="+mn-ea"/>
                <a:cs typeface="Lucida Sans Unicode"/>
              </a:rPr>
              <a:t>4</a:t>
            </a:r>
            <a:endParaRPr kumimoji="1" sz="3075" b="0" i="0" u="none" strike="noStrike" kern="1200" cap="none" spc="0" normalizeH="0" baseline="-18970" noProof="0">
              <a:ln>
                <a:noFill/>
              </a:ln>
              <a:solidFill>
                <a:prstClr val="black"/>
              </a:solidFill>
              <a:effectLst/>
              <a:uLnTx/>
              <a:uFillTx/>
              <a:latin typeface="Lucida Sans Unicode"/>
              <a:ea typeface="+mn-ea"/>
              <a:cs typeface="Lucida Sans Unicode"/>
            </a:endParaRPr>
          </a:p>
        </p:txBody>
      </p:sp>
      <p:sp>
        <p:nvSpPr>
          <p:cNvPr id="66" name="object 66"/>
          <p:cNvSpPr/>
          <p:nvPr/>
        </p:nvSpPr>
        <p:spPr>
          <a:xfrm>
            <a:off x="13654726" y="4105116"/>
            <a:ext cx="133985" cy="0"/>
          </a:xfrm>
          <a:custGeom>
            <a:avLst/>
            <a:gdLst/>
            <a:ahLst/>
            <a:cxnLst/>
            <a:rect l="l" t="t" r="r" b="b"/>
            <a:pathLst>
              <a:path w="133984">
                <a:moveTo>
                  <a:pt x="0" y="0"/>
                </a:moveTo>
                <a:lnTo>
                  <a:pt x="133765" y="0"/>
                </a:lnTo>
              </a:path>
            </a:pathLst>
          </a:custGeom>
          <a:ln w="17780">
            <a:solidFill>
              <a:srgbClr val="5E5E5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67" name="object 67"/>
          <p:cNvSpPr/>
          <p:nvPr/>
        </p:nvSpPr>
        <p:spPr>
          <a:xfrm>
            <a:off x="13770167" y="1782286"/>
            <a:ext cx="0" cy="2313940"/>
          </a:xfrm>
          <a:custGeom>
            <a:avLst/>
            <a:gdLst/>
            <a:ahLst/>
            <a:cxnLst/>
            <a:rect l="l" t="t" r="r" b="b"/>
            <a:pathLst>
              <a:path h="2313940">
                <a:moveTo>
                  <a:pt x="0" y="0"/>
                </a:moveTo>
                <a:lnTo>
                  <a:pt x="0" y="2313939"/>
                </a:lnTo>
              </a:path>
            </a:pathLst>
          </a:custGeom>
          <a:ln w="36648">
            <a:solidFill>
              <a:srgbClr val="5E5E5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68" name="object 68"/>
          <p:cNvSpPr/>
          <p:nvPr/>
        </p:nvSpPr>
        <p:spPr>
          <a:xfrm>
            <a:off x="13654726" y="1773396"/>
            <a:ext cx="133985" cy="0"/>
          </a:xfrm>
          <a:custGeom>
            <a:avLst/>
            <a:gdLst/>
            <a:ahLst/>
            <a:cxnLst/>
            <a:rect l="l" t="t" r="r" b="b"/>
            <a:pathLst>
              <a:path w="133984">
                <a:moveTo>
                  <a:pt x="0" y="0"/>
                </a:moveTo>
                <a:lnTo>
                  <a:pt x="133765" y="0"/>
                </a:lnTo>
              </a:path>
            </a:pathLst>
          </a:custGeom>
          <a:ln w="17780">
            <a:solidFill>
              <a:srgbClr val="5E5E5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69" name="object 69"/>
          <p:cNvSpPr txBox="1"/>
          <p:nvPr/>
        </p:nvSpPr>
        <p:spPr>
          <a:xfrm>
            <a:off x="13985341" y="2652547"/>
            <a:ext cx="276860" cy="465455"/>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1" sz="2850" b="0" i="0" u="none" strike="noStrike" kern="1200" cap="none" spc="-290" normalizeH="0" baseline="0" noProof="0" dirty="0">
                <a:ln>
                  <a:noFill/>
                </a:ln>
                <a:solidFill>
                  <a:srgbClr val="5E5E5E"/>
                </a:solidFill>
                <a:effectLst/>
                <a:uLnTx/>
                <a:uFillTx/>
                <a:latin typeface="Lucida Sans Unicode"/>
                <a:ea typeface="+mn-ea"/>
                <a:cs typeface="Lucida Sans Unicode"/>
              </a:rPr>
              <a:t>=</a:t>
            </a:r>
            <a:endParaRPr kumimoji="1" sz="28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70" name="object 70"/>
          <p:cNvSpPr/>
          <p:nvPr/>
        </p:nvSpPr>
        <p:spPr>
          <a:xfrm>
            <a:off x="14458994" y="3797776"/>
            <a:ext cx="133985" cy="0"/>
          </a:xfrm>
          <a:custGeom>
            <a:avLst/>
            <a:gdLst/>
            <a:ahLst/>
            <a:cxnLst/>
            <a:rect l="l" t="t" r="r" b="b"/>
            <a:pathLst>
              <a:path w="133984">
                <a:moveTo>
                  <a:pt x="0" y="0"/>
                </a:moveTo>
                <a:lnTo>
                  <a:pt x="133765" y="0"/>
                </a:lnTo>
              </a:path>
            </a:pathLst>
          </a:custGeom>
          <a:ln w="17780">
            <a:solidFill>
              <a:srgbClr val="5E5E5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71" name="object 71"/>
          <p:cNvSpPr/>
          <p:nvPr/>
        </p:nvSpPr>
        <p:spPr>
          <a:xfrm>
            <a:off x="14477317" y="2089626"/>
            <a:ext cx="0" cy="1699260"/>
          </a:xfrm>
          <a:custGeom>
            <a:avLst/>
            <a:gdLst/>
            <a:ahLst/>
            <a:cxnLst/>
            <a:rect l="l" t="t" r="r" b="b"/>
            <a:pathLst>
              <a:path h="1699260">
                <a:moveTo>
                  <a:pt x="0" y="0"/>
                </a:moveTo>
                <a:lnTo>
                  <a:pt x="0" y="1699259"/>
                </a:lnTo>
              </a:path>
            </a:pathLst>
          </a:custGeom>
          <a:ln w="36648">
            <a:solidFill>
              <a:srgbClr val="5E5E5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72" name="object 72"/>
          <p:cNvSpPr/>
          <p:nvPr/>
        </p:nvSpPr>
        <p:spPr>
          <a:xfrm>
            <a:off x="14458994" y="2080736"/>
            <a:ext cx="133985" cy="0"/>
          </a:xfrm>
          <a:custGeom>
            <a:avLst/>
            <a:gdLst/>
            <a:ahLst/>
            <a:cxnLst/>
            <a:rect l="l" t="t" r="r" b="b"/>
            <a:pathLst>
              <a:path w="133984">
                <a:moveTo>
                  <a:pt x="0" y="0"/>
                </a:moveTo>
                <a:lnTo>
                  <a:pt x="133765" y="0"/>
                </a:lnTo>
              </a:path>
            </a:pathLst>
          </a:custGeom>
          <a:ln w="17779">
            <a:solidFill>
              <a:srgbClr val="5E5E5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73" name="object 73"/>
          <p:cNvSpPr txBox="1"/>
          <p:nvPr/>
        </p:nvSpPr>
        <p:spPr>
          <a:xfrm>
            <a:off x="14589586" y="2031546"/>
            <a:ext cx="575310" cy="465455"/>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1" sz="2850" b="0" i="0" u="none" strike="noStrike" kern="1200" cap="none" spc="-360" normalizeH="0" baseline="0" noProof="0" dirty="0">
                <a:ln>
                  <a:noFill/>
                </a:ln>
                <a:solidFill>
                  <a:srgbClr val="5E5E5E"/>
                </a:solidFill>
                <a:effectLst/>
                <a:uLnTx/>
                <a:uFillTx/>
                <a:latin typeface="Lucida Sans Unicode"/>
                <a:ea typeface="+mn-ea"/>
                <a:cs typeface="Lucida Sans Unicode"/>
              </a:rPr>
              <a:t>400</a:t>
            </a:r>
            <a:endParaRPr kumimoji="1" sz="28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74" name="object 74"/>
          <p:cNvSpPr txBox="1"/>
          <p:nvPr/>
        </p:nvSpPr>
        <p:spPr>
          <a:xfrm>
            <a:off x="15139308" y="2468024"/>
            <a:ext cx="575310" cy="465455"/>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1" sz="2850" b="0" i="0" u="none" strike="noStrike" kern="1200" cap="none" spc="-360" normalizeH="0" baseline="0" noProof="0" dirty="0">
                <a:ln>
                  <a:noFill/>
                </a:ln>
                <a:solidFill>
                  <a:srgbClr val="5E5E5E"/>
                </a:solidFill>
                <a:effectLst/>
                <a:uLnTx/>
                <a:uFillTx/>
                <a:latin typeface="Lucida Sans Unicode"/>
                <a:ea typeface="+mn-ea"/>
                <a:cs typeface="Lucida Sans Unicode"/>
              </a:rPr>
              <a:t>400</a:t>
            </a:r>
            <a:endParaRPr kumimoji="1" sz="28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75" name="object 75"/>
          <p:cNvSpPr txBox="1"/>
          <p:nvPr/>
        </p:nvSpPr>
        <p:spPr>
          <a:xfrm>
            <a:off x="15689029" y="2904503"/>
            <a:ext cx="392430" cy="896619"/>
          </a:xfrm>
          <a:prstGeom prst="rect">
            <a:avLst/>
          </a:prstGeom>
        </p:spPr>
        <p:txBody>
          <a:bodyPr vert="horz" wrap="square" lIns="0" tIns="17145" rIns="0" bIns="0" rtlCol="0">
            <a:spAutoFit/>
          </a:bodyPr>
          <a:lstStyle/>
          <a:p>
            <a:pPr marL="12700" marR="0" lvl="0" indent="0" algn="l" defTabSz="914400" rtl="0" eaLnBrk="1" fontAlgn="auto" latinLnBrk="0" hangingPunct="1">
              <a:lnSpc>
                <a:spcPts val="3410"/>
              </a:lnSpc>
              <a:spcBef>
                <a:spcPts val="135"/>
              </a:spcBef>
              <a:spcAft>
                <a:spcPts val="0"/>
              </a:spcAft>
              <a:buClrTx/>
              <a:buSzTx/>
              <a:buFontTx/>
              <a:buNone/>
              <a:tabLst/>
              <a:defRPr/>
            </a:pPr>
            <a:r>
              <a:rPr kumimoji="1" sz="2850" b="0" i="0" u="none" strike="noStrike" kern="1200" cap="none" spc="-360" normalizeH="0" baseline="0" noProof="0" dirty="0">
                <a:ln>
                  <a:noFill/>
                </a:ln>
                <a:solidFill>
                  <a:srgbClr val="5E5E5E"/>
                </a:solidFill>
                <a:effectLst/>
                <a:uLnTx/>
                <a:uFillTx/>
                <a:latin typeface="Lucida Sans Unicode"/>
                <a:ea typeface="+mn-ea"/>
                <a:cs typeface="Lucida Sans Unicode"/>
              </a:rPr>
              <a:t>4</a:t>
            </a:r>
            <a:endParaRPr kumimoji="1" sz="2850" b="0" i="0" u="none" strike="noStrike" kern="1200" cap="none" spc="0" normalizeH="0" baseline="0" noProof="0">
              <a:ln>
                <a:noFill/>
              </a:ln>
              <a:solidFill>
                <a:prstClr val="black"/>
              </a:solidFill>
              <a:effectLst/>
              <a:uLnTx/>
              <a:uFillTx/>
              <a:latin typeface="Lucida Sans Unicode"/>
              <a:ea typeface="+mn-ea"/>
              <a:cs typeface="Lucida Sans Unicode"/>
            </a:endParaRPr>
          </a:p>
          <a:p>
            <a:pPr marL="195580" marR="0" lvl="0" indent="0" algn="l" defTabSz="914400" rtl="0" eaLnBrk="1" fontAlgn="auto" latinLnBrk="0" hangingPunct="1">
              <a:lnSpc>
                <a:spcPts val="3410"/>
              </a:lnSpc>
              <a:spcBef>
                <a:spcPts val="0"/>
              </a:spcBef>
              <a:spcAft>
                <a:spcPts val="0"/>
              </a:spcAft>
              <a:buClrTx/>
              <a:buSzTx/>
              <a:buFontTx/>
              <a:buNone/>
              <a:tabLst/>
              <a:defRPr/>
            </a:pPr>
            <a:r>
              <a:rPr kumimoji="1" sz="2850" b="0" i="0" u="none" strike="noStrike" kern="1200" cap="none" spc="-360" normalizeH="0" baseline="0" noProof="0" dirty="0">
                <a:ln>
                  <a:noFill/>
                </a:ln>
                <a:solidFill>
                  <a:srgbClr val="5E5E5E"/>
                </a:solidFill>
                <a:effectLst/>
                <a:uLnTx/>
                <a:uFillTx/>
                <a:latin typeface="Lucida Sans Unicode"/>
                <a:ea typeface="+mn-ea"/>
                <a:cs typeface="Lucida Sans Unicode"/>
              </a:rPr>
              <a:t>4</a:t>
            </a:r>
            <a:endParaRPr kumimoji="1" sz="28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76" name="object 76"/>
          <p:cNvSpPr/>
          <p:nvPr/>
        </p:nvSpPr>
        <p:spPr>
          <a:xfrm>
            <a:off x="16078106" y="3797776"/>
            <a:ext cx="133985" cy="0"/>
          </a:xfrm>
          <a:custGeom>
            <a:avLst/>
            <a:gdLst/>
            <a:ahLst/>
            <a:cxnLst/>
            <a:rect l="l" t="t" r="r" b="b"/>
            <a:pathLst>
              <a:path w="133984">
                <a:moveTo>
                  <a:pt x="0" y="0"/>
                </a:moveTo>
                <a:lnTo>
                  <a:pt x="133765" y="0"/>
                </a:lnTo>
              </a:path>
            </a:pathLst>
          </a:custGeom>
          <a:ln w="17780">
            <a:solidFill>
              <a:srgbClr val="5E5E5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77" name="object 77"/>
          <p:cNvSpPr/>
          <p:nvPr/>
        </p:nvSpPr>
        <p:spPr>
          <a:xfrm>
            <a:off x="16193549" y="2089626"/>
            <a:ext cx="0" cy="1699260"/>
          </a:xfrm>
          <a:custGeom>
            <a:avLst/>
            <a:gdLst/>
            <a:ahLst/>
            <a:cxnLst/>
            <a:rect l="l" t="t" r="r" b="b"/>
            <a:pathLst>
              <a:path h="1699260">
                <a:moveTo>
                  <a:pt x="0" y="0"/>
                </a:moveTo>
                <a:lnTo>
                  <a:pt x="0" y="1699259"/>
                </a:lnTo>
              </a:path>
            </a:pathLst>
          </a:custGeom>
          <a:ln w="36648">
            <a:solidFill>
              <a:srgbClr val="5E5E5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78" name="object 78"/>
          <p:cNvSpPr/>
          <p:nvPr/>
        </p:nvSpPr>
        <p:spPr>
          <a:xfrm>
            <a:off x="16078106" y="2080736"/>
            <a:ext cx="133985" cy="0"/>
          </a:xfrm>
          <a:custGeom>
            <a:avLst/>
            <a:gdLst/>
            <a:ahLst/>
            <a:cxnLst/>
            <a:rect l="l" t="t" r="r" b="b"/>
            <a:pathLst>
              <a:path w="133984">
                <a:moveTo>
                  <a:pt x="0" y="0"/>
                </a:moveTo>
                <a:lnTo>
                  <a:pt x="133765" y="0"/>
                </a:lnTo>
              </a:path>
            </a:pathLst>
          </a:custGeom>
          <a:ln w="17779">
            <a:solidFill>
              <a:srgbClr val="5E5E5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79" name="object 79"/>
          <p:cNvSpPr txBox="1"/>
          <p:nvPr/>
        </p:nvSpPr>
        <p:spPr>
          <a:xfrm>
            <a:off x="8968127" y="2644721"/>
            <a:ext cx="577215" cy="478155"/>
          </a:xfrm>
          <a:prstGeom prst="rect">
            <a:avLst/>
          </a:prstGeom>
        </p:spPr>
        <p:txBody>
          <a:bodyPr vert="horz" wrap="square" lIns="0" tIns="14604" rIns="0" bIns="0" rtlCol="0">
            <a:spAutoFit/>
          </a:bodyPr>
          <a:lstStyle/>
          <a:p>
            <a:pPr marL="12700" marR="0" lvl="0" indent="0" algn="l" defTabSz="914400" rtl="0" eaLnBrk="1" fontAlgn="auto" latinLnBrk="0" hangingPunct="1">
              <a:lnSpc>
                <a:spcPct val="100000"/>
              </a:lnSpc>
              <a:spcBef>
                <a:spcPts val="114"/>
              </a:spcBef>
              <a:spcAft>
                <a:spcPts val="0"/>
              </a:spcAft>
              <a:buClrTx/>
              <a:buSzTx/>
              <a:buFontTx/>
              <a:buNone/>
              <a:tabLst/>
              <a:defRPr/>
            </a:pPr>
            <a:r>
              <a:rPr kumimoji="1" sz="2950" b="1" i="0" u="none" strike="noStrike" kern="1200" cap="none" spc="5" normalizeH="0" baseline="0" noProof="0" dirty="0">
                <a:ln>
                  <a:noFill/>
                </a:ln>
                <a:solidFill>
                  <a:srgbClr val="5E5E5E"/>
                </a:solidFill>
                <a:effectLst/>
                <a:uLnTx/>
                <a:uFillTx/>
                <a:latin typeface="Times New Roman"/>
                <a:ea typeface="+mn-ea"/>
                <a:cs typeface="Times New Roman"/>
              </a:rPr>
              <a:t>y</a:t>
            </a:r>
            <a:r>
              <a:rPr kumimoji="1" sz="2950" b="1" i="0" u="none" strike="noStrike" kern="1200" cap="none" spc="0" normalizeH="0" baseline="0" noProof="0" dirty="0">
                <a:ln>
                  <a:noFill/>
                </a:ln>
                <a:solidFill>
                  <a:srgbClr val="5E5E5E"/>
                </a:solidFill>
                <a:effectLst/>
                <a:uLnTx/>
                <a:uFillTx/>
                <a:latin typeface="Times New Roman"/>
                <a:ea typeface="+mn-ea"/>
                <a:cs typeface="Times New Roman"/>
              </a:rPr>
              <a:t> </a:t>
            </a:r>
            <a:r>
              <a:rPr kumimoji="1" sz="2950" b="0" i="0" u="none" strike="noStrike" kern="1200" cap="none" spc="-315" normalizeH="0" baseline="0" noProof="0" dirty="0">
                <a:ln>
                  <a:noFill/>
                </a:ln>
                <a:solidFill>
                  <a:srgbClr val="5E5E5E"/>
                </a:solidFill>
                <a:effectLst/>
                <a:uLnTx/>
                <a:uFillTx/>
                <a:latin typeface="Lucida Sans Unicode"/>
                <a:ea typeface="+mn-ea"/>
                <a:cs typeface="Lucida Sans Unicode"/>
              </a:rPr>
              <a:t>=</a:t>
            </a:r>
            <a:endParaRPr kumimoji="1" sz="29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80" name="object 80"/>
          <p:cNvSpPr/>
          <p:nvPr/>
        </p:nvSpPr>
        <p:spPr>
          <a:xfrm>
            <a:off x="9748133" y="3833971"/>
            <a:ext cx="137795" cy="0"/>
          </a:xfrm>
          <a:custGeom>
            <a:avLst/>
            <a:gdLst/>
            <a:ahLst/>
            <a:cxnLst/>
            <a:rect l="l" t="t" r="r" b="b"/>
            <a:pathLst>
              <a:path w="137795">
                <a:moveTo>
                  <a:pt x="0" y="0"/>
                </a:moveTo>
                <a:lnTo>
                  <a:pt x="137587" y="0"/>
                </a:lnTo>
              </a:path>
            </a:pathLst>
          </a:custGeom>
          <a:ln w="19050">
            <a:solidFill>
              <a:srgbClr val="5E5E5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81" name="object 81"/>
          <p:cNvSpPr/>
          <p:nvPr/>
        </p:nvSpPr>
        <p:spPr>
          <a:xfrm>
            <a:off x="9766981" y="2054066"/>
            <a:ext cx="0" cy="1770380"/>
          </a:xfrm>
          <a:custGeom>
            <a:avLst/>
            <a:gdLst/>
            <a:ahLst/>
            <a:cxnLst/>
            <a:rect l="l" t="t" r="r" b="b"/>
            <a:pathLst>
              <a:path h="1770379">
                <a:moveTo>
                  <a:pt x="0" y="0"/>
                </a:moveTo>
                <a:lnTo>
                  <a:pt x="0" y="1770379"/>
                </a:lnTo>
              </a:path>
            </a:pathLst>
          </a:custGeom>
          <a:ln w="37695">
            <a:solidFill>
              <a:srgbClr val="5E5E5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82" name="object 82"/>
          <p:cNvSpPr/>
          <p:nvPr/>
        </p:nvSpPr>
        <p:spPr>
          <a:xfrm>
            <a:off x="9748133" y="2044541"/>
            <a:ext cx="137795" cy="0"/>
          </a:xfrm>
          <a:custGeom>
            <a:avLst/>
            <a:gdLst/>
            <a:ahLst/>
            <a:cxnLst/>
            <a:rect l="l" t="t" r="r" b="b"/>
            <a:pathLst>
              <a:path w="137795">
                <a:moveTo>
                  <a:pt x="0" y="0"/>
                </a:moveTo>
                <a:lnTo>
                  <a:pt x="137587" y="0"/>
                </a:lnTo>
              </a:path>
            </a:pathLst>
          </a:custGeom>
          <a:ln w="19050">
            <a:solidFill>
              <a:srgbClr val="5E5E5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83" name="object 83"/>
          <p:cNvSpPr txBox="1"/>
          <p:nvPr/>
        </p:nvSpPr>
        <p:spPr>
          <a:xfrm>
            <a:off x="9882821" y="1997683"/>
            <a:ext cx="779780" cy="1830705"/>
          </a:xfrm>
          <a:prstGeom prst="rect">
            <a:avLst/>
          </a:prstGeom>
        </p:spPr>
        <p:txBody>
          <a:bodyPr vert="horz" wrap="square" lIns="0" tIns="14604" rIns="0" bIns="0" rtlCol="0">
            <a:spAutoFit/>
          </a:bodyPr>
          <a:lstStyle/>
          <a:p>
            <a:pPr marL="12700" marR="0" lvl="0" indent="0" algn="l" defTabSz="914400" rtl="0" eaLnBrk="1" fontAlgn="auto" latinLnBrk="0" hangingPunct="1">
              <a:lnSpc>
                <a:spcPts val="3540"/>
              </a:lnSpc>
              <a:spcBef>
                <a:spcPts val="114"/>
              </a:spcBef>
              <a:spcAft>
                <a:spcPts val="0"/>
              </a:spcAft>
              <a:buClrTx/>
              <a:buSzTx/>
              <a:buFontTx/>
              <a:buNone/>
              <a:tabLst/>
              <a:defRPr/>
            </a:pPr>
            <a:r>
              <a:rPr kumimoji="1" sz="2950" b="0" i="0" u="none" strike="noStrike" kern="1200" cap="none" spc="-385" normalizeH="0" baseline="0" noProof="0" dirty="0">
                <a:ln>
                  <a:noFill/>
                </a:ln>
                <a:solidFill>
                  <a:srgbClr val="5E5E5E"/>
                </a:solidFill>
                <a:effectLst/>
                <a:uLnTx/>
                <a:uFillTx/>
                <a:latin typeface="Lucida Sans Unicode"/>
                <a:ea typeface="+mn-ea"/>
                <a:cs typeface="Lucida Sans Unicode"/>
              </a:rPr>
              <a:t>1068</a:t>
            </a:r>
            <a:endParaRPr kumimoji="1" sz="2950" b="0" i="0" u="none" strike="noStrike" kern="1200" cap="none" spc="0" normalizeH="0" baseline="0" noProof="0">
              <a:ln>
                <a:noFill/>
              </a:ln>
              <a:solidFill>
                <a:prstClr val="black"/>
              </a:solidFill>
              <a:effectLst/>
              <a:uLnTx/>
              <a:uFillTx/>
              <a:latin typeface="Lucida Sans Unicode"/>
              <a:ea typeface="+mn-ea"/>
              <a:cs typeface="Lucida Sans Unicode"/>
            </a:endParaRPr>
          </a:p>
          <a:p>
            <a:pPr marL="106680" marR="0" lvl="0" indent="0" algn="l" defTabSz="914400" rtl="0" eaLnBrk="1" fontAlgn="auto" latinLnBrk="0" hangingPunct="1">
              <a:lnSpc>
                <a:spcPts val="3540"/>
              </a:lnSpc>
              <a:spcBef>
                <a:spcPts val="0"/>
              </a:spcBef>
              <a:spcAft>
                <a:spcPts val="0"/>
              </a:spcAft>
              <a:buClrTx/>
              <a:buSzTx/>
              <a:buFontTx/>
              <a:buNone/>
              <a:tabLst/>
              <a:defRPr/>
            </a:pPr>
            <a:r>
              <a:rPr kumimoji="1" sz="2950" b="0" i="0" u="none" strike="noStrike" kern="1200" cap="none" spc="-385" normalizeH="0" baseline="0" noProof="0" dirty="0">
                <a:ln>
                  <a:noFill/>
                </a:ln>
                <a:solidFill>
                  <a:srgbClr val="5E5E5E"/>
                </a:solidFill>
                <a:effectLst/>
                <a:uLnTx/>
                <a:uFillTx/>
                <a:latin typeface="Lucida Sans Unicode"/>
                <a:ea typeface="+mn-ea"/>
                <a:cs typeface="Lucida Sans Unicode"/>
              </a:rPr>
              <a:t>988</a:t>
            </a:r>
            <a:endParaRPr kumimoji="1" sz="2950" b="0" i="0" u="none" strike="noStrike" kern="1200" cap="none" spc="0" normalizeH="0" baseline="0" noProof="0">
              <a:ln>
                <a:noFill/>
              </a:ln>
              <a:solidFill>
                <a:prstClr val="black"/>
              </a:solidFill>
              <a:effectLst/>
              <a:uLnTx/>
              <a:uFillTx/>
              <a:latin typeface="Lucida Sans Unicode"/>
              <a:ea typeface="+mn-ea"/>
              <a:cs typeface="Lucida Sans Unicode"/>
            </a:endParaRPr>
          </a:p>
          <a:p>
            <a:pPr marL="12700" marR="0" lvl="0" indent="0" algn="l" defTabSz="914400" rtl="0" eaLnBrk="1" fontAlgn="auto" latinLnBrk="0" hangingPunct="1">
              <a:lnSpc>
                <a:spcPct val="100000"/>
              </a:lnSpc>
              <a:spcBef>
                <a:spcPts val="20"/>
              </a:spcBef>
              <a:spcAft>
                <a:spcPts val="0"/>
              </a:spcAft>
              <a:buClrTx/>
              <a:buSzTx/>
              <a:buFontTx/>
              <a:buNone/>
              <a:tabLst/>
              <a:defRPr/>
            </a:pPr>
            <a:r>
              <a:rPr kumimoji="1" sz="2950" b="0" i="0" u="none" strike="noStrike" kern="1200" cap="none" spc="-385" normalizeH="0" baseline="0" noProof="0" dirty="0">
                <a:ln>
                  <a:noFill/>
                </a:ln>
                <a:solidFill>
                  <a:srgbClr val="5E5E5E"/>
                </a:solidFill>
                <a:effectLst/>
                <a:uLnTx/>
                <a:uFillTx/>
                <a:latin typeface="Lucida Sans Unicode"/>
                <a:ea typeface="+mn-ea"/>
                <a:cs typeface="Lucida Sans Unicode"/>
              </a:rPr>
              <a:t>1002</a:t>
            </a:r>
            <a:endParaRPr kumimoji="1" sz="2950" b="0" i="0" u="none" strike="noStrike" kern="1200" cap="none" spc="0" normalizeH="0" baseline="0" noProof="0">
              <a:ln>
                <a:noFill/>
              </a:ln>
              <a:solidFill>
                <a:prstClr val="black"/>
              </a:solidFill>
              <a:effectLst/>
              <a:uLnTx/>
              <a:uFillTx/>
              <a:latin typeface="Lucida Sans Unicode"/>
              <a:ea typeface="+mn-ea"/>
              <a:cs typeface="Lucida Sans Unicode"/>
            </a:endParaRPr>
          </a:p>
          <a:p>
            <a:pPr marL="106680" marR="0" lvl="0" indent="0" algn="l" defTabSz="914400" rtl="0" eaLnBrk="1" fontAlgn="auto" latinLnBrk="0" hangingPunct="1">
              <a:lnSpc>
                <a:spcPct val="100000"/>
              </a:lnSpc>
              <a:spcBef>
                <a:spcPts val="20"/>
              </a:spcBef>
              <a:spcAft>
                <a:spcPts val="0"/>
              </a:spcAft>
              <a:buClrTx/>
              <a:buSzTx/>
              <a:buFontTx/>
              <a:buNone/>
              <a:tabLst/>
              <a:defRPr/>
            </a:pPr>
            <a:r>
              <a:rPr kumimoji="1" sz="2950" b="0" i="0" u="none" strike="noStrike" kern="1200" cap="none" spc="-385" normalizeH="0" baseline="0" noProof="0" dirty="0">
                <a:ln>
                  <a:noFill/>
                </a:ln>
                <a:solidFill>
                  <a:srgbClr val="5E5E5E"/>
                </a:solidFill>
                <a:effectLst/>
                <a:uLnTx/>
                <a:uFillTx/>
                <a:latin typeface="Lucida Sans Unicode"/>
                <a:ea typeface="+mn-ea"/>
                <a:cs typeface="Lucida Sans Unicode"/>
              </a:rPr>
              <a:t>996</a:t>
            </a:r>
            <a:endParaRPr kumimoji="1" sz="29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84" name="object 84"/>
          <p:cNvSpPr/>
          <p:nvPr/>
        </p:nvSpPr>
        <p:spPr>
          <a:xfrm>
            <a:off x="10659602" y="3833971"/>
            <a:ext cx="137795" cy="0"/>
          </a:xfrm>
          <a:custGeom>
            <a:avLst/>
            <a:gdLst/>
            <a:ahLst/>
            <a:cxnLst/>
            <a:rect l="l" t="t" r="r" b="b"/>
            <a:pathLst>
              <a:path w="137795">
                <a:moveTo>
                  <a:pt x="0" y="0"/>
                </a:moveTo>
                <a:lnTo>
                  <a:pt x="137587" y="0"/>
                </a:lnTo>
              </a:path>
            </a:pathLst>
          </a:custGeom>
          <a:ln w="19050">
            <a:solidFill>
              <a:srgbClr val="5E5E5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85" name="object 85"/>
          <p:cNvSpPr/>
          <p:nvPr/>
        </p:nvSpPr>
        <p:spPr>
          <a:xfrm>
            <a:off x="10778342" y="2054066"/>
            <a:ext cx="0" cy="1770380"/>
          </a:xfrm>
          <a:custGeom>
            <a:avLst/>
            <a:gdLst/>
            <a:ahLst/>
            <a:cxnLst/>
            <a:rect l="l" t="t" r="r" b="b"/>
            <a:pathLst>
              <a:path h="1770379">
                <a:moveTo>
                  <a:pt x="0" y="0"/>
                </a:moveTo>
                <a:lnTo>
                  <a:pt x="0" y="1770379"/>
                </a:lnTo>
              </a:path>
            </a:pathLst>
          </a:custGeom>
          <a:ln w="37695">
            <a:solidFill>
              <a:srgbClr val="5E5E5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86" name="object 86"/>
          <p:cNvSpPr/>
          <p:nvPr/>
        </p:nvSpPr>
        <p:spPr>
          <a:xfrm>
            <a:off x="10659602" y="2044541"/>
            <a:ext cx="137795" cy="0"/>
          </a:xfrm>
          <a:custGeom>
            <a:avLst/>
            <a:gdLst/>
            <a:ahLst/>
            <a:cxnLst/>
            <a:rect l="l" t="t" r="r" b="b"/>
            <a:pathLst>
              <a:path w="137795">
                <a:moveTo>
                  <a:pt x="0" y="0"/>
                </a:moveTo>
                <a:lnTo>
                  <a:pt x="137587" y="0"/>
                </a:lnTo>
              </a:path>
            </a:pathLst>
          </a:custGeom>
          <a:ln w="19050">
            <a:solidFill>
              <a:srgbClr val="5E5E5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87" name="object 87"/>
          <p:cNvSpPr txBox="1"/>
          <p:nvPr/>
        </p:nvSpPr>
        <p:spPr>
          <a:xfrm>
            <a:off x="6718775" y="2644721"/>
            <a:ext cx="681990" cy="478155"/>
          </a:xfrm>
          <a:prstGeom prst="rect">
            <a:avLst/>
          </a:prstGeom>
        </p:spPr>
        <p:txBody>
          <a:bodyPr vert="horz" wrap="square" lIns="0" tIns="14604" rIns="0" bIns="0" rtlCol="0">
            <a:spAutoFit/>
          </a:bodyPr>
          <a:lstStyle/>
          <a:p>
            <a:pPr marL="12700" marR="0" lvl="0" indent="0" algn="l" defTabSz="914400" rtl="0" eaLnBrk="1" fontAlgn="auto" latinLnBrk="0" hangingPunct="1">
              <a:lnSpc>
                <a:spcPct val="100000"/>
              </a:lnSpc>
              <a:spcBef>
                <a:spcPts val="114"/>
              </a:spcBef>
              <a:spcAft>
                <a:spcPts val="0"/>
              </a:spcAft>
              <a:buClrTx/>
              <a:buSzTx/>
              <a:buFontTx/>
              <a:buNone/>
              <a:tabLst/>
              <a:defRPr/>
            </a:pPr>
            <a:r>
              <a:rPr kumimoji="1" sz="2950" b="1" i="0" u="none" strike="noStrike" kern="1200" cap="none" spc="10" normalizeH="0" baseline="0" noProof="0" dirty="0">
                <a:ln>
                  <a:noFill/>
                </a:ln>
                <a:solidFill>
                  <a:srgbClr val="5E5E5E"/>
                </a:solidFill>
                <a:effectLst/>
                <a:uLnTx/>
                <a:uFillTx/>
                <a:latin typeface="Times New Roman"/>
                <a:ea typeface="+mn-ea"/>
                <a:cs typeface="Times New Roman"/>
              </a:rPr>
              <a:t>H</a:t>
            </a:r>
            <a:r>
              <a:rPr kumimoji="1" sz="2950" b="1" i="0" u="none" strike="noStrike" kern="1200" cap="none" spc="0" normalizeH="0" baseline="0" noProof="0" dirty="0">
                <a:ln>
                  <a:noFill/>
                </a:ln>
                <a:solidFill>
                  <a:srgbClr val="5E5E5E"/>
                </a:solidFill>
                <a:effectLst/>
                <a:uLnTx/>
                <a:uFillTx/>
                <a:latin typeface="Times New Roman"/>
                <a:ea typeface="+mn-ea"/>
                <a:cs typeface="Times New Roman"/>
              </a:rPr>
              <a:t> </a:t>
            </a:r>
            <a:r>
              <a:rPr kumimoji="1" sz="2950" b="0" i="0" u="none" strike="noStrike" kern="1200" cap="none" spc="-315" normalizeH="0" baseline="0" noProof="0" dirty="0">
                <a:ln>
                  <a:noFill/>
                </a:ln>
                <a:solidFill>
                  <a:srgbClr val="5E5E5E"/>
                </a:solidFill>
                <a:effectLst/>
                <a:uLnTx/>
                <a:uFillTx/>
                <a:latin typeface="Lucida Sans Unicode"/>
                <a:ea typeface="+mn-ea"/>
                <a:cs typeface="Lucida Sans Unicode"/>
              </a:rPr>
              <a:t>=</a:t>
            </a:r>
            <a:endParaRPr kumimoji="1" sz="29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88" name="object 88"/>
          <p:cNvSpPr/>
          <p:nvPr/>
        </p:nvSpPr>
        <p:spPr>
          <a:xfrm>
            <a:off x="7603574" y="3817461"/>
            <a:ext cx="137795" cy="0"/>
          </a:xfrm>
          <a:custGeom>
            <a:avLst/>
            <a:gdLst/>
            <a:ahLst/>
            <a:cxnLst/>
            <a:rect l="l" t="t" r="r" b="b"/>
            <a:pathLst>
              <a:path w="137795">
                <a:moveTo>
                  <a:pt x="0" y="0"/>
                </a:moveTo>
                <a:lnTo>
                  <a:pt x="137587" y="0"/>
                </a:lnTo>
              </a:path>
            </a:pathLst>
          </a:custGeom>
          <a:ln w="19050">
            <a:solidFill>
              <a:srgbClr val="5E5E5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89" name="object 89"/>
          <p:cNvSpPr/>
          <p:nvPr/>
        </p:nvSpPr>
        <p:spPr>
          <a:xfrm>
            <a:off x="7622422" y="2070576"/>
            <a:ext cx="0" cy="1737360"/>
          </a:xfrm>
          <a:custGeom>
            <a:avLst/>
            <a:gdLst/>
            <a:ahLst/>
            <a:cxnLst/>
            <a:rect l="l" t="t" r="r" b="b"/>
            <a:pathLst>
              <a:path h="1737360">
                <a:moveTo>
                  <a:pt x="0" y="0"/>
                </a:moveTo>
                <a:lnTo>
                  <a:pt x="0" y="1737360"/>
                </a:lnTo>
              </a:path>
            </a:pathLst>
          </a:custGeom>
          <a:ln w="37695">
            <a:solidFill>
              <a:srgbClr val="5E5E5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90" name="object 90"/>
          <p:cNvSpPr/>
          <p:nvPr/>
        </p:nvSpPr>
        <p:spPr>
          <a:xfrm>
            <a:off x="7603574" y="2061051"/>
            <a:ext cx="137795" cy="0"/>
          </a:xfrm>
          <a:custGeom>
            <a:avLst/>
            <a:gdLst/>
            <a:ahLst/>
            <a:cxnLst/>
            <a:rect l="l" t="t" r="r" b="b"/>
            <a:pathLst>
              <a:path w="137795">
                <a:moveTo>
                  <a:pt x="0" y="0"/>
                </a:moveTo>
                <a:lnTo>
                  <a:pt x="137587" y="0"/>
                </a:lnTo>
              </a:path>
            </a:pathLst>
          </a:custGeom>
          <a:ln w="19050">
            <a:solidFill>
              <a:srgbClr val="5E5E5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91" name="object 91"/>
          <p:cNvSpPr txBox="1"/>
          <p:nvPr/>
        </p:nvSpPr>
        <p:spPr>
          <a:xfrm>
            <a:off x="7738263" y="2011252"/>
            <a:ext cx="213995" cy="1809114"/>
          </a:xfrm>
          <a:prstGeom prst="rect">
            <a:avLst/>
          </a:prstGeom>
        </p:spPr>
        <p:txBody>
          <a:bodyPr vert="horz" wrap="square" lIns="0" tIns="14604" rIns="0" bIns="0" rtlCol="0">
            <a:spAutoFit/>
          </a:bodyPr>
          <a:lstStyle/>
          <a:p>
            <a:pPr marL="12700" marR="0" lvl="0" indent="0" algn="l" defTabSz="914400" rtl="0" eaLnBrk="1" fontAlgn="auto" latinLnBrk="0" hangingPunct="1">
              <a:lnSpc>
                <a:spcPts val="3515"/>
              </a:lnSpc>
              <a:spcBef>
                <a:spcPts val="114"/>
              </a:spcBef>
              <a:spcAft>
                <a:spcPts val="0"/>
              </a:spcAft>
              <a:buClrTx/>
              <a:buSzTx/>
              <a:buFontTx/>
              <a:buNone/>
              <a:tabLst/>
              <a:defRPr/>
            </a:pPr>
            <a:r>
              <a:rPr kumimoji="1" sz="2950" b="0" i="0" u="none" strike="noStrike" kern="1200" cap="none" spc="-385" normalizeH="0" baseline="0" noProof="0" dirty="0">
                <a:ln>
                  <a:noFill/>
                </a:ln>
                <a:solidFill>
                  <a:srgbClr val="5E5E5E"/>
                </a:solidFill>
                <a:effectLst/>
                <a:uLnTx/>
                <a:uFillTx/>
                <a:latin typeface="Lucida Sans Unicode"/>
                <a:ea typeface="+mn-ea"/>
                <a:cs typeface="Lucida Sans Unicode"/>
              </a:rPr>
              <a:t>1</a:t>
            </a:r>
            <a:endParaRPr kumimoji="1" sz="2950" b="0" i="0" u="none" strike="noStrike" kern="1200" cap="none" spc="0" normalizeH="0" baseline="0" noProof="0">
              <a:ln>
                <a:noFill/>
              </a:ln>
              <a:solidFill>
                <a:prstClr val="black"/>
              </a:solidFill>
              <a:effectLst/>
              <a:uLnTx/>
              <a:uFillTx/>
              <a:latin typeface="Lucida Sans Unicode"/>
              <a:ea typeface="+mn-ea"/>
              <a:cs typeface="Lucida Sans Unicode"/>
            </a:endParaRPr>
          </a:p>
          <a:p>
            <a:pPr marL="12700" marR="0" lvl="0" indent="0" algn="l" defTabSz="914400" rtl="0" eaLnBrk="1" fontAlgn="auto" latinLnBrk="0" hangingPunct="1">
              <a:lnSpc>
                <a:spcPts val="3495"/>
              </a:lnSpc>
              <a:spcBef>
                <a:spcPts val="0"/>
              </a:spcBef>
              <a:spcAft>
                <a:spcPts val="0"/>
              </a:spcAft>
              <a:buClrTx/>
              <a:buSzTx/>
              <a:buFontTx/>
              <a:buNone/>
              <a:tabLst/>
              <a:defRPr/>
            </a:pPr>
            <a:r>
              <a:rPr kumimoji="1" sz="2950" b="0" i="0" u="none" strike="noStrike" kern="1200" cap="none" spc="-385" normalizeH="0" baseline="0" noProof="0" dirty="0">
                <a:ln>
                  <a:noFill/>
                </a:ln>
                <a:solidFill>
                  <a:srgbClr val="5E5E5E"/>
                </a:solidFill>
                <a:effectLst/>
                <a:uLnTx/>
                <a:uFillTx/>
                <a:latin typeface="Lucida Sans Unicode"/>
                <a:ea typeface="+mn-ea"/>
                <a:cs typeface="Lucida Sans Unicode"/>
              </a:rPr>
              <a:t>1</a:t>
            </a:r>
            <a:endParaRPr kumimoji="1" sz="2950" b="0" i="0" u="none" strike="noStrike" kern="1200" cap="none" spc="0" normalizeH="0" baseline="0" noProof="0">
              <a:ln>
                <a:noFill/>
              </a:ln>
              <a:solidFill>
                <a:prstClr val="black"/>
              </a:solidFill>
              <a:effectLst/>
              <a:uLnTx/>
              <a:uFillTx/>
              <a:latin typeface="Lucida Sans Unicode"/>
              <a:ea typeface="+mn-ea"/>
              <a:cs typeface="Lucida Sans Unicode"/>
            </a:endParaRPr>
          </a:p>
          <a:p>
            <a:pPr marL="12700" marR="0" lvl="0" indent="0" algn="l" defTabSz="914400" rtl="0" eaLnBrk="1" fontAlgn="auto" latinLnBrk="0" hangingPunct="1">
              <a:lnSpc>
                <a:spcPts val="3495"/>
              </a:lnSpc>
              <a:spcBef>
                <a:spcPts val="0"/>
              </a:spcBef>
              <a:spcAft>
                <a:spcPts val="0"/>
              </a:spcAft>
              <a:buClrTx/>
              <a:buSzTx/>
              <a:buFontTx/>
              <a:buNone/>
              <a:tabLst/>
              <a:defRPr/>
            </a:pPr>
            <a:r>
              <a:rPr kumimoji="1" sz="2950" b="0" i="0" u="none" strike="noStrike" kern="1200" cap="none" spc="-385" normalizeH="0" baseline="0" noProof="0" dirty="0">
                <a:ln>
                  <a:noFill/>
                </a:ln>
                <a:solidFill>
                  <a:srgbClr val="5E5E5E"/>
                </a:solidFill>
                <a:effectLst/>
                <a:uLnTx/>
                <a:uFillTx/>
                <a:latin typeface="Lucida Sans Unicode"/>
                <a:ea typeface="+mn-ea"/>
                <a:cs typeface="Lucida Sans Unicode"/>
              </a:rPr>
              <a:t>1</a:t>
            </a:r>
            <a:endParaRPr kumimoji="1" sz="2950" b="0" i="0" u="none" strike="noStrike" kern="1200" cap="none" spc="0" normalizeH="0" baseline="0" noProof="0">
              <a:ln>
                <a:noFill/>
              </a:ln>
              <a:solidFill>
                <a:prstClr val="black"/>
              </a:solidFill>
              <a:effectLst/>
              <a:uLnTx/>
              <a:uFillTx/>
              <a:latin typeface="Lucida Sans Unicode"/>
              <a:ea typeface="+mn-ea"/>
              <a:cs typeface="Lucida Sans Unicode"/>
            </a:endParaRPr>
          </a:p>
          <a:p>
            <a:pPr marL="12700" marR="0" lvl="0" indent="0" algn="l" defTabSz="914400" rtl="0" eaLnBrk="1" fontAlgn="auto" latinLnBrk="0" hangingPunct="1">
              <a:lnSpc>
                <a:spcPts val="3515"/>
              </a:lnSpc>
              <a:spcBef>
                <a:spcPts val="0"/>
              </a:spcBef>
              <a:spcAft>
                <a:spcPts val="0"/>
              </a:spcAft>
              <a:buClrTx/>
              <a:buSzTx/>
              <a:buFontTx/>
              <a:buNone/>
              <a:tabLst/>
              <a:defRPr/>
            </a:pPr>
            <a:r>
              <a:rPr kumimoji="1" sz="2950" b="0" i="0" u="none" strike="noStrike" kern="1200" cap="none" spc="-385" normalizeH="0" baseline="0" noProof="0" dirty="0">
                <a:ln>
                  <a:noFill/>
                </a:ln>
                <a:solidFill>
                  <a:srgbClr val="5E5E5E"/>
                </a:solidFill>
                <a:effectLst/>
                <a:uLnTx/>
                <a:uFillTx/>
                <a:latin typeface="Lucida Sans Unicode"/>
                <a:ea typeface="+mn-ea"/>
                <a:cs typeface="Lucida Sans Unicode"/>
              </a:rPr>
              <a:t>1</a:t>
            </a:r>
            <a:endParaRPr kumimoji="1" sz="29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92" name="object 92"/>
          <p:cNvSpPr/>
          <p:nvPr/>
        </p:nvSpPr>
        <p:spPr>
          <a:xfrm>
            <a:off x="7949616" y="3817461"/>
            <a:ext cx="137795" cy="0"/>
          </a:xfrm>
          <a:custGeom>
            <a:avLst/>
            <a:gdLst/>
            <a:ahLst/>
            <a:cxnLst/>
            <a:rect l="l" t="t" r="r" b="b"/>
            <a:pathLst>
              <a:path w="137795">
                <a:moveTo>
                  <a:pt x="0" y="0"/>
                </a:moveTo>
                <a:lnTo>
                  <a:pt x="137587" y="0"/>
                </a:lnTo>
              </a:path>
            </a:pathLst>
          </a:custGeom>
          <a:ln w="19050">
            <a:solidFill>
              <a:srgbClr val="5E5E5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93" name="object 93"/>
          <p:cNvSpPr/>
          <p:nvPr/>
        </p:nvSpPr>
        <p:spPr>
          <a:xfrm>
            <a:off x="8068356" y="2070576"/>
            <a:ext cx="0" cy="1737360"/>
          </a:xfrm>
          <a:custGeom>
            <a:avLst/>
            <a:gdLst/>
            <a:ahLst/>
            <a:cxnLst/>
            <a:rect l="l" t="t" r="r" b="b"/>
            <a:pathLst>
              <a:path h="1737360">
                <a:moveTo>
                  <a:pt x="0" y="0"/>
                </a:moveTo>
                <a:lnTo>
                  <a:pt x="0" y="1737360"/>
                </a:lnTo>
              </a:path>
            </a:pathLst>
          </a:custGeom>
          <a:ln w="37695">
            <a:solidFill>
              <a:srgbClr val="5E5E5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94" name="object 94"/>
          <p:cNvSpPr/>
          <p:nvPr/>
        </p:nvSpPr>
        <p:spPr>
          <a:xfrm>
            <a:off x="7949616" y="2061051"/>
            <a:ext cx="137795" cy="0"/>
          </a:xfrm>
          <a:custGeom>
            <a:avLst/>
            <a:gdLst/>
            <a:ahLst/>
            <a:cxnLst/>
            <a:rect l="l" t="t" r="r" b="b"/>
            <a:pathLst>
              <a:path w="137795">
                <a:moveTo>
                  <a:pt x="0" y="0"/>
                </a:moveTo>
                <a:lnTo>
                  <a:pt x="137587" y="0"/>
                </a:lnTo>
              </a:path>
            </a:pathLst>
          </a:custGeom>
          <a:ln w="19050">
            <a:solidFill>
              <a:srgbClr val="5E5E5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95" name="object 95"/>
          <p:cNvSpPr txBox="1"/>
          <p:nvPr/>
        </p:nvSpPr>
        <p:spPr>
          <a:xfrm>
            <a:off x="1463694" y="2050064"/>
            <a:ext cx="3949065" cy="1466215"/>
          </a:xfrm>
          <a:prstGeom prst="rect">
            <a:avLst/>
          </a:prstGeom>
        </p:spPr>
        <p:txBody>
          <a:bodyPr vert="horz" wrap="square" lIns="0" tIns="6985" rIns="0" bIns="0" rtlCol="0">
            <a:spAutoFit/>
          </a:bodyPr>
          <a:lstStyle/>
          <a:p>
            <a:pPr marL="12700" marR="5080" lvl="0" indent="0" algn="l" defTabSz="914400" rtl="0" eaLnBrk="1" fontAlgn="auto" latinLnBrk="0" hangingPunct="1">
              <a:lnSpc>
                <a:spcPct val="102000"/>
              </a:lnSpc>
              <a:spcBef>
                <a:spcPts val="55"/>
              </a:spcBef>
              <a:spcAft>
                <a:spcPts val="0"/>
              </a:spcAft>
              <a:buClrTx/>
              <a:buSzTx/>
              <a:buFontTx/>
              <a:buNone/>
              <a:tabLst/>
              <a:defRPr/>
            </a:pPr>
            <a:r>
              <a:rPr kumimoji="1" sz="3100" b="0" i="0" u="none" strike="noStrike" kern="1200" cap="none" spc="-114" normalizeH="0" baseline="0" noProof="0" dirty="0">
                <a:ln>
                  <a:noFill/>
                </a:ln>
                <a:solidFill>
                  <a:srgbClr val="002A5C"/>
                </a:solidFill>
                <a:effectLst/>
                <a:uLnTx/>
                <a:uFillTx/>
                <a:latin typeface="Arial"/>
                <a:ea typeface="+mn-ea"/>
                <a:cs typeface="Arial"/>
              </a:rPr>
              <a:t>Once </a:t>
            </a:r>
            <a:r>
              <a:rPr kumimoji="1" sz="3100" b="0" i="0" u="none" strike="noStrike" kern="1200" cap="none" spc="-155" normalizeH="0" baseline="0" noProof="0" dirty="0">
                <a:ln>
                  <a:noFill/>
                </a:ln>
                <a:solidFill>
                  <a:srgbClr val="002A5C"/>
                </a:solidFill>
                <a:effectLst/>
                <a:uLnTx/>
                <a:uFillTx/>
                <a:latin typeface="Arial"/>
                <a:ea typeface="+mn-ea"/>
                <a:cs typeface="Arial"/>
              </a:rPr>
              <a:t>we </a:t>
            </a:r>
            <a:r>
              <a:rPr kumimoji="1" sz="3100" b="0" i="0" u="none" strike="noStrike" kern="1200" cap="none" spc="-25" normalizeH="0" baseline="0" noProof="0" dirty="0">
                <a:ln>
                  <a:noFill/>
                </a:ln>
                <a:solidFill>
                  <a:srgbClr val="002A5C"/>
                </a:solidFill>
                <a:effectLst/>
                <a:uLnTx/>
                <a:uFillTx/>
                <a:latin typeface="Arial"/>
                <a:ea typeface="+mn-ea"/>
                <a:cs typeface="Arial"/>
              </a:rPr>
              <a:t>de</a:t>
            </a:r>
            <a:r>
              <a:rPr kumimoji="1" sz="3100" b="0" i="0" u="none" strike="noStrike" kern="1200" cap="none" spc="-25" normalizeH="0" baseline="0" noProof="0" dirty="0">
                <a:ln>
                  <a:noFill/>
                </a:ln>
                <a:solidFill>
                  <a:srgbClr val="002A5C"/>
                </a:solidFill>
                <a:effectLst/>
                <a:uLnTx/>
                <a:uFillTx/>
                <a:latin typeface="Century Gothic"/>
                <a:ea typeface="+mn-ea"/>
                <a:cs typeface="Century Gothic"/>
              </a:rPr>
              <a:t>fi</a:t>
            </a:r>
            <a:r>
              <a:rPr kumimoji="1" sz="3100" b="0" i="0" u="none" strike="noStrike" kern="1200" cap="none" spc="-25" normalizeH="0" baseline="0" noProof="0" dirty="0">
                <a:ln>
                  <a:noFill/>
                </a:ln>
                <a:solidFill>
                  <a:srgbClr val="002A5C"/>
                </a:solidFill>
                <a:effectLst/>
                <a:uLnTx/>
                <a:uFillTx/>
                <a:latin typeface="Arial"/>
                <a:ea typeface="+mn-ea"/>
                <a:cs typeface="Arial"/>
              </a:rPr>
              <a:t>ne </a:t>
            </a:r>
            <a:r>
              <a:rPr kumimoji="1" sz="3100" b="0" i="0" u="none" strike="noStrike" kern="1200" cap="none" spc="10" normalizeH="0" baseline="0" noProof="0" dirty="0">
                <a:ln>
                  <a:noFill/>
                </a:ln>
                <a:solidFill>
                  <a:srgbClr val="002A5C"/>
                </a:solidFill>
                <a:effectLst/>
                <a:uLnTx/>
                <a:uFillTx/>
                <a:latin typeface="Arial"/>
                <a:ea typeface="+mn-ea"/>
                <a:cs typeface="Arial"/>
              </a:rPr>
              <a:t>the  </a:t>
            </a:r>
            <a:r>
              <a:rPr kumimoji="1" sz="3100" b="0" i="0" u="none" strike="noStrike" kern="1200" cap="none" spc="-30" normalizeH="0" baseline="0" noProof="0" dirty="0">
                <a:ln>
                  <a:noFill/>
                </a:ln>
                <a:solidFill>
                  <a:srgbClr val="002A5C"/>
                </a:solidFill>
                <a:effectLst/>
                <a:uLnTx/>
                <a:uFillTx/>
                <a:latin typeface="Arial"/>
                <a:ea typeface="+mn-ea"/>
                <a:cs typeface="Arial"/>
              </a:rPr>
              <a:t>relevant </a:t>
            </a:r>
            <a:r>
              <a:rPr kumimoji="1" sz="3100" b="0" i="0" u="none" strike="noStrike" kern="1200" cap="none" spc="35" normalizeH="0" baseline="0" noProof="0" dirty="0">
                <a:ln>
                  <a:noFill/>
                </a:ln>
                <a:solidFill>
                  <a:srgbClr val="002A5C"/>
                </a:solidFill>
                <a:effectLst/>
                <a:uLnTx/>
                <a:uFillTx/>
                <a:latin typeface="Arial"/>
                <a:ea typeface="+mn-ea"/>
                <a:cs typeface="Arial"/>
              </a:rPr>
              <a:t>quantities, </a:t>
            </a:r>
            <a:r>
              <a:rPr kumimoji="1" sz="3100" b="0" i="0" u="none" strike="noStrike" kern="1200" cap="none" spc="-155" normalizeH="0" baseline="0" noProof="0" dirty="0">
                <a:ln>
                  <a:noFill/>
                </a:ln>
                <a:solidFill>
                  <a:srgbClr val="002A5C"/>
                </a:solidFill>
                <a:effectLst/>
                <a:uLnTx/>
                <a:uFillTx/>
                <a:latin typeface="Arial"/>
                <a:ea typeface="+mn-ea"/>
                <a:cs typeface="Arial"/>
              </a:rPr>
              <a:t>we  </a:t>
            </a:r>
            <a:r>
              <a:rPr kumimoji="1" sz="3100" b="0" i="0" u="none" strike="noStrike" kern="1200" cap="none" spc="-15" normalizeH="0" baseline="0" noProof="0" dirty="0">
                <a:ln>
                  <a:noFill/>
                </a:ln>
                <a:solidFill>
                  <a:srgbClr val="002A5C"/>
                </a:solidFill>
                <a:effectLst/>
                <a:uLnTx/>
                <a:uFillTx/>
                <a:latin typeface="Arial"/>
                <a:ea typeface="+mn-ea"/>
                <a:cs typeface="Arial"/>
              </a:rPr>
              <a:t>plug-and-chug </a:t>
            </a:r>
            <a:r>
              <a:rPr kumimoji="1" sz="3100" b="0" i="0" u="none" strike="noStrike" kern="1200" cap="none" spc="10" normalizeH="0" baseline="0" noProof="0" dirty="0">
                <a:ln>
                  <a:noFill/>
                </a:ln>
                <a:solidFill>
                  <a:srgbClr val="002A5C"/>
                </a:solidFill>
                <a:effectLst/>
                <a:uLnTx/>
                <a:uFillTx/>
                <a:latin typeface="Arial"/>
                <a:ea typeface="+mn-ea"/>
                <a:cs typeface="Arial"/>
              </a:rPr>
              <a:t>to</a:t>
            </a:r>
            <a:r>
              <a:rPr kumimoji="1" sz="3100" b="0" i="0" u="none" strike="noStrike" kern="1200" cap="none" spc="170" normalizeH="0" baseline="0" noProof="0" dirty="0">
                <a:ln>
                  <a:noFill/>
                </a:ln>
                <a:solidFill>
                  <a:srgbClr val="002A5C"/>
                </a:solidFill>
                <a:effectLst/>
                <a:uLnTx/>
                <a:uFillTx/>
                <a:latin typeface="Arial"/>
                <a:ea typeface="+mn-ea"/>
                <a:cs typeface="Arial"/>
              </a:rPr>
              <a:t> </a:t>
            </a:r>
            <a:r>
              <a:rPr kumimoji="1" sz="3100" b="0" i="0" u="none" strike="noStrike" kern="1200" cap="none" spc="-10" normalizeH="0" baseline="0" noProof="0" dirty="0">
                <a:ln>
                  <a:noFill/>
                </a:ln>
                <a:solidFill>
                  <a:srgbClr val="002A5C"/>
                </a:solidFill>
                <a:effectLst/>
                <a:uLnTx/>
                <a:uFillTx/>
                <a:latin typeface="Arial"/>
                <a:ea typeface="+mn-ea"/>
                <a:cs typeface="Arial"/>
              </a:rPr>
              <a:t>get:</a:t>
            </a:r>
            <a:endParaRPr kumimoji="1" sz="3100" b="0" i="0" u="none" strike="noStrike" kern="1200" cap="none" spc="0" normalizeH="0" baseline="0" noProof="0">
              <a:ln>
                <a:noFill/>
              </a:ln>
              <a:solidFill>
                <a:prstClr val="black"/>
              </a:solidFill>
              <a:effectLst/>
              <a:uLnTx/>
              <a:uFillTx/>
              <a:latin typeface="Arial"/>
              <a:ea typeface="+mn-ea"/>
              <a:cs typeface="Arial"/>
            </a:endParaRPr>
          </a:p>
        </p:txBody>
      </p:sp>
      <p:sp>
        <p:nvSpPr>
          <p:cNvPr id="96" name="正方形/長方形 95"/>
          <p:cNvSpPr/>
          <p:nvPr/>
        </p:nvSpPr>
        <p:spPr>
          <a:xfrm>
            <a:off x="5334280" y="9018140"/>
            <a:ext cx="14769820" cy="1815882"/>
          </a:xfrm>
          <a:prstGeom prst="rect">
            <a:avLst/>
          </a:prstGeom>
        </p:spPr>
        <p:txBody>
          <a:bodyPr wrap="square">
            <a:spAutoFit/>
          </a:bodyPr>
          <a:lstStyle/>
          <a:p>
            <a:pPr marL="285750" indent="-285750">
              <a:buFontTx/>
              <a:buChar char="-"/>
            </a:pPr>
            <a:r>
              <a:rPr lang="en-US" altLang="ja-JP" sz="2800" dirty="0" smtClean="0">
                <a:solidFill>
                  <a:srgbClr val="000000"/>
                </a:solidFill>
                <a:latin typeface="BNYCSS+HelveticaNeue"/>
              </a:rPr>
              <a:t>It’s </a:t>
            </a:r>
            <a:r>
              <a:rPr lang="en-US" altLang="ja-JP" sz="2800" dirty="0">
                <a:solidFill>
                  <a:srgbClr val="000000"/>
                </a:solidFill>
                <a:latin typeface="BNYCSS+HelveticaNeue"/>
              </a:rPr>
              <a:t>important to be comfortable working with </a:t>
            </a:r>
            <a:r>
              <a:rPr lang="en-US" altLang="ja-JP" sz="2800" dirty="0">
                <a:solidFill>
                  <a:srgbClr val="FF0000"/>
                </a:solidFill>
                <a:latin typeface="BNYCSS+HelveticaNeue"/>
              </a:rPr>
              <a:t>di</a:t>
            </a:r>
            <a:r>
              <a:rPr lang="en-US" altLang="ja-JP" sz="2800" dirty="0">
                <a:solidFill>
                  <a:srgbClr val="FF0000"/>
                </a:solidFill>
                <a:latin typeface="ZKOJWT+HelveticaNeue"/>
              </a:rPr>
              <a:t>ff</a:t>
            </a:r>
            <a:r>
              <a:rPr lang="en-US" altLang="ja-JP" sz="2800" dirty="0">
                <a:solidFill>
                  <a:srgbClr val="FF0000"/>
                </a:solidFill>
                <a:latin typeface="BNYCSS+HelveticaNeue"/>
              </a:rPr>
              <a:t>erent</a:t>
            </a:r>
            <a:r>
              <a:rPr lang="en-US" altLang="ja-JP" sz="2800" dirty="0">
                <a:solidFill>
                  <a:srgbClr val="000000"/>
                </a:solidFill>
                <a:latin typeface="BNYCSS+HelveticaNeue"/>
              </a:rPr>
              <a:t> </a:t>
            </a:r>
            <a:r>
              <a:rPr lang="en-US" altLang="ja-JP" sz="2800" dirty="0">
                <a:solidFill>
                  <a:srgbClr val="FF0000"/>
                </a:solidFill>
                <a:latin typeface="BNYCSS+HelveticaNeue"/>
              </a:rPr>
              <a:t>measurement</a:t>
            </a:r>
            <a:r>
              <a:rPr lang="en-US" altLang="ja-JP" sz="2800" dirty="0">
                <a:solidFill>
                  <a:srgbClr val="000000"/>
                </a:solidFill>
                <a:latin typeface="BNYCSS+HelveticaNeue"/>
              </a:rPr>
              <a:t> </a:t>
            </a:r>
            <a:r>
              <a:rPr lang="en-US" altLang="ja-JP" sz="2800" dirty="0" smtClean="0">
                <a:solidFill>
                  <a:srgbClr val="FF0000"/>
                </a:solidFill>
                <a:latin typeface="BNYCSS+HelveticaNeue"/>
              </a:rPr>
              <a:t>variances</a:t>
            </a:r>
            <a:r>
              <a:rPr lang="ja-JP" altLang="en-US" sz="2800" dirty="0" smtClean="0">
                <a:solidFill>
                  <a:srgbClr val="000000"/>
                </a:solidFill>
                <a:latin typeface="BNYCSS+HelveticaNeue"/>
              </a:rPr>
              <a:t>（分散）</a:t>
            </a:r>
            <a:r>
              <a:rPr lang="en-US" altLang="ja-JP" sz="2800" dirty="0" smtClean="0">
                <a:solidFill>
                  <a:srgbClr val="000000"/>
                </a:solidFill>
                <a:latin typeface="BNYCSS+HelveticaNeue"/>
              </a:rPr>
              <a:t>and </a:t>
            </a:r>
            <a:r>
              <a:rPr lang="en-US" altLang="ja-JP" sz="2800" dirty="0">
                <a:solidFill>
                  <a:srgbClr val="000000"/>
                </a:solidFill>
                <a:latin typeface="BNYCSS+HelveticaNeue"/>
              </a:rPr>
              <a:t>also with measurements that are sometimes </a:t>
            </a:r>
            <a:r>
              <a:rPr lang="en-US" altLang="ja-JP" sz="2800" dirty="0" smtClean="0">
                <a:solidFill>
                  <a:srgbClr val="000000"/>
                </a:solidFill>
                <a:latin typeface="BNYCSS+HelveticaNeue"/>
              </a:rPr>
              <a:t>correlated</a:t>
            </a:r>
            <a:r>
              <a:rPr lang="ja-JP" altLang="en-US" sz="2800" dirty="0" smtClean="0">
                <a:solidFill>
                  <a:srgbClr val="000000"/>
                </a:solidFill>
                <a:latin typeface="BNYCSS+HelveticaNeue"/>
              </a:rPr>
              <a:t>（相関）</a:t>
            </a:r>
            <a:r>
              <a:rPr lang="en-US" altLang="ja-JP" sz="2800" dirty="0" smtClean="0">
                <a:solidFill>
                  <a:srgbClr val="000000"/>
                </a:solidFill>
                <a:latin typeface="BNYCSS+HelveticaNeue"/>
              </a:rPr>
              <a:t>. </a:t>
            </a:r>
            <a:endParaRPr lang="en-US" altLang="ja-JP" sz="2800" dirty="0">
              <a:solidFill>
                <a:srgbClr val="000000"/>
              </a:solidFill>
              <a:latin typeface="BNYCSS+HelveticaNeue"/>
            </a:endParaRPr>
          </a:p>
          <a:p>
            <a:pPr marL="285750" indent="-285750">
              <a:buFontTx/>
              <a:buChar char="-"/>
            </a:pPr>
            <a:r>
              <a:rPr lang="en-US" altLang="ja-JP" sz="2800" dirty="0" smtClean="0">
                <a:solidFill>
                  <a:srgbClr val="000000"/>
                </a:solidFill>
                <a:latin typeface="BNYCSS+HelveticaNeue"/>
              </a:rPr>
              <a:t>A </a:t>
            </a:r>
            <a:r>
              <a:rPr lang="en-US" altLang="ja-JP" sz="2800" dirty="0">
                <a:solidFill>
                  <a:srgbClr val="000000"/>
                </a:solidFill>
                <a:latin typeface="BNYCSS+HelveticaNeue"/>
              </a:rPr>
              <a:t>self-driving car will have a number of di</a:t>
            </a:r>
            <a:r>
              <a:rPr lang="en-US" altLang="ja-JP" sz="2800" dirty="0">
                <a:solidFill>
                  <a:srgbClr val="000000"/>
                </a:solidFill>
                <a:latin typeface="ZKOJWT+HelveticaNeue"/>
              </a:rPr>
              <a:t>ff</a:t>
            </a:r>
            <a:r>
              <a:rPr lang="en-US" altLang="ja-JP" sz="2800" dirty="0">
                <a:solidFill>
                  <a:srgbClr val="000000"/>
                </a:solidFill>
                <a:latin typeface="BNYCSS+HelveticaNeue"/>
              </a:rPr>
              <a:t>erent and complex sensors on board and we need to make sure that we </a:t>
            </a:r>
            <a:r>
              <a:rPr lang="en-US" altLang="ja-JP" sz="2800" dirty="0">
                <a:solidFill>
                  <a:srgbClr val="FF0000"/>
                </a:solidFill>
                <a:latin typeface="BNYCSS+HelveticaNeue"/>
              </a:rPr>
              <a:t>model</a:t>
            </a:r>
            <a:r>
              <a:rPr lang="en-US" altLang="ja-JP" sz="2800" dirty="0">
                <a:solidFill>
                  <a:srgbClr val="000000"/>
                </a:solidFill>
                <a:latin typeface="BNYCSS+HelveticaNeue"/>
              </a:rPr>
              <a:t> our </a:t>
            </a:r>
            <a:r>
              <a:rPr lang="en-US" altLang="ja-JP" sz="2800" dirty="0">
                <a:solidFill>
                  <a:srgbClr val="FF0000"/>
                </a:solidFill>
                <a:latin typeface="BNYCSS+HelveticaNeue"/>
              </a:rPr>
              <a:t>error</a:t>
            </a:r>
            <a:r>
              <a:rPr lang="en-US" altLang="ja-JP" sz="2800" dirty="0">
                <a:solidFill>
                  <a:srgbClr val="000000"/>
                </a:solidFill>
                <a:latin typeface="BNYCSS+HelveticaNeue"/>
              </a:rPr>
              <a:t> </a:t>
            </a:r>
            <a:r>
              <a:rPr lang="en-US" altLang="ja-JP" sz="2800" dirty="0">
                <a:solidFill>
                  <a:srgbClr val="FF0000"/>
                </a:solidFill>
                <a:latin typeface="BNYCSS+HelveticaNeue"/>
              </a:rPr>
              <a:t>sources</a:t>
            </a:r>
            <a:r>
              <a:rPr lang="en-US" altLang="ja-JP" sz="2800" dirty="0">
                <a:solidFill>
                  <a:srgbClr val="000000"/>
                </a:solidFill>
                <a:latin typeface="BNYCSS+HelveticaNeue"/>
              </a:rPr>
              <a:t> </a:t>
            </a:r>
            <a:r>
              <a:rPr lang="en-US" altLang="ja-JP" sz="2800" dirty="0">
                <a:solidFill>
                  <a:srgbClr val="FF0000"/>
                </a:solidFill>
                <a:latin typeface="BNYCSS+HelveticaNeue"/>
              </a:rPr>
              <a:t>correctly</a:t>
            </a:r>
            <a:r>
              <a:rPr lang="en-US" altLang="ja-JP" sz="2800" dirty="0">
                <a:solidFill>
                  <a:srgbClr val="000000"/>
                </a:solidFill>
                <a:latin typeface="BNYCSS+HelveticaNeue"/>
              </a:rPr>
              <a:t>. </a:t>
            </a:r>
            <a:endParaRPr lang="en-US" altLang="ja-JP" sz="2800" dirty="0" smtClean="0">
              <a:solidFill>
                <a:srgbClr val="000000"/>
              </a:solidFill>
              <a:latin typeface="BNYCSS+HelveticaNeue"/>
            </a:endParaRPr>
          </a:p>
        </p:txBody>
      </p:sp>
    </p:spTree>
    <p:extLst>
      <p:ext uri="{BB962C8B-B14F-4D97-AF65-F5344CB8AC3E}">
        <p14:creationId xmlns:p14="http://schemas.microsoft.com/office/powerpoint/2010/main" val="8698617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9927" y="636495"/>
            <a:ext cx="13188950" cy="930275"/>
          </a:xfrm>
          <a:prstGeom prst="rect">
            <a:avLst/>
          </a:prstGeom>
        </p:spPr>
        <p:txBody>
          <a:bodyPr vert="horz" wrap="square" lIns="0" tIns="17145" rIns="0" bIns="0" rtlCol="0">
            <a:spAutoFit/>
          </a:bodyPr>
          <a:lstStyle/>
          <a:p>
            <a:pPr marL="12700">
              <a:lnSpc>
                <a:spcPct val="100000"/>
              </a:lnSpc>
              <a:spcBef>
                <a:spcPts val="135"/>
              </a:spcBef>
            </a:pPr>
            <a:r>
              <a:rPr b="1" spc="-355" dirty="0">
                <a:latin typeface="Arial"/>
                <a:cs typeface="Arial"/>
              </a:rPr>
              <a:t>Ordinary </a:t>
            </a:r>
            <a:r>
              <a:rPr b="1" spc="-480" dirty="0">
                <a:latin typeface="Arial"/>
                <a:cs typeface="Arial"/>
              </a:rPr>
              <a:t>versus </a:t>
            </a:r>
            <a:r>
              <a:rPr b="1" spc="-340" dirty="0">
                <a:latin typeface="Arial"/>
                <a:cs typeface="Arial"/>
              </a:rPr>
              <a:t>Weighted </a:t>
            </a:r>
            <a:r>
              <a:rPr b="1" spc="-315" dirty="0">
                <a:latin typeface="Arial"/>
                <a:cs typeface="Arial"/>
              </a:rPr>
              <a:t>Least</a:t>
            </a:r>
            <a:r>
              <a:rPr b="1" spc="675" dirty="0">
                <a:latin typeface="Arial"/>
                <a:cs typeface="Arial"/>
              </a:rPr>
              <a:t> </a:t>
            </a:r>
            <a:r>
              <a:rPr b="1" spc="-360" dirty="0">
                <a:latin typeface="Arial"/>
                <a:cs typeface="Arial"/>
              </a:rPr>
              <a:t>Squares</a:t>
            </a:r>
          </a:p>
        </p:txBody>
      </p:sp>
      <p:sp>
        <p:nvSpPr>
          <p:cNvPr id="3" name="object 3"/>
          <p:cNvSpPr txBox="1"/>
          <p:nvPr/>
        </p:nvSpPr>
        <p:spPr>
          <a:xfrm>
            <a:off x="7191268" y="2821423"/>
            <a:ext cx="2618105" cy="532765"/>
          </a:xfrm>
          <a:prstGeom prst="rect">
            <a:avLst/>
          </a:prstGeom>
        </p:spPr>
        <p:txBody>
          <a:bodyPr vert="horz" wrap="square" lIns="0" tIns="15875" rIns="0" bIns="0" rtlCol="0">
            <a:spAutoFit/>
          </a:bodyPr>
          <a:lstStyle/>
          <a:p>
            <a:pPr marL="12700" marR="0" lvl="0" indent="0" algn="l" defTabSz="914400" rtl="0" eaLnBrk="1" fontAlgn="auto" latinLnBrk="0" hangingPunct="1">
              <a:lnSpc>
                <a:spcPct val="100000"/>
              </a:lnSpc>
              <a:spcBef>
                <a:spcPts val="125"/>
              </a:spcBef>
              <a:spcAft>
                <a:spcPts val="0"/>
              </a:spcAft>
              <a:buClrTx/>
              <a:buSzTx/>
              <a:buFontTx/>
              <a:buNone/>
              <a:tabLst/>
              <a:defRPr/>
            </a:pPr>
            <a:r>
              <a:rPr kumimoji="1" sz="3300" b="1" i="0" u="none" strike="noStrike" kern="1200" cap="none" spc="-175" normalizeH="0" baseline="0" noProof="0" dirty="0">
                <a:ln>
                  <a:noFill/>
                </a:ln>
                <a:solidFill>
                  <a:srgbClr val="002A5C"/>
                </a:solidFill>
                <a:effectLst/>
                <a:uLnTx/>
                <a:uFillTx/>
                <a:latin typeface="Arial"/>
                <a:ea typeface="+mn-ea"/>
                <a:cs typeface="Arial"/>
              </a:rPr>
              <a:t>Least</a:t>
            </a:r>
            <a:r>
              <a:rPr kumimoji="1" sz="3300" b="1" i="0" u="none" strike="noStrike" kern="1200" cap="none" spc="30" normalizeH="0" baseline="0" noProof="0" dirty="0">
                <a:ln>
                  <a:noFill/>
                </a:ln>
                <a:solidFill>
                  <a:srgbClr val="002A5C"/>
                </a:solidFill>
                <a:effectLst/>
                <a:uLnTx/>
                <a:uFillTx/>
                <a:latin typeface="Arial"/>
                <a:ea typeface="+mn-ea"/>
                <a:cs typeface="Arial"/>
              </a:rPr>
              <a:t> </a:t>
            </a:r>
            <a:r>
              <a:rPr kumimoji="1" sz="3300" b="1" i="0" u="none" strike="noStrike" kern="1200" cap="none" spc="-200" normalizeH="0" baseline="0" noProof="0" dirty="0">
                <a:ln>
                  <a:noFill/>
                </a:ln>
                <a:solidFill>
                  <a:srgbClr val="002A5C"/>
                </a:solidFill>
                <a:effectLst/>
                <a:uLnTx/>
                <a:uFillTx/>
                <a:latin typeface="Arial"/>
                <a:ea typeface="+mn-ea"/>
                <a:cs typeface="Arial"/>
              </a:rPr>
              <a:t>Squares</a:t>
            </a:r>
            <a:endParaRPr kumimoji="1" sz="3300" b="0" i="0" u="none" strike="noStrike" kern="1200" cap="none" spc="0" normalizeH="0" baseline="0" noProof="0">
              <a:ln>
                <a:noFill/>
              </a:ln>
              <a:solidFill>
                <a:prstClr val="black"/>
              </a:solidFill>
              <a:effectLst/>
              <a:uLnTx/>
              <a:uFillTx/>
              <a:latin typeface="Arial"/>
              <a:ea typeface="+mn-ea"/>
              <a:cs typeface="Arial"/>
            </a:endParaRPr>
          </a:p>
        </p:txBody>
      </p:sp>
      <p:sp>
        <p:nvSpPr>
          <p:cNvPr id="4" name="object 4"/>
          <p:cNvSpPr txBox="1"/>
          <p:nvPr/>
        </p:nvSpPr>
        <p:spPr>
          <a:xfrm>
            <a:off x="11337739" y="2821423"/>
            <a:ext cx="4443730" cy="532765"/>
          </a:xfrm>
          <a:prstGeom prst="rect">
            <a:avLst/>
          </a:prstGeom>
        </p:spPr>
        <p:txBody>
          <a:bodyPr vert="horz" wrap="square" lIns="0" tIns="15875" rIns="0" bIns="0" rtlCol="0">
            <a:spAutoFit/>
          </a:bodyPr>
          <a:lstStyle/>
          <a:p>
            <a:pPr marL="12700" marR="0" lvl="0" indent="0" algn="l" defTabSz="914400" rtl="0" eaLnBrk="1" fontAlgn="auto" latinLnBrk="0" hangingPunct="1">
              <a:lnSpc>
                <a:spcPct val="100000"/>
              </a:lnSpc>
              <a:spcBef>
                <a:spcPts val="125"/>
              </a:spcBef>
              <a:spcAft>
                <a:spcPts val="0"/>
              </a:spcAft>
              <a:buClrTx/>
              <a:buSzTx/>
              <a:buFontTx/>
              <a:buNone/>
              <a:tabLst/>
              <a:defRPr/>
            </a:pPr>
            <a:r>
              <a:rPr kumimoji="1" sz="3300" b="1" i="0" u="none" strike="noStrike" kern="1200" cap="none" spc="-190" normalizeH="0" baseline="0" noProof="0" dirty="0">
                <a:ln>
                  <a:noFill/>
                </a:ln>
                <a:solidFill>
                  <a:srgbClr val="002A5C"/>
                </a:solidFill>
                <a:effectLst/>
                <a:uLnTx/>
                <a:uFillTx/>
                <a:latin typeface="Arial"/>
                <a:ea typeface="+mn-ea"/>
                <a:cs typeface="Arial"/>
              </a:rPr>
              <a:t>Weighted </a:t>
            </a:r>
            <a:r>
              <a:rPr kumimoji="1" sz="3300" b="1" i="0" u="none" strike="noStrike" kern="1200" cap="none" spc="-175" normalizeH="0" baseline="0" noProof="0" dirty="0">
                <a:ln>
                  <a:noFill/>
                </a:ln>
                <a:solidFill>
                  <a:srgbClr val="002A5C"/>
                </a:solidFill>
                <a:effectLst/>
                <a:uLnTx/>
                <a:uFillTx/>
                <a:latin typeface="Arial"/>
                <a:ea typeface="+mn-ea"/>
                <a:cs typeface="Arial"/>
              </a:rPr>
              <a:t>Least</a:t>
            </a:r>
            <a:r>
              <a:rPr kumimoji="1" sz="3300" b="1" i="0" u="none" strike="noStrike" kern="1200" cap="none" spc="-385" normalizeH="0" baseline="0" noProof="0" dirty="0">
                <a:ln>
                  <a:noFill/>
                </a:ln>
                <a:solidFill>
                  <a:srgbClr val="002A5C"/>
                </a:solidFill>
                <a:effectLst/>
                <a:uLnTx/>
                <a:uFillTx/>
                <a:latin typeface="Arial"/>
                <a:ea typeface="+mn-ea"/>
                <a:cs typeface="Arial"/>
              </a:rPr>
              <a:t> </a:t>
            </a:r>
            <a:r>
              <a:rPr kumimoji="1" sz="3300" b="1" i="0" u="none" strike="noStrike" kern="1200" cap="none" spc="-200" normalizeH="0" baseline="0" noProof="0" dirty="0">
                <a:ln>
                  <a:noFill/>
                </a:ln>
                <a:solidFill>
                  <a:srgbClr val="002A5C"/>
                </a:solidFill>
                <a:effectLst/>
                <a:uLnTx/>
                <a:uFillTx/>
                <a:latin typeface="Arial"/>
                <a:ea typeface="+mn-ea"/>
                <a:cs typeface="Arial"/>
              </a:rPr>
              <a:t>Squares</a:t>
            </a:r>
            <a:endParaRPr kumimoji="1" sz="3300" b="0" i="0" u="none" strike="noStrike" kern="1200" cap="none" spc="0" normalizeH="0" baseline="0" noProof="0">
              <a:ln>
                <a:noFill/>
              </a:ln>
              <a:solidFill>
                <a:prstClr val="black"/>
              </a:solidFill>
              <a:effectLst/>
              <a:uLnTx/>
              <a:uFillTx/>
              <a:latin typeface="Arial"/>
              <a:ea typeface="+mn-ea"/>
              <a:cs typeface="Arial"/>
            </a:endParaRPr>
          </a:p>
        </p:txBody>
      </p:sp>
      <p:sp>
        <p:nvSpPr>
          <p:cNvPr id="5" name="object 5"/>
          <p:cNvSpPr txBox="1"/>
          <p:nvPr/>
        </p:nvSpPr>
        <p:spPr>
          <a:xfrm>
            <a:off x="1976768" y="4353659"/>
            <a:ext cx="2770505" cy="5283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1" sz="3300" b="0" i="1" u="none" strike="noStrike" kern="1200" cap="none" spc="-140" normalizeH="0" baseline="0" noProof="0" dirty="0">
                <a:ln>
                  <a:noFill/>
                </a:ln>
                <a:solidFill>
                  <a:srgbClr val="25355A"/>
                </a:solidFill>
                <a:effectLst/>
                <a:uLnTx/>
                <a:uFillTx/>
                <a:latin typeface="Arial"/>
                <a:ea typeface="+mn-ea"/>
                <a:cs typeface="Arial"/>
              </a:rPr>
              <a:t>Loss </a:t>
            </a:r>
            <a:r>
              <a:rPr kumimoji="1" sz="3300" b="0" i="1" u="none" strike="noStrike" kern="1200" cap="none" spc="0" normalizeH="0" baseline="0" noProof="0" dirty="0">
                <a:ln>
                  <a:noFill/>
                </a:ln>
                <a:solidFill>
                  <a:srgbClr val="25355A"/>
                </a:solidFill>
                <a:effectLst/>
                <a:uLnTx/>
                <a:uFillTx/>
                <a:latin typeface="Arial"/>
                <a:ea typeface="+mn-ea"/>
                <a:cs typeface="Arial"/>
              </a:rPr>
              <a:t>/</a:t>
            </a:r>
            <a:r>
              <a:rPr kumimoji="1" sz="3300" b="0" i="1" u="none" strike="noStrike" kern="1200" cap="none" spc="240" normalizeH="0" baseline="0" noProof="0" dirty="0">
                <a:ln>
                  <a:noFill/>
                </a:ln>
                <a:solidFill>
                  <a:srgbClr val="25355A"/>
                </a:solidFill>
                <a:effectLst/>
                <a:uLnTx/>
                <a:uFillTx/>
                <a:latin typeface="Arial"/>
                <a:ea typeface="+mn-ea"/>
                <a:cs typeface="Arial"/>
              </a:rPr>
              <a:t> </a:t>
            </a:r>
            <a:r>
              <a:rPr kumimoji="1" sz="3300" b="0" i="1" u="none" strike="noStrike" kern="1200" cap="none" spc="-25" normalizeH="0" baseline="0" noProof="0" dirty="0">
                <a:ln>
                  <a:noFill/>
                </a:ln>
                <a:solidFill>
                  <a:srgbClr val="25355A"/>
                </a:solidFill>
                <a:effectLst/>
                <a:uLnTx/>
                <a:uFillTx/>
                <a:latin typeface="Arial"/>
                <a:ea typeface="+mn-ea"/>
                <a:cs typeface="Arial"/>
              </a:rPr>
              <a:t>Criterion</a:t>
            </a:r>
            <a:endParaRPr kumimoji="1" sz="3300" b="0" i="0" u="none" strike="noStrike" kern="1200" cap="none" spc="0" normalizeH="0" baseline="0" noProof="0">
              <a:ln>
                <a:noFill/>
              </a:ln>
              <a:solidFill>
                <a:prstClr val="black"/>
              </a:solidFill>
              <a:effectLst/>
              <a:uLnTx/>
              <a:uFillTx/>
              <a:latin typeface="Arial"/>
              <a:ea typeface="+mn-ea"/>
              <a:cs typeface="Arial"/>
            </a:endParaRPr>
          </a:p>
        </p:txBody>
      </p:sp>
      <p:sp>
        <p:nvSpPr>
          <p:cNvPr id="6" name="object 6"/>
          <p:cNvSpPr txBox="1"/>
          <p:nvPr/>
        </p:nvSpPr>
        <p:spPr>
          <a:xfrm>
            <a:off x="2594550" y="5892879"/>
            <a:ext cx="1538605" cy="5283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1" sz="3300" b="0" i="1" u="none" strike="noStrike" kern="1200" cap="none" spc="-5" normalizeH="0" baseline="0" noProof="0" dirty="0">
                <a:ln>
                  <a:noFill/>
                </a:ln>
                <a:solidFill>
                  <a:srgbClr val="25355A"/>
                </a:solidFill>
                <a:effectLst/>
                <a:uLnTx/>
                <a:uFillTx/>
                <a:latin typeface="Arial"/>
                <a:ea typeface="+mn-ea"/>
                <a:cs typeface="Arial"/>
              </a:rPr>
              <a:t>Solution</a:t>
            </a:r>
            <a:endParaRPr kumimoji="1" sz="3300" b="0" i="0" u="none" strike="noStrike" kern="1200" cap="none" spc="0" normalizeH="0" baseline="0" noProof="0">
              <a:ln>
                <a:noFill/>
              </a:ln>
              <a:solidFill>
                <a:prstClr val="black"/>
              </a:solidFill>
              <a:effectLst/>
              <a:uLnTx/>
              <a:uFillTx/>
              <a:latin typeface="Arial"/>
              <a:ea typeface="+mn-ea"/>
              <a:cs typeface="Arial"/>
            </a:endParaRPr>
          </a:p>
        </p:txBody>
      </p:sp>
      <p:sp>
        <p:nvSpPr>
          <p:cNvPr id="7" name="object 7"/>
          <p:cNvSpPr txBox="1"/>
          <p:nvPr/>
        </p:nvSpPr>
        <p:spPr>
          <a:xfrm>
            <a:off x="2322307" y="7421628"/>
            <a:ext cx="2073275" cy="5283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1" sz="3300" b="0" i="1" u="none" strike="noStrike" kern="1200" cap="none" spc="30" normalizeH="0" baseline="0" noProof="0" dirty="0">
                <a:ln>
                  <a:noFill/>
                </a:ln>
                <a:solidFill>
                  <a:srgbClr val="25355A"/>
                </a:solidFill>
                <a:effectLst/>
                <a:uLnTx/>
                <a:uFillTx/>
                <a:latin typeface="Arial"/>
                <a:ea typeface="+mn-ea"/>
                <a:cs typeface="Arial"/>
              </a:rPr>
              <a:t>Limitations</a:t>
            </a:r>
            <a:endParaRPr kumimoji="1" sz="3300" b="0" i="0" u="none" strike="noStrike" kern="1200" cap="none" spc="0" normalizeH="0" baseline="0" noProof="0">
              <a:ln>
                <a:noFill/>
              </a:ln>
              <a:solidFill>
                <a:prstClr val="black"/>
              </a:solidFill>
              <a:effectLst/>
              <a:uLnTx/>
              <a:uFillTx/>
              <a:latin typeface="Arial"/>
              <a:ea typeface="+mn-ea"/>
              <a:cs typeface="Arial"/>
            </a:endParaRPr>
          </a:p>
        </p:txBody>
      </p:sp>
      <p:sp>
        <p:nvSpPr>
          <p:cNvPr id="8" name="object 8"/>
          <p:cNvSpPr/>
          <p:nvPr/>
        </p:nvSpPr>
        <p:spPr>
          <a:xfrm>
            <a:off x="10988575" y="3930902"/>
            <a:ext cx="0" cy="4599305"/>
          </a:xfrm>
          <a:custGeom>
            <a:avLst/>
            <a:gdLst/>
            <a:ahLst/>
            <a:cxnLst/>
            <a:rect l="l" t="t" r="r" b="b"/>
            <a:pathLst>
              <a:path h="4599305">
                <a:moveTo>
                  <a:pt x="0" y="0"/>
                </a:moveTo>
                <a:lnTo>
                  <a:pt x="0" y="4599208"/>
                </a:lnTo>
              </a:path>
            </a:pathLst>
          </a:custGeom>
          <a:ln w="10470">
            <a:solidFill>
              <a:srgbClr val="B8B8B8"/>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p:cNvSpPr/>
          <p:nvPr/>
        </p:nvSpPr>
        <p:spPr>
          <a:xfrm>
            <a:off x="6007262" y="3930902"/>
            <a:ext cx="0" cy="4599305"/>
          </a:xfrm>
          <a:custGeom>
            <a:avLst/>
            <a:gdLst/>
            <a:ahLst/>
            <a:cxnLst/>
            <a:rect l="l" t="t" r="r" b="b"/>
            <a:pathLst>
              <a:path h="4599305">
                <a:moveTo>
                  <a:pt x="0" y="0"/>
                </a:moveTo>
                <a:lnTo>
                  <a:pt x="0" y="4599208"/>
                </a:lnTo>
              </a:path>
            </a:pathLst>
          </a:custGeom>
          <a:ln w="10470">
            <a:solidFill>
              <a:srgbClr val="B8B8B8"/>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txBox="1"/>
          <p:nvPr/>
        </p:nvSpPr>
        <p:spPr>
          <a:xfrm>
            <a:off x="6664443" y="4315631"/>
            <a:ext cx="2388870" cy="528320"/>
          </a:xfrm>
          <a:prstGeom prst="rect">
            <a:avLst/>
          </a:prstGeom>
        </p:spPr>
        <p:txBody>
          <a:bodyPr vert="horz" wrap="square" lIns="0" tIns="12065" rIns="0" bIns="0" rtlCol="0">
            <a:spAutoFit/>
          </a:bodyPr>
          <a:lstStyle/>
          <a:p>
            <a:pPr marL="38100" marR="0" lvl="0" indent="0" algn="l" defTabSz="914400" rtl="0" eaLnBrk="1" fontAlgn="auto" latinLnBrk="0" hangingPunct="1">
              <a:lnSpc>
                <a:spcPct val="100000"/>
              </a:lnSpc>
              <a:spcBef>
                <a:spcPts val="95"/>
              </a:spcBef>
              <a:spcAft>
                <a:spcPts val="0"/>
              </a:spcAft>
              <a:buClrTx/>
              <a:buSzTx/>
              <a:buFontTx/>
              <a:buNone/>
              <a:tabLst/>
              <a:defRPr/>
            </a:pPr>
            <a:r>
              <a:rPr kumimoji="1" sz="3300" b="0" i="0" u="none" strike="noStrike" kern="1200" cap="none" spc="130" normalizeH="0" baseline="0" noProof="0" dirty="0">
                <a:ln>
                  <a:noFill/>
                </a:ln>
                <a:solidFill>
                  <a:prstClr val="black"/>
                </a:solidFill>
                <a:effectLst/>
                <a:uLnTx/>
                <a:uFillTx/>
                <a:latin typeface="Lucida Sans Unicode"/>
                <a:ea typeface="+mn-ea"/>
                <a:cs typeface="Lucida Sans Unicode"/>
              </a:rPr>
              <a:t>ℒ</a:t>
            </a:r>
            <a:r>
              <a:rPr kumimoji="1" sz="3525" b="0" i="0" u="none" strike="noStrike" kern="1200" cap="none" spc="195" normalizeH="0" baseline="-18912" noProof="0" dirty="0">
                <a:ln>
                  <a:noFill/>
                </a:ln>
                <a:solidFill>
                  <a:prstClr val="black"/>
                </a:solidFill>
                <a:effectLst/>
                <a:uLnTx/>
                <a:uFillTx/>
                <a:latin typeface="Lucida Sans Unicode"/>
                <a:ea typeface="+mn-ea"/>
                <a:cs typeface="Lucida Sans Unicode"/>
              </a:rPr>
              <a:t>LS</a:t>
            </a:r>
            <a:r>
              <a:rPr kumimoji="1" sz="3300" b="0" i="0" u="none" strike="noStrike" kern="1200" cap="none" spc="130" normalizeH="0" baseline="0" noProof="0" dirty="0">
                <a:ln>
                  <a:noFill/>
                </a:ln>
                <a:solidFill>
                  <a:prstClr val="black"/>
                </a:solidFill>
                <a:effectLst/>
                <a:uLnTx/>
                <a:uFillTx/>
                <a:latin typeface="Lucida Sans Unicode"/>
                <a:ea typeface="+mn-ea"/>
                <a:cs typeface="Lucida Sans Unicode"/>
              </a:rPr>
              <a:t>(</a:t>
            </a:r>
            <a:r>
              <a:rPr kumimoji="1" sz="3300" b="1" i="0" u="none" strike="noStrike" kern="1200" cap="none" spc="130" normalizeH="0" baseline="0" noProof="0" dirty="0">
                <a:ln>
                  <a:noFill/>
                </a:ln>
                <a:solidFill>
                  <a:prstClr val="black"/>
                </a:solidFill>
                <a:effectLst/>
                <a:uLnTx/>
                <a:uFillTx/>
                <a:latin typeface="Times New Roman"/>
                <a:ea typeface="+mn-ea"/>
                <a:cs typeface="Times New Roman"/>
              </a:rPr>
              <a:t>x</a:t>
            </a:r>
            <a:r>
              <a:rPr kumimoji="1" sz="3300" b="0" i="0" u="none" strike="noStrike" kern="1200" cap="none" spc="130"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459" normalizeH="0" baseline="0" noProof="0" dirty="0">
                <a:ln>
                  <a:noFill/>
                </a:ln>
                <a:solidFill>
                  <a:prstClr val="black"/>
                </a:solidFill>
                <a:effectLst/>
                <a:uLnTx/>
                <a:uFillTx/>
                <a:latin typeface="Lucida Sans Unicode"/>
                <a:ea typeface="+mn-ea"/>
                <a:cs typeface="Lucida Sans Unicode"/>
              </a:rPr>
              <a:t> </a:t>
            </a:r>
            <a:r>
              <a:rPr kumimoji="1" sz="3300" b="1" i="0" u="none" strike="noStrike" kern="1200" cap="none" spc="55" normalizeH="0" baseline="0" noProof="0" dirty="0">
                <a:ln>
                  <a:noFill/>
                </a:ln>
                <a:solidFill>
                  <a:prstClr val="black"/>
                </a:solidFill>
                <a:effectLst/>
                <a:uLnTx/>
                <a:uFillTx/>
                <a:latin typeface="Times New Roman"/>
                <a:ea typeface="+mn-ea"/>
                <a:cs typeface="Times New Roman"/>
              </a:rPr>
              <a:t>e</a:t>
            </a:r>
            <a:r>
              <a:rPr kumimoji="1" sz="3525" b="0" i="1" u="none" strike="noStrike" kern="1200" cap="none" spc="82" normalizeH="0" baseline="28368" noProof="0" dirty="0">
                <a:ln>
                  <a:noFill/>
                </a:ln>
                <a:solidFill>
                  <a:prstClr val="black"/>
                </a:solidFill>
                <a:effectLst/>
                <a:uLnTx/>
                <a:uFillTx/>
                <a:latin typeface="Times New Roman"/>
                <a:ea typeface="+mn-ea"/>
                <a:cs typeface="Times New Roman"/>
              </a:rPr>
              <a:t>T</a:t>
            </a:r>
            <a:r>
              <a:rPr kumimoji="1" sz="3300" b="1" i="0" u="none" strike="noStrike" kern="1200" cap="none" spc="55" normalizeH="0" baseline="0" noProof="0" dirty="0">
                <a:ln>
                  <a:noFill/>
                </a:ln>
                <a:solidFill>
                  <a:prstClr val="black"/>
                </a:solidFill>
                <a:effectLst/>
                <a:uLnTx/>
                <a:uFillTx/>
                <a:latin typeface="Times New Roman"/>
                <a:ea typeface="+mn-ea"/>
                <a:cs typeface="Times New Roman"/>
              </a:rPr>
              <a:t>e</a:t>
            </a:r>
            <a:endParaRPr kumimoji="1" sz="33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11" name="object 11"/>
          <p:cNvSpPr txBox="1"/>
          <p:nvPr/>
        </p:nvSpPr>
        <p:spPr>
          <a:xfrm>
            <a:off x="6751842" y="5733163"/>
            <a:ext cx="3354070" cy="528320"/>
          </a:xfrm>
          <a:prstGeom prst="rect">
            <a:avLst/>
          </a:prstGeom>
        </p:spPr>
        <p:txBody>
          <a:bodyPr vert="horz" wrap="square" lIns="0" tIns="12065" rIns="0" bIns="0" rtlCol="0">
            <a:spAutoFit/>
          </a:bodyPr>
          <a:lstStyle/>
          <a:p>
            <a:pPr marL="38100" marR="0" lvl="0" indent="0" algn="l" defTabSz="914400" rtl="0" eaLnBrk="1" fontAlgn="auto" latinLnBrk="0" hangingPunct="1">
              <a:lnSpc>
                <a:spcPct val="100000"/>
              </a:lnSpc>
              <a:spcBef>
                <a:spcPts val="95"/>
              </a:spcBef>
              <a:spcAft>
                <a:spcPts val="0"/>
              </a:spcAft>
              <a:buClrTx/>
              <a:buSzTx/>
              <a:buFontTx/>
              <a:buNone/>
              <a:tabLst/>
              <a:defRPr/>
            </a:pPr>
            <a:r>
              <a:rPr kumimoji="1" sz="3300" b="1" i="0" u="none" strike="noStrike" kern="1200" cap="none" spc="35" normalizeH="0" baseline="0" noProof="0" dirty="0">
                <a:ln>
                  <a:noFill/>
                </a:ln>
                <a:solidFill>
                  <a:prstClr val="black"/>
                </a:solidFill>
                <a:effectLst/>
                <a:uLnTx/>
                <a:uFillTx/>
                <a:latin typeface="Times New Roman"/>
                <a:ea typeface="+mn-ea"/>
                <a:cs typeface="Times New Roman"/>
              </a:rPr>
              <a:t>x</a:t>
            </a:r>
            <a:r>
              <a:rPr kumimoji="1" sz="4950" b="0" i="0" u="none" strike="noStrike" kern="1200" cap="none" spc="52" normalizeH="0" baseline="1683" noProof="0" dirty="0">
                <a:ln>
                  <a:noFill/>
                </a:ln>
                <a:solidFill>
                  <a:prstClr val="black"/>
                </a:solidFill>
                <a:effectLst/>
                <a:uLnTx/>
                <a:uFillTx/>
                <a:latin typeface="Lucida Sans Unicode"/>
                <a:ea typeface="+mn-ea"/>
                <a:cs typeface="Lucida Sans Unicode"/>
              </a:rPr>
              <a:t>̂</a:t>
            </a:r>
            <a:r>
              <a:rPr kumimoji="1" sz="3525" b="0" i="0" u="none" strike="noStrike" kern="1200" cap="none" spc="52" normalizeH="0" baseline="-18912" noProof="0" dirty="0">
                <a:ln>
                  <a:noFill/>
                </a:ln>
                <a:solidFill>
                  <a:prstClr val="black"/>
                </a:solidFill>
                <a:effectLst/>
                <a:uLnTx/>
                <a:uFillTx/>
                <a:latin typeface="Lucida Sans Unicode"/>
                <a:ea typeface="+mn-ea"/>
                <a:cs typeface="Lucida Sans Unicode"/>
              </a:rPr>
              <a:t>LS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40" normalizeH="0" baseline="0" noProof="0" dirty="0">
                <a:ln>
                  <a:noFill/>
                </a:ln>
                <a:solidFill>
                  <a:prstClr val="black"/>
                </a:solidFill>
                <a:effectLst/>
                <a:uLnTx/>
                <a:uFillTx/>
                <a:latin typeface="Lucida Sans Unicode"/>
                <a:ea typeface="+mn-ea"/>
                <a:cs typeface="Lucida Sans Unicode"/>
              </a:rPr>
              <a:t>(</a:t>
            </a:r>
            <a:r>
              <a:rPr kumimoji="1" sz="3300" b="1" i="0" u="none" strike="noStrike" kern="1200" cap="none" spc="-40" normalizeH="0" baseline="0" noProof="0" dirty="0">
                <a:ln>
                  <a:noFill/>
                </a:ln>
                <a:solidFill>
                  <a:prstClr val="black"/>
                </a:solidFill>
                <a:effectLst/>
                <a:uLnTx/>
                <a:uFillTx/>
                <a:latin typeface="Times New Roman"/>
                <a:ea typeface="+mn-ea"/>
                <a:cs typeface="Times New Roman"/>
              </a:rPr>
              <a:t>H</a:t>
            </a:r>
            <a:r>
              <a:rPr kumimoji="1" sz="3525" b="0" i="1" u="none" strike="noStrike" kern="1200" cap="none" spc="-60" normalizeH="0" baseline="28368" noProof="0" dirty="0">
                <a:ln>
                  <a:noFill/>
                </a:ln>
                <a:solidFill>
                  <a:prstClr val="black"/>
                </a:solidFill>
                <a:effectLst/>
                <a:uLnTx/>
                <a:uFillTx/>
                <a:latin typeface="Times New Roman"/>
                <a:ea typeface="+mn-ea"/>
                <a:cs typeface="Times New Roman"/>
              </a:rPr>
              <a:t>T</a:t>
            </a:r>
            <a:r>
              <a:rPr kumimoji="1" sz="3300" b="1" i="0" u="none" strike="noStrike" kern="1200" cap="none" spc="-40" normalizeH="0" baseline="0" noProof="0" dirty="0">
                <a:ln>
                  <a:noFill/>
                </a:ln>
                <a:solidFill>
                  <a:prstClr val="black"/>
                </a:solidFill>
                <a:effectLst/>
                <a:uLnTx/>
                <a:uFillTx/>
                <a:latin typeface="Times New Roman"/>
                <a:ea typeface="+mn-ea"/>
                <a:cs typeface="Times New Roman"/>
              </a:rPr>
              <a:t>H</a:t>
            </a:r>
            <a:r>
              <a:rPr kumimoji="1" sz="3300" b="0" i="0" u="none" strike="noStrike" kern="1200" cap="none" spc="-40" normalizeH="0" baseline="0" noProof="0" dirty="0">
                <a:ln>
                  <a:noFill/>
                </a:ln>
                <a:solidFill>
                  <a:prstClr val="black"/>
                </a:solidFill>
                <a:effectLst/>
                <a:uLnTx/>
                <a:uFillTx/>
                <a:latin typeface="Lucida Sans Unicode"/>
                <a:ea typeface="+mn-ea"/>
                <a:cs typeface="Lucida Sans Unicode"/>
              </a:rPr>
              <a:t>)</a:t>
            </a:r>
            <a:r>
              <a:rPr kumimoji="1" sz="3525" b="0" i="0" u="none" strike="noStrike" kern="1200" cap="none" spc="-60" normalizeH="0" baseline="28368" noProof="0" dirty="0">
                <a:ln>
                  <a:noFill/>
                </a:ln>
                <a:solidFill>
                  <a:prstClr val="black"/>
                </a:solidFill>
                <a:effectLst/>
                <a:uLnTx/>
                <a:uFillTx/>
                <a:latin typeface="Lucida Sans Unicode"/>
                <a:ea typeface="+mn-ea"/>
                <a:cs typeface="Lucida Sans Unicode"/>
              </a:rPr>
              <a:t>−1</a:t>
            </a:r>
            <a:r>
              <a:rPr kumimoji="1" sz="3300" b="1" i="0" u="none" strike="noStrike" kern="1200" cap="none" spc="-40" normalizeH="0" baseline="0" noProof="0" dirty="0">
                <a:ln>
                  <a:noFill/>
                </a:ln>
                <a:solidFill>
                  <a:prstClr val="black"/>
                </a:solidFill>
                <a:effectLst/>
                <a:uLnTx/>
                <a:uFillTx/>
                <a:latin typeface="Times New Roman"/>
                <a:ea typeface="+mn-ea"/>
                <a:cs typeface="Times New Roman"/>
              </a:rPr>
              <a:t>H</a:t>
            </a:r>
            <a:r>
              <a:rPr kumimoji="1" sz="3525" b="0" i="1" u="none" strike="noStrike" kern="1200" cap="none" spc="-60" normalizeH="0" baseline="28368" noProof="0" dirty="0">
                <a:ln>
                  <a:noFill/>
                </a:ln>
                <a:solidFill>
                  <a:prstClr val="black"/>
                </a:solidFill>
                <a:effectLst/>
                <a:uLnTx/>
                <a:uFillTx/>
                <a:latin typeface="Times New Roman"/>
                <a:ea typeface="+mn-ea"/>
                <a:cs typeface="Times New Roman"/>
              </a:rPr>
              <a:t>T</a:t>
            </a:r>
            <a:r>
              <a:rPr kumimoji="1" sz="3525" b="0" i="1" u="none" strike="noStrike" kern="1200" cap="none" spc="-30" normalizeH="0" baseline="28368" noProof="0" dirty="0">
                <a:ln>
                  <a:noFill/>
                </a:ln>
                <a:solidFill>
                  <a:prstClr val="black"/>
                </a:solidFill>
                <a:effectLst/>
                <a:uLnTx/>
                <a:uFillTx/>
                <a:latin typeface="Times New Roman"/>
                <a:ea typeface="+mn-ea"/>
                <a:cs typeface="Times New Roman"/>
              </a:rPr>
              <a:t> </a:t>
            </a:r>
            <a:r>
              <a:rPr kumimoji="1" sz="3300" b="1" i="0" u="none" strike="noStrike" kern="1200" cap="none" spc="-5" normalizeH="0" baseline="0" noProof="0" dirty="0">
                <a:ln>
                  <a:noFill/>
                </a:ln>
                <a:solidFill>
                  <a:prstClr val="black"/>
                </a:solidFill>
                <a:effectLst/>
                <a:uLnTx/>
                <a:uFillTx/>
                <a:latin typeface="Times New Roman"/>
                <a:ea typeface="+mn-ea"/>
                <a:cs typeface="Times New Roman"/>
              </a:rPr>
              <a:t>y</a:t>
            </a:r>
            <a:endParaRPr kumimoji="1" sz="33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12" name="object 12"/>
          <p:cNvSpPr txBox="1"/>
          <p:nvPr/>
        </p:nvSpPr>
        <p:spPr>
          <a:xfrm>
            <a:off x="7871490" y="7248411"/>
            <a:ext cx="1057275" cy="5283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1" sz="3300" b="0" i="1" u="none" strike="noStrike" kern="1200" cap="none" spc="-5" normalizeH="0" baseline="0" noProof="0" dirty="0">
                <a:ln>
                  <a:noFill/>
                </a:ln>
                <a:solidFill>
                  <a:prstClr val="black"/>
                </a:solidFill>
                <a:effectLst/>
                <a:uLnTx/>
                <a:uFillTx/>
                <a:latin typeface="Times New Roman"/>
                <a:ea typeface="+mn-ea"/>
                <a:cs typeface="Times New Roman"/>
              </a:rPr>
              <a:t>m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125" normalizeH="0" baseline="0" noProof="0" dirty="0">
                <a:ln>
                  <a:noFill/>
                </a:ln>
                <a:solidFill>
                  <a:prstClr val="black"/>
                </a:solidFill>
                <a:effectLst/>
                <a:uLnTx/>
                <a:uFillTx/>
                <a:latin typeface="Lucida Sans Unicode"/>
                <a:ea typeface="+mn-ea"/>
                <a:cs typeface="Lucida Sans Unicode"/>
              </a:rPr>
              <a:t> </a:t>
            </a:r>
            <a:r>
              <a:rPr kumimoji="1" sz="3300" b="0" i="1" u="none" strike="noStrike" kern="1200" cap="none" spc="-5" normalizeH="0" baseline="0" noProof="0" dirty="0">
                <a:ln>
                  <a:noFill/>
                </a:ln>
                <a:solidFill>
                  <a:prstClr val="black"/>
                </a:solidFill>
                <a:effectLst/>
                <a:uLnTx/>
                <a:uFillTx/>
                <a:latin typeface="Times New Roman"/>
                <a:ea typeface="+mn-ea"/>
                <a:cs typeface="Times New Roman"/>
              </a:rPr>
              <a:t>n</a:t>
            </a:r>
            <a:endParaRPr kumimoji="1" sz="33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13" name="object 13"/>
          <p:cNvSpPr txBox="1"/>
          <p:nvPr/>
        </p:nvSpPr>
        <p:spPr>
          <a:xfrm>
            <a:off x="11447330" y="4319050"/>
            <a:ext cx="3324225" cy="528320"/>
          </a:xfrm>
          <a:prstGeom prst="rect">
            <a:avLst/>
          </a:prstGeom>
        </p:spPr>
        <p:txBody>
          <a:bodyPr vert="horz" wrap="square" lIns="0" tIns="12065" rIns="0" bIns="0" rtlCol="0">
            <a:spAutoFit/>
          </a:bodyPr>
          <a:lstStyle/>
          <a:p>
            <a:pPr marL="38100" marR="0" lvl="0" indent="0" algn="l" defTabSz="914400" rtl="0" eaLnBrk="1" fontAlgn="auto" latinLnBrk="0" hangingPunct="1">
              <a:lnSpc>
                <a:spcPct val="100000"/>
              </a:lnSpc>
              <a:spcBef>
                <a:spcPts val="95"/>
              </a:spcBef>
              <a:spcAft>
                <a:spcPts val="0"/>
              </a:spcAft>
              <a:buClrTx/>
              <a:buSzTx/>
              <a:buFontTx/>
              <a:buNone/>
              <a:tabLst/>
              <a:defRPr/>
            </a:pPr>
            <a:r>
              <a:rPr kumimoji="1" sz="3300" b="0" i="0" u="none" strike="noStrike" kern="1200" cap="none" spc="140" normalizeH="0" baseline="0" noProof="0" dirty="0">
                <a:ln>
                  <a:noFill/>
                </a:ln>
                <a:solidFill>
                  <a:prstClr val="black"/>
                </a:solidFill>
                <a:effectLst/>
                <a:uLnTx/>
                <a:uFillTx/>
                <a:latin typeface="Lucida Sans Unicode"/>
                <a:ea typeface="+mn-ea"/>
                <a:cs typeface="Lucida Sans Unicode"/>
              </a:rPr>
              <a:t>ℒ</a:t>
            </a:r>
            <a:r>
              <a:rPr kumimoji="1" sz="3525" b="0" i="0" u="none" strike="noStrike" kern="1200" cap="none" spc="209" normalizeH="0" baseline="-18912" noProof="0" dirty="0">
                <a:ln>
                  <a:noFill/>
                </a:ln>
                <a:solidFill>
                  <a:prstClr val="black"/>
                </a:solidFill>
                <a:effectLst/>
                <a:uLnTx/>
                <a:uFillTx/>
                <a:latin typeface="Lucida Sans Unicode"/>
                <a:ea typeface="+mn-ea"/>
                <a:cs typeface="Lucida Sans Unicode"/>
              </a:rPr>
              <a:t>WLS</a:t>
            </a:r>
            <a:r>
              <a:rPr kumimoji="1" sz="3300" b="0" i="0" u="none" strike="noStrike" kern="1200" cap="none" spc="140" normalizeH="0" baseline="0" noProof="0" dirty="0">
                <a:ln>
                  <a:noFill/>
                </a:ln>
                <a:solidFill>
                  <a:prstClr val="black"/>
                </a:solidFill>
                <a:effectLst/>
                <a:uLnTx/>
                <a:uFillTx/>
                <a:latin typeface="Lucida Sans Unicode"/>
                <a:ea typeface="+mn-ea"/>
                <a:cs typeface="Lucida Sans Unicode"/>
              </a:rPr>
              <a:t>(</a:t>
            </a:r>
            <a:r>
              <a:rPr kumimoji="1" sz="3300" b="1" i="0" u="none" strike="noStrike" kern="1200" cap="none" spc="140" normalizeH="0" baseline="0" noProof="0" dirty="0">
                <a:ln>
                  <a:noFill/>
                </a:ln>
                <a:solidFill>
                  <a:prstClr val="black"/>
                </a:solidFill>
                <a:effectLst/>
                <a:uLnTx/>
                <a:uFillTx/>
                <a:latin typeface="Times New Roman"/>
                <a:ea typeface="+mn-ea"/>
                <a:cs typeface="Times New Roman"/>
              </a:rPr>
              <a:t>x</a:t>
            </a:r>
            <a:r>
              <a:rPr kumimoji="1" sz="3300" b="0" i="0" u="none" strike="noStrike" kern="1200" cap="none" spc="140"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470" normalizeH="0" baseline="0" noProof="0" dirty="0">
                <a:ln>
                  <a:noFill/>
                </a:ln>
                <a:solidFill>
                  <a:prstClr val="black"/>
                </a:solidFill>
                <a:effectLst/>
                <a:uLnTx/>
                <a:uFillTx/>
                <a:latin typeface="Lucida Sans Unicode"/>
                <a:ea typeface="+mn-ea"/>
                <a:cs typeface="Lucida Sans Unicode"/>
              </a:rPr>
              <a:t> </a:t>
            </a:r>
            <a:r>
              <a:rPr kumimoji="1" sz="3300" b="1" i="0" u="none" strike="noStrike" kern="1200" cap="none" spc="-70" normalizeH="0" baseline="0" noProof="0" dirty="0">
                <a:ln>
                  <a:noFill/>
                </a:ln>
                <a:solidFill>
                  <a:prstClr val="black"/>
                </a:solidFill>
                <a:effectLst/>
                <a:uLnTx/>
                <a:uFillTx/>
                <a:latin typeface="Times New Roman"/>
                <a:ea typeface="+mn-ea"/>
                <a:cs typeface="Times New Roman"/>
              </a:rPr>
              <a:t>e</a:t>
            </a:r>
            <a:r>
              <a:rPr kumimoji="1" sz="3525" b="0" i="1" u="none" strike="noStrike" kern="1200" cap="none" spc="-104" normalizeH="0" baseline="28368" noProof="0" dirty="0">
                <a:ln>
                  <a:noFill/>
                </a:ln>
                <a:solidFill>
                  <a:prstClr val="black"/>
                </a:solidFill>
                <a:effectLst/>
                <a:uLnTx/>
                <a:uFillTx/>
                <a:latin typeface="Times New Roman"/>
                <a:ea typeface="+mn-ea"/>
                <a:cs typeface="Times New Roman"/>
              </a:rPr>
              <a:t>T</a:t>
            </a:r>
            <a:r>
              <a:rPr kumimoji="1" sz="3300" b="1" i="0" u="none" strike="noStrike" kern="1200" cap="none" spc="-70" normalizeH="0" baseline="0" noProof="0" dirty="0">
                <a:ln>
                  <a:noFill/>
                </a:ln>
                <a:solidFill>
                  <a:prstClr val="black"/>
                </a:solidFill>
                <a:effectLst/>
                <a:uLnTx/>
                <a:uFillTx/>
                <a:latin typeface="Times New Roman"/>
                <a:ea typeface="+mn-ea"/>
                <a:cs typeface="Times New Roman"/>
              </a:rPr>
              <a:t>R</a:t>
            </a:r>
            <a:r>
              <a:rPr kumimoji="1" sz="3525" b="0" i="0" u="none" strike="noStrike" kern="1200" cap="none" spc="-104" normalizeH="0" baseline="28368" noProof="0" dirty="0">
                <a:ln>
                  <a:noFill/>
                </a:ln>
                <a:solidFill>
                  <a:prstClr val="black"/>
                </a:solidFill>
                <a:effectLst/>
                <a:uLnTx/>
                <a:uFillTx/>
                <a:latin typeface="Lucida Sans Unicode"/>
                <a:ea typeface="+mn-ea"/>
                <a:cs typeface="Lucida Sans Unicode"/>
              </a:rPr>
              <a:t>−1</a:t>
            </a:r>
            <a:r>
              <a:rPr kumimoji="1" sz="3300" b="1" i="0" u="none" strike="noStrike" kern="1200" cap="none" spc="-70" normalizeH="0" baseline="0" noProof="0" dirty="0">
                <a:ln>
                  <a:noFill/>
                </a:ln>
                <a:solidFill>
                  <a:prstClr val="black"/>
                </a:solidFill>
                <a:effectLst/>
                <a:uLnTx/>
                <a:uFillTx/>
                <a:latin typeface="Times New Roman"/>
                <a:ea typeface="+mn-ea"/>
                <a:cs typeface="Times New Roman"/>
              </a:rPr>
              <a:t>e</a:t>
            </a:r>
            <a:endParaRPr kumimoji="1" sz="33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14" name="object 14"/>
          <p:cNvSpPr txBox="1"/>
          <p:nvPr/>
        </p:nvSpPr>
        <p:spPr>
          <a:xfrm>
            <a:off x="11365814" y="5733163"/>
            <a:ext cx="4938395" cy="528320"/>
          </a:xfrm>
          <a:prstGeom prst="rect">
            <a:avLst/>
          </a:prstGeom>
        </p:spPr>
        <p:txBody>
          <a:bodyPr vert="horz" wrap="square" lIns="0" tIns="12065" rIns="0" bIns="0" rtlCol="0">
            <a:spAutoFit/>
          </a:bodyPr>
          <a:lstStyle/>
          <a:p>
            <a:pPr marL="38100" marR="0" lvl="0" indent="0" algn="l" defTabSz="914400" rtl="0" eaLnBrk="1" fontAlgn="auto" latinLnBrk="0" hangingPunct="1">
              <a:lnSpc>
                <a:spcPct val="100000"/>
              </a:lnSpc>
              <a:spcBef>
                <a:spcPts val="95"/>
              </a:spcBef>
              <a:spcAft>
                <a:spcPts val="0"/>
              </a:spcAft>
              <a:buClrTx/>
              <a:buSzTx/>
              <a:buFontTx/>
              <a:buNone/>
              <a:tabLst/>
              <a:defRPr/>
            </a:pPr>
            <a:r>
              <a:rPr kumimoji="1" sz="3300" b="1" i="0" u="none" strike="noStrike" kern="1200" cap="none" spc="65" normalizeH="0" baseline="0" noProof="0" dirty="0">
                <a:ln>
                  <a:noFill/>
                </a:ln>
                <a:solidFill>
                  <a:prstClr val="black"/>
                </a:solidFill>
                <a:effectLst/>
                <a:uLnTx/>
                <a:uFillTx/>
                <a:latin typeface="Times New Roman"/>
                <a:ea typeface="+mn-ea"/>
                <a:cs typeface="Times New Roman"/>
              </a:rPr>
              <a:t>x</a:t>
            </a:r>
            <a:r>
              <a:rPr kumimoji="1" sz="4950" b="0" i="0" u="none" strike="noStrike" kern="1200" cap="none" spc="97" normalizeH="0" baseline="1683" noProof="0" dirty="0">
                <a:ln>
                  <a:noFill/>
                </a:ln>
                <a:solidFill>
                  <a:prstClr val="black"/>
                </a:solidFill>
                <a:effectLst/>
                <a:uLnTx/>
                <a:uFillTx/>
                <a:latin typeface="Lucida Sans Unicode"/>
                <a:ea typeface="+mn-ea"/>
                <a:cs typeface="Lucida Sans Unicode"/>
              </a:rPr>
              <a:t>̂</a:t>
            </a:r>
            <a:r>
              <a:rPr kumimoji="1" sz="3525" b="0" i="0" u="none" strike="noStrike" kern="1200" cap="none" spc="97" normalizeH="0" baseline="-18912" noProof="0" dirty="0">
                <a:ln>
                  <a:noFill/>
                </a:ln>
                <a:solidFill>
                  <a:prstClr val="black"/>
                </a:solidFill>
                <a:effectLst/>
                <a:uLnTx/>
                <a:uFillTx/>
                <a:latin typeface="Lucida Sans Unicode"/>
                <a:ea typeface="+mn-ea"/>
                <a:cs typeface="Lucida Sans Unicode"/>
              </a:rPr>
              <a:t>WLS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3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85" normalizeH="0" baseline="0" noProof="0" dirty="0">
                <a:ln>
                  <a:noFill/>
                </a:ln>
                <a:solidFill>
                  <a:prstClr val="black"/>
                </a:solidFill>
                <a:effectLst/>
                <a:uLnTx/>
                <a:uFillTx/>
                <a:latin typeface="Lucida Sans Unicode"/>
                <a:ea typeface="+mn-ea"/>
                <a:cs typeface="Lucida Sans Unicode"/>
              </a:rPr>
              <a:t>(</a:t>
            </a:r>
            <a:r>
              <a:rPr kumimoji="1" sz="3300" b="1" i="0" u="none" strike="noStrike" kern="1200" cap="none" spc="-85" normalizeH="0" baseline="0" noProof="0" dirty="0">
                <a:ln>
                  <a:noFill/>
                </a:ln>
                <a:solidFill>
                  <a:prstClr val="black"/>
                </a:solidFill>
                <a:effectLst/>
                <a:uLnTx/>
                <a:uFillTx/>
                <a:latin typeface="Times New Roman"/>
                <a:ea typeface="+mn-ea"/>
                <a:cs typeface="Times New Roman"/>
              </a:rPr>
              <a:t>H</a:t>
            </a:r>
            <a:r>
              <a:rPr kumimoji="1" sz="3525" b="0" i="1" u="none" strike="noStrike" kern="1200" cap="none" spc="-127" normalizeH="0" baseline="28368" noProof="0" dirty="0">
                <a:ln>
                  <a:noFill/>
                </a:ln>
                <a:solidFill>
                  <a:prstClr val="black"/>
                </a:solidFill>
                <a:effectLst/>
                <a:uLnTx/>
                <a:uFillTx/>
                <a:latin typeface="Times New Roman"/>
                <a:ea typeface="+mn-ea"/>
                <a:cs typeface="Times New Roman"/>
              </a:rPr>
              <a:t>T</a:t>
            </a:r>
            <a:r>
              <a:rPr kumimoji="1" sz="3300" b="1" i="0" u="none" strike="noStrike" kern="1200" cap="none" spc="-85" normalizeH="0" baseline="0" noProof="0" dirty="0">
                <a:ln>
                  <a:noFill/>
                </a:ln>
                <a:solidFill>
                  <a:prstClr val="black"/>
                </a:solidFill>
                <a:effectLst/>
                <a:uLnTx/>
                <a:uFillTx/>
                <a:latin typeface="Times New Roman"/>
                <a:ea typeface="+mn-ea"/>
                <a:cs typeface="Times New Roman"/>
              </a:rPr>
              <a:t>R</a:t>
            </a:r>
            <a:r>
              <a:rPr kumimoji="1" sz="3525" b="0" i="0" u="none" strike="noStrike" kern="1200" cap="none" spc="-127" normalizeH="0" baseline="28368" noProof="0" dirty="0">
                <a:ln>
                  <a:noFill/>
                </a:ln>
                <a:solidFill>
                  <a:prstClr val="black"/>
                </a:solidFill>
                <a:effectLst/>
                <a:uLnTx/>
                <a:uFillTx/>
                <a:latin typeface="Lucida Sans Unicode"/>
                <a:ea typeface="+mn-ea"/>
                <a:cs typeface="Lucida Sans Unicode"/>
              </a:rPr>
              <a:t>−1</a:t>
            </a:r>
            <a:r>
              <a:rPr kumimoji="1" sz="3300" b="1" i="0" u="none" strike="noStrike" kern="1200" cap="none" spc="-85" normalizeH="0" baseline="0" noProof="0" dirty="0">
                <a:ln>
                  <a:noFill/>
                </a:ln>
                <a:solidFill>
                  <a:prstClr val="black"/>
                </a:solidFill>
                <a:effectLst/>
                <a:uLnTx/>
                <a:uFillTx/>
                <a:latin typeface="Times New Roman"/>
                <a:ea typeface="+mn-ea"/>
                <a:cs typeface="Times New Roman"/>
              </a:rPr>
              <a:t>H</a:t>
            </a:r>
            <a:r>
              <a:rPr kumimoji="1" sz="3300" b="0" i="0" u="none" strike="noStrike" kern="1200" cap="none" spc="-85" normalizeH="0" baseline="0" noProof="0" dirty="0">
                <a:ln>
                  <a:noFill/>
                </a:ln>
                <a:solidFill>
                  <a:prstClr val="black"/>
                </a:solidFill>
                <a:effectLst/>
                <a:uLnTx/>
                <a:uFillTx/>
                <a:latin typeface="Lucida Sans Unicode"/>
                <a:ea typeface="+mn-ea"/>
                <a:cs typeface="Lucida Sans Unicode"/>
              </a:rPr>
              <a:t>)</a:t>
            </a:r>
            <a:r>
              <a:rPr kumimoji="1" sz="3525" b="0" i="0" u="none" strike="noStrike" kern="1200" cap="none" spc="-127" normalizeH="0" baseline="28368" noProof="0" dirty="0">
                <a:ln>
                  <a:noFill/>
                </a:ln>
                <a:solidFill>
                  <a:prstClr val="black"/>
                </a:solidFill>
                <a:effectLst/>
                <a:uLnTx/>
                <a:uFillTx/>
                <a:latin typeface="Lucida Sans Unicode"/>
                <a:ea typeface="+mn-ea"/>
                <a:cs typeface="Lucida Sans Unicode"/>
              </a:rPr>
              <a:t>−1</a:t>
            </a:r>
            <a:r>
              <a:rPr kumimoji="1" sz="3300" b="1" i="0" u="none" strike="noStrike" kern="1200" cap="none" spc="-85" normalizeH="0" baseline="0" noProof="0" dirty="0">
                <a:ln>
                  <a:noFill/>
                </a:ln>
                <a:solidFill>
                  <a:prstClr val="black"/>
                </a:solidFill>
                <a:effectLst/>
                <a:uLnTx/>
                <a:uFillTx/>
                <a:latin typeface="Times New Roman"/>
                <a:ea typeface="+mn-ea"/>
                <a:cs typeface="Times New Roman"/>
              </a:rPr>
              <a:t>H</a:t>
            </a:r>
            <a:r>
              <a:rPr kumimoji="1" sz="3525" b="0" i="1" u="none" strike="noStrike" kern="1200" cap="none" spc="-127" normalizeH="0" baseline="28368" noProof="0" dirty="0">
                <a:ln>
                  <a:noFill/>
                </a:ln>
                <a:solidFill>
                  <a:prstClr val="black"/>
                </a:solidFill>
                <a:effectLst/>
                <a:uLnTx/>
                <a:uFillTx/>
                <a:latin typeface="Times New Roman"/>
                <a:ea typeface="+mn-ea"/>
                <a:cs typeface="Times New Roman"/>
              </a:rPr>
              <a:t>T</a:t>
            </a:r>
            <a:r>
              <a:rPr kumimoji="1" sz="3300" b="1" i="0" u="none" strike="noStrike" kern="1200" cap="none" spc="-85" normalizeH="0" baseline="0" noProof="0" dirty="0">
                <a:ln>
                  <a:noFill/>
                </a:ln>
                <a:solidFill>
                  <a:prstClr val="black"/>
                </a:solidFill>
                <a:effectLst/>
                <a:uLnTx/>
                <a:uFillTx/>
                <a:latin typeface="Times New Roman"/>
                <a:ea typeface="+mn-ea"/>
                <a:cs typeface="Times New Roman"/>
              </a:rPr>
              <a:t>R</a:t>
            </a:r>
            <a:r>
              <a:rPr kumimoji="1" sz="3525" b="0" i="0" u="none" strike="noStrike" kern="1200" cap="none" spc="-127" normalizeH="0" baseline="28368" noProof="0" dirty="0">
                <a:ln>
                  <a:noFill/>
                </a:ln>
                <a:solidFill>
                  <a:prstClr val="black"/>
                </a:solidFill>
                <a:effectLst/>
                <a:uLnTx/>
                <a:uFillTx/>
                <a:latin typeface="Lucida Sans Unicode"/>
                <a:ea typeface="+mn-ea"/>
                <a:cs typeface="Lucida Sans Unicode"/>
              </a:rPr>
              <a:t>−1</a:t>
            </a:r>
            <a:r>
              <a:rPr kumimoji="1" sz="3300" b="1" i="0" u="none" strike="noStrike" kern="1200" cap="none" spc="-85" normalizeH="0" baseline="0" noProof="0" dirty="0">
                <a:ln>
                  <a:noFill/>
                </a:ln>
                <a:solidFill>
                  <a:prstClr val="black"/>
                </a:solidFill>
                <a:effectLst/>
                <a:uLnTx/>
                <a:uFillTx/>
                <a:latin typeface="Times New Roman"/>
                <a:ea typeface="+mn-ea"/>
                <a:cs typeface="Times New Roman"/>
              </a:rPr>
              <a:t>y</a:t>
            </a:r>
            <a:endParaRPr kumimoji="1" sz="33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15" name="object 15"/>
          <p:cNvSpPr txBox="1"/>
          <p:nvPr/>
        </p:nvSpPr>
        <p:spPr>
          <a:xfrm>
            <a:off x="13022243" y="7046353"/>
            <a:ext cx="1057275" cy="5283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1" sz="3300" b="0" i="1" u="none" strike="noStrike" kern="1200" cap="none" spc="-5" normalizeH="0" baseline="0" noProof="0" dirty="0">
                <a:ln>
                  <a:noFill/>
                </a:ln>
                <a:solidFill>
                  <a:prstClr val="black"/>
                </a:solidFill>
                <a:effectLst/>
                <a:uLnTx/>
                <a:uFillTx/>
                <a:latin typeface="Times New Roman"/>
                <a:ea typeface="+mn-ea"/>
                <a:cs typeface="Times New Roman"/>
              </a:rPr>
              <a:t>m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125" normalizeH="0" baseline="0" noProof="0" dirty="0">
                <a:ln>
                  <a:noFill/>
                </a:ln>
                <a:solidFill>
                  <a:prstClr val="black"/>
                </a:solidFill>
                <a:effectLst/>
                <a:uLnTx/>
                <a:uFillTx/>
                <a:latin typeface="Lucida Sans Unicode"/>
                <a:ea typeface="+mn-ea"/>
                <a:cs typeface="Lucida Sans Unicode"/>
              </a:rPr>
              <a:t> </a:t>
            </a:r>
            <a:r>
              <a:rPr kumimoji="1" sz="3300" b="0" i="1" u="none" strike="noStrike" kern="1200" cap="none" spc="-5" normalizeH="0" baseline="0" noProof="0" dirty="0">
                <a:ln>
                  <a:noFill/>
                </a:ln>
                <a:solidFill>
                  <a:prstClr val="black"/>
                </a:solidFill>
                <a:effectLst/>
                <a:uLnTx/>
                <a:uFillTx/>
                <a:latin typeface="Times New Roman"/>
                <a:ea typeface="+mn-ea"/>
                <a:cs typeface="Times New Roman"/>
              </a:rPr>
              <a:t>n</a:t>
            </a:r>
            <a:endParaRPr kumimoji="1" sz="33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16" name="object 16"/>
          <p:cNvSpPr txBox="1"/>
          <p:nvPr/>
        </p:nvSpPr>
        <p:spPr>
          <a:xfrm>
            <a:off x="13112877" y="7978020"/>
            <a:ext cx="108585" cy="382270"/>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defRPr/>
            </a:pPr>
            <a:r>
              <a:rPr kumimoji="1" sz="2350" b="0" i="1" u="none" strike="noStrike" kern="1200" cap="none" spc="-5" normalizeH="0" baseline="0" noProof="0" dirty="0">
                <a:ln>
                  <a:noFill/>
                </a:ln>
                <a:solidFill>
                  <a:prstClr val="black"/>
                </a:solidFill>
                <a:effectLst/>
                <a:uLnTx/>
                <a:uFillTx/>
                <a:latin typeface="Times New Roman"/>
                <a:ea typeface="+mn-ea"/>
                <a:cs typeface="Times New Roman"/>
              </a:rPr>
              <a:t>i</a:t>
            </a:r>
            <a:endParaRPr kumimoji="1" sz="235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17" name="object 17"/>
          <p:cNvSpPr txBox="1"/>
          <p:nvPr/>
        </p:nvSpPr>
        <p:spPr>
          <a:xfrm>
            <a:off x="12896322" y="7732561"/>
            <a:ext cx="1184275" cy="528320"/>
          </a:xfrm>
          <a:prstGeom prst="rect">
            <a:avLst/>
          </a:prstGeom>
        </p:spPr>
        <p:txBody>
          <a:bodyPr vert="horz" wrap="square" lIns="0" tIns="12065" rIns="0" bIns="0" rtlCol="0">
            <a:spAutoFit/>
          </a:bodyPr>
          <a:lstStyle/>
          <a:p>
            <a:pPr marL="38100" marR="0" lvl="0" indent="0" algn="l" defTabSz="914400" rtl="0" eaLnBrk="1" fontAlgn="auto" latinLnBrk="0" hangingPunct="1">
              <a:lnSpc>
                <a:spcPct val="100000"/>
              </a:lnSpc>
              <a:spcBef>
                <a:spcPts val="95"/>
              </a:spcBef>
              <a:spcAft>
                <a:spcPts val="0"/>
              </a:spcAft>
              <a:buClrTx/>
              <a:buSzTx/>
              <a:buFontTx/>
              <a:buNone/>
              <a:tabLst/>
              <a:defRPr/>
            </a:pPr>
            <a:r>
              <a:rPr kumimoji="1" sz="3300" b="0" i="1" u="none" strike="noStrike" kern="1200" cap="none" spc="-250" normalizeH="0" baseline="0" noProof="0" dirty="0">
                <a:ln>
                  <a:noFill/>
                </a:ln>
                <a:solidFill>
                  <a:prstClr val="black"/>
                </a:solidFill>
                <a:effectLst/>
                <a:uLnTx/>
                <a:uFillTx/>
                <a:latin typeface="Arial"/>
                <a:ea typeface="+mn-ea"/>
                <a:cs typeface="Arial"/>
              </a:rPr>
              <a:t>σ</a:t>
            </a:r>
            <a:r>
              <a:rPr kumimoji="1" sz="3525" b="0" i="0" u="none" strike="noStrike" kern="1200" cap="none" spc="-375" normalizeH="0" baseline="28368" noProof="0" dirty="0">
                <a:ln>
                  <a:noFill/>
                </a:ln>
                <a:solidFill>
                  <a:prstClr val="black"/>
                </a:solidFill>
                <a:effectLst/>
                <a:uLnTx/>
                <a:uFillTx/>
                <a:latin typeface="Lucida Sans Unicode"/>
                <a:ea typeface="+mn-ea"/>
                <a:cs typeface="Lucida Sans Unicode"/>
              </a:rPr>
              <a:t>2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&gt;</a:t>
            </a:r>
            <a:r>
              <a:rPr kumimoji="1" sz="3300" b="0" i="0" u="none" strike="noStrike" kern="1200" cap="none" spc="-28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440" normalizeH="0" baseline="0" noProof="0" dirty="0">
                <a:ln>
                  <a:noFill/>
                </a:ln>
                <a:solidFill>
                  <a:prstClr val="black"/>
                </a:solidFill>
                <a:effectLst/>
                <a:uLnTx/>
                <a:uFillTx/>
                <a:latin typeface="Lucida Sans Unicode"/>
                <a:ea typeface="+mn-ea"/>
                <a:cs typeface="Lucida Sans Unicode"/>
              </a:rPr>
              <a:t>0</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18" name="object 18"/>
          <p:cNvSpPr txBox="1"/>
          <p:nvPr/>
        </p:nvSpPr>
        <p:spPr>
          <a:xfrm>
            <a:off x="2500312" y="9219134"/>
            <a:ext cx="13267055" cy="532765"/>
          </a:xfrm>
          <a:prstGeom prst="rect">
            <a:avLst/>
          </a:prstGeom>
        </p:spPr>
        <p:txBody>
          <a:bodyPr vert="horz" wrap="square" lIns="0" tIns="15875" rIns="0" bIns="0" rtlCol="0">
            <a:spAutoFit/>
          </a:bodyPr>
          <a:lstStyle/>
          <a:p>
            <a:pPr marL="12700" marR="0" lvl="0" indent="0" algn="l" defTabSz="914400" rtl="0" eaLnBrk="1" fontAlgn="auto" latinLnBrk="0" hangingPunct="1">
              <a:lnSpc>
                <a:spcPct val="100000"/>
              </a:lnSpc>
              <a:spcBef>
                <a:spcPts val="125"/>
              </a:spcBef>
              <a:spcAft>
                <a:spcPts val="0"/>
              </a:spcAft>
              <a:buClrTx/>
              <a:buSzTx/>
              <a:buFontTx/>
              <a:buNone/>
              <a:tabLst/>
              <a:defRPr/>
            </a:pPr>
            <a:r>
              <a:rPr kumimoji="1" sz="3300" b="0" i="0" u="none" strike="noStrike" kern="1200" cap="none" spc="-35" normalizeH="0" baseline="0" noProof="0" dirty="0">
                <a:ln>
                  <a:noFill/>
                </a:ln>
                <a:solidFill>
                  <a:srgbClr val="FF0000"/>
                </a:solidFill>
                <a:effectLst/>
                <a:uLnTx/>
                <a:uFillTx/>
                <a:latin typeface="Arial"/>
                <a:ea typeface="+mn-ea"/>
                <a:cs typeface="Arial"/>
              </a:rPr>
              <a:t>Accurate</a:t>
            </a:r>
            <a:r>
              <a:rPr kumimoji="1" sz="3300" b="0" i="0" u="none" strike="noStrike" kern="1200" cap="none" spc="-35" normalizeH="0" baseline="0" noProof="0" dirty="0">
                <a:ln>
                  <a:noFill/>
                </a:ln>
                <a:solidFill>
                  <a:srgbClr val="002A5C"/>
                </a:solidFill>
                <a:effectLst/>
                <a:uLnTx/>
                <a:uFillTx/>
                <a:latin typeface="Arial"/>
                <a:ea typeface="+mn-ea"/>
                <a:cs typeface="Arial"/>
              </a:rPr>
              <a:t> </a:t>
            </a:r>
            <a:r>
              <a:rPr kumimoji="1" sz="3300" b="0" i="0" u="none" strike="noStrike" kern="1200" cap="none" spc="-65" normalizeH="0" baseline="0" noProof="0" dirty="0">
                <a:ln>
                  <a:noFill/>
                </a:ln>
                <a:solidFill>
                  <a:srgbClr val="FF0000"/>
                </a:solidFill>
                <a:effectLst/>
                <a:uLnTx/>
                <a:uFillTx/>
                <a:latin typeface="Arial"/>
                <a:ea typeface="+mn-ea"/>
                <a:cs typeface="Arial"/>
              </a:rPr>
              <a:t>noise</a:t>
            </a:r>
            <a:r>
              <a:rPr kumimoji="1" sz="3300" b="0" i="0" u="none" strike="noStrike" kern="1200" cap="none" spc="-65" normalizeH="0" baseline="0" noProof="0" dirty="0">
                <a:ln>
                  <a:noFill/>
                </a:ln>
                <a:solidFill>
                  <a:srgbClr val="002A5C"/>
                </a:solidFill>
                <a:effectLst/>
                <a:uLnTx/>
                <a:uFillTx/>
                <a:latin typeface="Arial"/>
                <a:ea typeface="+mn-ea"/>
                <a:cs typeface="Arial"/>
              </a:rPr>
              <a:t> </a:t>
            </a:r>
            <a:r>
              <a:rPr kumimoji="1" sz="3300" b="0" i="0" u="none" strike="noStrike" kern="1200" cap="none" spc="10" normalizeH="0" baseline="0" noProof="0" dirty="0">
                <a:ln>
                  <a:noFill/>
                </a:ln>
                <a:solidFill>
                  <a:srgbClr val="FF0000"/>
                </a:solidFill>
                <a:effectLst/>
                <a:uLnTx/>
                <a:uFillTx/>
                <a:latin typeface="Arial"/>
                <a:ea typeface="+mn-ea"/>
                <a:cs typeface="Arial"/>
              </a:rPr>
              <a:t>modelling</a:t>
            </a:r>
            <a:r>
              <a:rPr kumimoji="1" sz="3300" b="0" i="0" u="none" strike="noStrike" kern="1200" cap="none" spc="10" normalizeH="0" baseline="0" noProof="0" dirty="0">
                <a:ln>
                  <a:noFill/>
                </a:ln>
                <a:solidFill>
                  <a:srgbClr val="002A5C"/>
                </a:solidFill>
                <a:effectLst/>
                <a:uLnTx/>
                <a:uFillTx/>
                <a:latin typeface="Arial"/>
                <a:ea typeface="+mn-ea"/>
                <a:cs typeface="Arial"/>
              </a:rPr>
              <a:t> </a:t>
            </a:r>
            <a:r>
              <a:rPr kumimoji="1" sz="3300" b="0" i="0" u="none" strike="noStrike" kern="1200" cap="none" spc="5" normalizeH="0" baseline="0" noProof="0" dirty="0">
                <a:ln>
                  <a:noFill/>
                </a:ln>
                <a:solidFill>
                  <a:srgbClr val="002A5C"/>
                </a:solidFill>
                <a:effectLst/>
                <a:uLnTx/>
                <a:uFillTx/>
                <a:latin typeface="Arial"/>
                <a:ea typeface="+mn-ea"/>
                <a:cs typeface="Arial"/>
              </a:rPr>
              <a:t>is </a:t>
            </a:r>
            <a:r>
              <a:rPr kumimoji="1" sz="3300" b="0" i="0" u="none" strike="noStrike" kern="1200" cap="none" spc="35" normalizeH="0" baseline="0" noProof="0" dirty="0">
                <a:ln>
                  <a:noFill/>
                </a:ln>
                <a:solidFill>
                  <a:srgbClr val="002A5C"/>
                </a:solidFill>
                <a:effectLst/>
                <a:uLnTx/>
                <a:uFillTx/>
                <a:latin typeface="Arial"/>
                <a:ea typeface="+mn-ea"/>
                <a:cs typeface="Arial"/>
              </a:rPr>
              <a:t>crucial </a:t>
            </a:r>
            <a:r>
              <a:rPr kumimoji="1" sz="3300" b="0" i="0" u="none" strike="noStrike" kern="1200" cap="none" spc="5" normalizeH="0" baseline="0" noProof="0" dirty="0">
                <a:ln>
                  <a:noFill/>
                </a:ln>
                <a:solidFill>
                  <a:srgbClr val="002A5C"/>
                </a:solidFill>
                <a:effectLst/>
                <a:uLnTx/>
                <a:uFillTx/>
                <a:latin typeface="Arial"/>
                <a:ea typeface="+mn-ea"/>
                <a:cs typeface="Arial"/>
              </a:rPr>
              <a:t>to </a:t>
            </a:r>
            <a:r>
              <a:rPr kumimoji="1" sz="3300" b="0" i="0" u="none" strike="noStrike" kern="1200" cap="none" spc="60" normalizeH="0" baseline="0" noProof="0" dirty="0">
                <a:ln>
                  <a:noFill/>
                </a:ln>
                <a:solidFill>
                  <a:srgbClr val="002A5C"/>
                </a:solidFill>
                <a:effectLst/>
                <a:uLnTx/>
                <a:uFillTx/>
                <a:latin typeface="Arial"/>
                <a:ea typeface="+mn-ea"/>
                <a:cs typeface="Arial"/>
              </a:rPr>
              <a:t>utilize </a:t>
            </a:r>
            <a:r>
              <a:rPr kumimoji="1" sz="3300" b="0" i="0" u="none" strike="noStrike" kern="1200" cap="none" spc="-70" normalizeH="0" baseline="0" noProof="0" dirty="0">
                <a:ln>
                  <a:noFill/>
                </a:ln>
                <a:solidFill>
                  <a:srgbClr val="002A5C"/>
                </a:solidFill>
                <a:effectLst/>
                <a:uLnTx/>
                <a:uFillTx/>
                <a:latin typeface="Arial"/>
                <a:ea typeface="+mn-ea"/>
                <a:cs typeface="Arial"/>
              </a:rPr>
              <a:t>various </a:t>
            </a:r>
            <a:r>
              <a:rPr kumimoji="1" sz="3300" b="0" i="0" u="none" strike="noStrike" kern="1200" cap="none" spc="-125" normalizeH="0" baseline="0" noProof="0" dirty="0">
                <a:ln>
                  <a:noFill/>
                </a:ln>
                <a:solidFill>
                  <a:srgbClr val="002A5C"/>
                </a:solidFill>
                <a:effectLst/>
                <a:uLnTx/>
                <a:uFillTx/>
                <a:latin typeface="Arial"/>
                <a:ea typeface="+mn-ea"/>
                <a:cs typeface="Arial"/>
              </a:rPr>
              <a:t>sensors</a:t>
            </a:r>
            <a:r>
              <a:rPr kumimoji="1" sz="3300" b="0" i="0" u="none" strike="noStrike" kern="1200" cap="none" spc="180" normalizeH="0" baseline="0" noProof="0" dirty="0">
                <a:ln>
                  <a:noFill/>
                </a:ln>
                <a:solidFill>
                  <a:srgbClr val="002A5C"/>
                </a:solidFill>
                <a:effectLst/>
                <a:uLnTx/>
                <a:uFillTx/>
                <a:latin typeface="Arial"/>
                <a:ea typeface="+mn-ea"/>
                <a:cs typeface="Arial"/>
              </a:rPr>
              <a:t> </a:t>
            </a:r>
            <a:r>
              <a:rPr kumimoji="1" sz="3300" b="0" i="0" u="none" strike="noStrike" kern="1200" cap="none" spc="20" normalizeH="0" baseline="0" noProof="0" dirty="0">
                <a:ln>
                  <a:noFill/>
                </a:ln>
                <a:solidFill>
                  <a:srgbClr val="002A5C"/>
                </a:solidFill>
                <a:effectLst/>
                <a:uLnTx/>
                <a:uFillTx/>
                <a:latin typeface="Arial"/>
                <a:ea typeface="+mn-ea"/>
                <a:cs typeface="Arial"/>
              </a:rPr>
              <a:t>effectively!</a:t>
            </a:r>
            <a:endParaRPr kumimoji="1" sz="3300" b="0" i="0" u="none" strike="noStrike" kern="1200" cap="none" spc="0" normalizeH="0" baseline="0" noProof="0" dirty="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19552925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7573" y="626023"/>
            <a:ext cx="11638915" cy="930275"/>
          </a:xfrm>
          <a:prstGeom prst="rect">
            <a:avLst/>
          </a:prstGeom>
        </p:spPr>
        <p:txBody>
          <a:bodyPr vert="horz" wrap="square" lIns="0" tIns="17145" rIns="0" bIns="0" rtlCol="0">
            <a:spAutoFit/>
          </a:bodyPr>
          <a:lstStyle/>
          <a:p>
            <a:pPr marL="12700">
              <a:lnSpc>
                <a:spcPct val="100000"/>
              </a:lnSpc>
              <a:spcBef>
                <a:spcPts val="135"/>
              </a:spcBef>
            </a:pPr>
            <a:r>
              <a:rPr b="1" spc="-360" dirty="0">
                <a:latin typeface="Arial"/>
                <a:cs typeface="Arial"/>
              </a:rPr>
              <a:t>Summary </a:t>
            </a:r>
            <a:r>
              <a:rPr spc="-215" dirty="0"/>
              <a:t>| </a:t>
            </a:r>
            <a:r>
              <a:rPr spc="-135" dirty="0"/>
              <a:t>Weighted </a:t>
            </a:r>
            <a:r>
              <a:rPr spc="-120" dirty="0"/>
              <a:t>Least</a:t>
            </a:r>
            <a:r>
              <a:rPr spc="90" dirty="0"/>
              <a:t> </a:t>
            </a:r>
            <a:r>
              <a:rPr spc="-175" dirty="0"/>
              <a:t>Squares</a:t>
            </a:r>
          </a:p>
        </p:txBody>
      </p:sp>
      <p:sp>
        <p:nvSpPr>
          <p:cNvPr id="3" name="object 3"/>
          <p:cNvSpPr txBox="1"/>
          <p:nvPr/>
        </p:nvSpPr>
        <p:spPr>
          <a:xfrm>
            <a:off x="1484636" y="2563137"/>
            <a:ext cx="13564869" cy="2863215"/>
          </a:xfrm>
          <a:prstGeom prst="rect">
            <a:avLst/>
          </a:prstGeom>
        </p:spPr>
        <p:txBody>
          <a:bodyPr vert="horz" wrap="square" lIns="0" tIns="12065" rIns="0" bIns="0" rtlCol="0">
            <a:spAutoFit/>
          </a:bodyPr>
          <a:lstStyle/>
          <a:p>
            <a:pPr marL="452120" marR="5080" lvl="0" indent="-440055" algn="l" defTabSz="914400" rtl="0" eaLnBrk="1" fontAlgn="auto" latinLnBrk="0" hangingPunct="1">
              <a:lnSpc>
                <a:spcPct val="100499"/>
              </a:lnSpc>
              <a:spcBef>
                <a:spcPts val="95"/>
              </a:spcBef>
              <a:spcAft>
                <a:spcPts val="0"/>
              </a:spcAft>
              <a:buClrTx/>
              <a:buSzPct val="80487"/>
              <a:buFontTx/>
              <a:buChar char="•"/>
              <a:tabLst>
                <a:tab pos="452120" algn="l"/>
                <a:tab pos="452755" algn="l"/>
              </a:tabLst>
              <a:defRPr/>
            </a:pPr>
            <a:r>
              <a:rPr kumimoji="1" sz="4100" b="0" i="0" u="none" strike="noStrike" kern="1200" cap="none" spc="-85" normalizeH="0" baseline="0" noProof="0" dirty="0">
                <a:ln>
                  <a:noFill/>
                </a:ln>
                <a:solidFill>
                  <a:srgbClr val="002A5C"/>
                </a:solidFill>
                <a:effectLst/>
                <a:uLnTx/>
                <a:uFillTx/>
                <a:latin typeface="Arial"/>
                <a:ea typeface="+mn-ea"/>
                <a:cs typeface="Arial"/>
              </a:rPr>
              <a:t>Measurements </a:t>
            </a:r>
            <a:r>
              <a:rPr kumimoji="1" sz="4100" b="0" i="0" u="none" strike="noStrike" kern="1200" cap="none" spc="-70" normalizeH="0" baseline="0" noProof="0" dirty="0">
                <a:ln>
                  <a:noFill/>
                </a:ln>
                <a:solidFill>
                  <a:srgbClr val="002A5C"/>
                </a:solidFill>
                <a:effectLst/>
                <a:uLnTx/>
                <a:uFillTx/>
                <a:latin typeface="Arial"/>
                <a:ea typeface="+mn-ea"/>
                <a:cs typeface="Arial"/>
              </a:rPr>
              <a:t>can </a:t>
            </a:r>
            <a:r>
              <a:rPr kumimoji="1" sz="4100" b="0" i="0" u="none" strike="noStrike" kern="1200" cap="none" spc="-105" normalizeH="0" baseline="0" noProof="0" dirty="0">
                <a:ln>
                  <a:noFill/>
                </a:ln>
                <a:solidFill>
                  <a:srgbClr val="002A5C"/>
                </a:solidFill>
                <a:effectLst/>
                <a:uLnTx/>
                <a:uFillTx/>
                <a:latin typeface="Arial"/>
                <a:ea typeface="+mn-ea"/>
                <a:cs typeface="Arial"/>
              </a:rPr>
              <a:t>come </a:t>
            </a:r>
            <a:r>
              <a:rPr kumimoji="1" sz="4100" b="0" i="0" u="none" strike="noStrike" kern="1200" cap="none" spc="10" normalizeH="0" baseline="0" noProof="0" dirty="0">
                <a:ln>
                  <a:noFill/>
                </a:ln>
                <a:solidFill>
                  <a:srgbClr val="002A5C"/>
                </a:solidFill>
                <a:effectLst/>
                <a:uLnTx/>
                <a:uFillTx/>
                <a:latin typeface="Arial"/>
                <a:ea typeface="+mn-ea"/>
                <a:cs typeface="Arial"/>
              </a:rPr>
              <a:t>from </a:t>
            </a:r>
            <a:r>
              <a:rPr kumimoji="1" sz="4100" b="0" i="0" u="none" strike="noStrike" kern="1200" cap="none" spc="-155" normalizeH="0" baseline="0" noProof="0" dirty="0">
                <a:ln>
                  <a:noFill/>
                </a:ln>
                <a:solidFill>
                  <a:srgbClr val="002A5C"/>
                </a:solidFill>
                <a:effectLst/>
                <a:uLnTx/>
                <a:uFillTx/>
                <a:latin typeface="Arial"/>
                <a:ea typeface="+mn-ea"/>
                <a:cs typeface="Arial"/>
              </a:rPr>
              <a:t>sensors </a:t>
            </a:r>
            <a:r>
              <a:rPr kumimoji="1" sz="4100" b="0" i="0" u="none" strike="noStrike" kern="1200" cap="none" spc="65" normalizeH="0" baseline="0" noProof="0" dirty="0">
                <a:ln>
                  <a:noFill/>
                </a:ln>
                <a:solidFill>
                  <a:srgbClr val="002A5C"/>
                </a:solidFill>
                <a:effectLst/>
                <a:uLnTx/>
                <a:uFillTx/>
                <a:latin typeface="Arial"/>
                <a:ea typeface="+mn-ea"/>
                <a:cs typeface="Arial"/>
              </a:rPr>
              <a:t>that </a:t>
            </a:r>
            <a:r>
              <a:rPr kumimoji="1" sz="4100" b="0" i="0" u="none" strike="noStrike" kern="1200" cap="none" spc="-165" normalizeH="0" baseline="0" noProof="0" dirty="0">
                <a:ln>
                  <a:noFill/>
                </a:ln>
                <a:solidFill>
                  <a:srgbClr val="002A5C"/>
                </a:solidFill>
                <a:effectLst/>
                <a:uLnTx/>
                <a:uFillTx/>
                <a:latin typeface="Arial"/>
                <a:ea typeface="+mn-ea"/>
                <a:cs typeface="Arial"/>
              </a:rPr>
              <a:t>have </a:t>
            </a:r>
            <a:r>
              <a:rPr kumimoji="1" sz="4100" b="0" i="0" u="none" strike="noStrike" kern="1200" cap="none" spc="55" normalizeH="0" baseline="0" noProof="0" dirty="0">
                <a:ln>
                  <a:noFill/>
                </a:ln>
                <a:solidFill>
                  <a:srgbClr val="FF0000"/>
                </a:solidFill>
                <a:effectLst/>
                <a:uLnTx/>
                <a:uFillTx/>
                <a:latin typeface="Arial"/>
                <a:ea typeface="+mn-ea"/>
                <a:cs typeface="Arial"/>
              </a:rPr>
              <a:t>different</a:t>
            </a:r>
            <a:r>
              <a:rPr kumimoji="1" sz="4100" b="0" i="0" u="none" strike="noStrike" kern="1200" cap="none" spc="55" normalizeH="0" baseline="0" noProof="0" dirty="0">
                <a:ln>
                  <a:noFill/>
                </a:ln>
                <a:solidFill>
                  <a:srgbClr val="002A5C"/>
                </a:solidFill>
                <a:effectLst/>
                <a:uLnTx/>
                <a:uFillTx/>
                <a:latin typeface="Arial"/>
                <a:ea typeface="+mn-ea"/>
                <a:cs typeface="Arial"/>
              </a:rPr>
              <a:t>  </a:t>
            </a:r>
            <a:r>
              <a:rPr kumimoji="1" sz="4100" b="0" i="0" u="none" strike="noStrike" kern="1200" cap="none" spc="-85" normalizeH="0" baseline="0" noProof="0" dirty="0">
                <a:ln>
                  <a:noFill/>
                </a:ln>
                <a:solidFill>
                  <a:srgbClr val="FF0000"/>
                </a:solidFill>
                <a:effectLst/>
                <a:uLnTx/>
                <a:uFillTx/>
                <a:latin typeface="Arial"/>
                <a:ea typeface="+mn-ea"/>
                <a:cs typeface="Arial"/>
              </a:rPr>
              <a:t>noisy</a:t>
            </a:r>
            <a:r>
              <a:rPr kumimoji="1" sz="4100" b="0" i="0" u="none" strike="noStrike" kern="1200" cap="none" spc="110" normalizeH="0" baseline="0" noProof="0" dirty="0">
                <a:ln>
                  <a:noFill/>
                </a:ln>
                <a:solidFill>
                  <a:srgbClr val="002A5C"/>
                </a:solidFill>
                <a:effectLst/>
                <a:uLnTx/>
                <a:uFillTx/>
                <a:latin typeface="Arial"/>
                <a:ea typeface="+mn-ea"/>
                <a:cs typeface="Arial"/>
              </a:rPr>
              <a:t> </a:t>
            </a:r>
            <a:r>
              <a:rPr kumimoji="1" sz="4100" b="0" i="0" u="none" strike="noStrike" kern="1200" cap="none" spc="-10" normalizeH="0" baseline="0" noProof="0" dirty="0">
                <a:ln>
                  <a:noFill/>
                </a:ln>
                <a:solidFill>
                  <a:srgbClr val="FF0000"/>
                </a:solidFill>
                <a:effectLst/>
                <a:uLnTx/>
                <a:uFillTx/>
                <a:latin typeface="Arial"/>
                <a:ea typeface="+mn-ea"/>
                <a:cs typeface="Arial"/>
              </a:rPr>
              <a:t>characteristics</a:t>
            </a:r>
            <a:endParaRPr kumimoji="1" sz="4100" b="0" i="0" u="none" strike="noStrike" kern="1200" cap="none" spc="0" normalizeH="0" baseline="0" noProof="0" dirty="0">
              <a:ln>
                <a:noFill/>
              </a:ln>
              <a:solidFill>
                <a:srgbClr val="FF0000"/>
              </a:solidFill>
              <a:effectLst/>
              <a:uLnTx/>
              <a:uFillTx/>
              <a:latin typeface="Arial"/>
              <a:ea typeface="+mn-ea"/>
              <a:cs typeface="Arial"/>
            </a:endParaRPr>
          </a:p>
          <a:p>
            <a:pPr marL="452120" marR="80645" lvl="0" indent="-440055" algn="l" defTabSz="914400" rtl="0" eaLnBrk="1" fontAlgn="auto" latinLnBrk="0" hangingPunct="1">
              <a:lnSpc>
                <a:spcPct val="100499"/>
              </a:lnSpc>
              <a:spcBef>
                <a:spcPts val="2560"/>
              </a:spcBef>
              <a:spcAft>
                <a:spcPts val="0"/>
              </a:spcAft>
              <a:buClrTx/>
              <a:buSzPct val="80487"/>
              <a:buFontTx/>
              <a:buChar char="•"/>
              <a:tabLst>
                <a:tab pos="452120" algn="l"/>
                <a:tab pos="452755" algn="l"/>
              </a:tabLst>
              <a:defRPr/>
            </a:pPr>
            <a:r>
              <a:rPr kumimoji="1" sz="4100" b="0" i="0" u="none" strike="noStrike" kern="1200" cap="none" spc="-95" normalizeH="0" baseline="0" noProof="0" dirty="0">
                <a:ln>
                  <a:noFill/>
                </a:ln>
                <a:solidFill>
                  <a:srgbClr val="002A5C"/>
                </a:solidFill>
                <a:effectLst/>
                <a:uLnTx/>
                <a:uFillTx/>
                <a:latin typeface="Arial"/>
                <a:ea typeface="+mn-ea"/>
                <a:cs typeface="Arial"/>
              </a:rPr>
              <a:t>Weighted </a:t>
            </a:r>
            <a:r>
              <a:rPr kumimoji="1" sz="4100" b="0" i="0" u="none" strike="noStrike" kern="1200" cap="none" spc="-40" normalizeH="0" baseline="0" noProof="0" dirty="0">
                <a:ln>
                  <a:noFill/>
                </a:ln>
                <a:solidFill>
                  <a:srgbClr val="002A5C"/>
                </a:solidFill>
                <a:effectLst/>
                <a:uLnTx/>
                <a:uFillTx/>
                <a:latin typeface="Arial"/>
                <a:ea typeface="+mn-ea"/>
                <a:cs typeface="Arial"/>
              </a:rPr>
              <a:t>least </a:t>
            </a:r>
            <a:r>
              <a:rPr kumimoji="1" sz="4100" b="0" i="0" u="none" strike="noStrike" kern="1200" cap="none" spc="-125" normalizeH="0" baseline="0" noProof="0" dirty="0">
                <a:ln>
                  <a:noFill/>
                </a:ln>
                <a:solidFill>
                  <a:srgbClr val="002A5C"/>
                </a:solidFill>
                <a:effectLst/>
                <a:uLnTx/>
                <a:uFillTx/>
                <a:latin typeface="Arial"/>
                <a:ea typeface="+mn-ea"/>
                <a:cs typeface="Arial"/>
              </a:rPr>
              <a:t>squares </a:t>
            </a:r>
            <a:r>
              <a:rPr kumimoji="1" sz="4100" b="0" i="0" u="none" strike="noStrike" kern="1200" cap="none" spc="5" normalizeH="0" baseline="0" noProof="0" dirty="0">
                <a:ln>
                  <a:noFill/>
                </a:ln>
                <a:solidFill>
                  <a:srgbClr val="002A5C"/>
                </a:solidFill>
                <a:effectLst/>
                <a:uLnTx/>
                <a:uFillTx/>
                <a:latin typeface="Arial"/>
                <a:ea typeface="+mn-ea"/>
                <a:cs typeface="Arial"/>
              </a:rPr>
              <a:t>lets </a:t>
            </a:r>
            <a:r>
              <a:rPr kumimoji="1" sz="4100" b="0" i="0" u="none" strike="noStrike" kern="1200" cap="none" spc="-105" normalizeH="0" baseline="0" noProof="0" dirty="0">
                <a:ln>
                  <a:noFill/>
                </a:ln>
                <a:solidFill>
                  <a:srgbClr val="002A5C"/>
                </a:solidFill>
                <a:effectLst/>
                <a:uLnTx/>
                <a:uFillTx/>
                <a:latin typeface="Arial"/>
                <a:ea typeface="+mn-ea"/>
                <a:cs typeface="Arial"/>
              </a:rPr>
              <a:t>us </a:t>
            </a:r>
            <a:r>
              <a:rPr kumimoji="1" sz="4100" b="0" i="0" u="none" strike="noStrike" kern="1200" cap="none" spc="-30" normalizeH="0" baseline="0" noProof="0" dirty="0">
                <a:ln>
                  <a:noFill/>
                </a:ln>
                <a:solidFill>
                  <a:srgbClr val="002A5C"/>
                </a:solidFill>
                <a:effectLst/>
                <a:uLnTx/>
                <a:uFillTx/>
                <a:latin typeface="Arial"/>
                <a:ea typeface="+mn-ea"/>
                <a:cs typeface="Arial"/>
              </a:rPr>
              <a:t>weight </a:t>
            </a:r>
            <a:r>
              <a:rPr kumimoji="1" sz="4100" b="0" i="0" u="none" strike="noStrike" kern="1200" cap="none" spc="-105" normalizeH="0" baseline="0" noProof="0" dirty="0">
                <a:ln>
                  <a:noFill/>
                </a:ln>
                <a:solidFill>
                  <a:srgbClr val="002A5C"/>
                </a:solidFill>
                <a:effectLst/>
                <a:uLnTx/>
                <a:uFillTx/>
                <a:latin typeface="Arial"/>
                <a:ea typeface="+mn-ea"/>
                <a:cs typeface="Arial"/>
              </a:rPr>
              <a:t>each </a:t>
            </a:r>
            <a:r>
              <a:rPr kumimoji="1" sz="4100" b="0" i="0" u="none" strike="noStrike" kern="1200" cap="none" spc="-75" normalizeH="0" baseline="0" noProof="0" dirty="0">
                <a:ln>
                  <a:noFill/>
                </a:ln>
                <a:solidFill>
                  <a:srgbClr val="002A5C"/>
                </a:solidFill>
                <a:effectLst/>
                <a:uLnTx/>
                <a:uFillTx/>
                <a:latin typeface="Arial"/>
                <a:ea typeface="+mn-ea"/>
                <a:cs typeface="Arial"/>
              </a:rPr>
              <a:t>measurement  </a:t>
            </a:r>
            <a:r>
              <a:rPr kumimoji="1" sz="4100" b="0" i="0" u="none" strike="noStrike" kern="1200" cap="none" spc="-45" normalizeH="0" baseline="0" noProof="0" dirty="0">
                <a:ln>
                  <a:noFill/>
                </a:ln>
                <a:solidFill>
                  <a:srgbClr val="002A5C"/>
                </a:solidFill>
                <a:effectLst/>
                <a:uLnTx/>
                <a:uFillTx/>
                <a:latin typeface="Arial"/>
                <a:ea typeface="+mn-ea"/>
                <a:cs typeface="Arial"/>
              </a:rPr>
              <a:t>according </a:t>
            </a:r>
            <a:r>
              <a:rPr kumimoji="1" sz="4100" b="0" i="0" u="none" strike="noStrike" kern="1200" cap="none" spc="5" normalizeH="0" baseline="0" noProof="0" dirty="0">
                <a:ln>
                  <a:noFill/>
                </a:ln>
                <a:solidFill>
                  <a:srgbClr val="002A5C"/>
                </a:solidFill>
                <a:effectLst/>
                <a:uLnTx/>
                <a:uFillTx/>
                <a:latin typeface="Arial"/>
                <a:ea typeface="+mn-ea"/>
                <a:cs typeface="Arial"/>
              </a:rPr>
              <a:t>to </a:t>
            </a:r>
            <a:r>
              <a:rPr kumimoji="1" sz="4100" b="0" i="0" u="none" strike="noStrike" kern="1200" cap="none" spc="-85" normalizeH="0" baseline="0" noProof="0" dirty="0">
                <a:ln>
                  <a:noFill/>
                </a:ln>
                <a:solidFill>
                  <a:srgbClr val="FF0000"/>
                </a:solidFill>
                <a:effectLst/>
                <a:uLnTx/>
                <a:uFillTx/>
                <a:latin typeface="Arial"/>
                <a:ea typeface="+mn-ea"/>
                <a:cs typeface="Arial"/>
              </a:rPr>
              <a:t>noise</a:t>
            </a:r>
            <a:r>
              <a:rPr kumimoji="1" sz="4100" b="0" i="0" u="none" strike="noStrike" kern="1200" cap="none" spc="380" normalizeH="0" baseline="0" noProof="0" dirty="0">
                <a:ln>
                  <a:noFill/>
                </a:ln>
                <a:solidFill>
                  <a:srgbClr val="002A5C"/>
                </a:solidFill>
                <a:effectLst/>
                <a:uLnTx/>
                <a:uFillTx/>
                <a:latin typeface="Arial"/>
                <a:ea typeface="+mn-ea"/>
                <a:cs typeface="Arial"/>
              </a:rPr>
              <a:t> </a:t>
            </a:r>
            <a:r>
              <a:rPr kumimoji="1" sz="4100" b="0" i="1" u="none" strike="noStrike" kern="1200" cap="none" spc="-80" normalizeH="0" baseline="0" noProof="0" dirty="0">
                <a:ln>
                  <a:noFill/>
                </a:ln>
                <a:solidFill>
                  <a:srgbClr val="FF0000"/>
                </a:solidFill>
                <a:effectLst/>
                <a:uLnTx/>
                <a:uFillTx/>
                <a:latin typeface="Arial"/>
                <a:ea typeface="+mn-ea"/>
                <a:cs typeface="Arial"/>
              </a:rPr>
              <a:t>variance</a:t>
            </a:r>
            <a:endParaRPr kumimoji="1" sz="4100" b="0" i="0" u="none" strike="noStrike" kern="1200" cap="none" spc="0" normalizeH="0" baseline="0" noProof="0" dirty="0">
              <a:ln>
                <a:noFill/>
              </a:ln>
              <a:solidFill>
                <a:srgbClr val="FF0000"/>
              </a:solidFill>
              <a:effectLst/>
              <a:uLnTx/>
              <a:uFillTx/>
              <a:latin typeface="Arial"/>
              <a:ea typeface="+mn-ea"/>
              <a:cs typeface="Arial"/>
            </a:endParaRPr>
          </a:p>
        </p:txBody>
      </p:sp>
    </p:spTree>
    <p:extLst>
      <p:ext uri="{BB962C8B-B14F-4D97-AF65-F5344CB8AC3E}">
        <p14:creationId xmlns:p14="http://schemas.microsoft.com/office/powerpoint/2010/main" val="22705188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59" y="3102040"/>
            <a:ext cx="20083780" cy="3552254"/>
          </a:xfrm>
          <a:prstGeom prst="rect">
            <a:avLst/>
          </a:prstGeom>
          <a:solidFill>
            <a:srgbClr val="002A5C"/>
          </a:solidFill>
          <a:ln w="20919">
            <a:solidFill>
              <a:srgbClr val="00657B"/>
            </a:solidFill>
          </a:ln>
        </p:spPr>
        <p:txBody>
          <a:bodyPr vert="horz"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3800" b="0" i="0" u="none" strike="noStrike" kern="1200" cap="none" spc="0" normalizeH="0" baseline="0" noProof="0" dirty="0">
              <a:ln>
                <a:noFill/>
              </a:ln>
              <a:solidFill>
                <a:prstClr val="black"/>
              </a:solidFill>
              <a:effectLst/>
              <a:uLnTx/>
              <a:uFillTx/>
              <a:latin typeface="Times New Roman"/>
              <a:ea typeface="+mn-ea"/>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sz="3800" b="0" i="0" u="none" strike="noStrike" kern="1200" cap="none" spc="0" normalizeH="0" baseline="0" noProof="0" dirty="0">
              <a:ln>
                <a:noFill/>
              </a:ln>
              <a:solidFill>
                <a:prstClr val="black"/>
              </a:solidFill>
              <a:effectLst/>
              <a:uLnTx/>
              <a:uFillTx/>
              <a:latin typeface="Times New Roman"/>
              <a:ea typeface="+mn-ea"/>
              <a:cs typeface="Times New Roman"/>
            </a:endParaRPr>
          </a:p>
          <a:p>
            <a:pPr marL="1151255" marR="0" lvl="0" indent="0" algn="l" defTabSz="914400" rtl="0" eaLnBrk="1" fontAlgn="auto" latinLnBrk="0" hangingPunct="1">
              <a:lnSpc>
                <a:spcPct val="100000"/>
              </a:lnSpc>
              <a:spcBef>
                <a:spcPts val="3095"/>
              </a:spcBef>
              <a:spcAft>
                <a:spcPts val="0"/>
              </a:spcAft>
              <a:buClrTx/>
              <a:buSzTx/>
              <a:buFontTx/>
              <a:buNone/>
              <a:tabLst/>
              <a:defRPr/>
            </a:pPr>
            <a:r>
              <a:rPr kumimoji="1" sz="3150" b="1" i="0" u="none" strike="noStrike" kern="1200" cap="none" spc="-140" normalizeH="0" baseline="0" noProof="0" dirty="0">
                <a:ln>
                  <a:noFill/>
                </a:ln>
                <a:solidFill>
                  <a:srgbClr val="008BA9"/>
                </a:solidFill>
                <a:effectLst/>
                <a:uLnTx/>
                <a:uFillTx/>
                <a:latin typeface="Arial"/>
                <a:ea typeface="+mn-ea"/>
                <a:cs typeface="Arial"/>
              </a:rPr>
              <a:t>Module </a:t>
            </a:r>
            <a:r>
              <a:rPr kumimoji="1" sz="3150" b="1" i="0" u="none" strike="noStrike" kern="1200" cap="none" spc="175" normalizeH="0" baseline="0" noProof="0" dirty="0">
                <a:ln>
                  <a:noFill/>
                </a:ln>
                <a:solidFill>
                  <a:srgbClr val="008BA9"/>
                </a:solidFill>
                <a:effectLst/>
                <a:uLnTx/>
                <a:uFillTx/>
                <a:latin typeface="Arial"/>
                <a:ea typeface="+mn-ea"/>
                <a:cs typeface="Arial"/>
              </a:rPr>
              <a:t>1 </a:t>
            </a:r>
            <a:r>
              <a:rPr kumimoji="1" sz="3150" b="1" i="0" u="none" strike="noStrike" kern="1200" cap="none" spc="-180" normalizeH="0" baseline="0" noProof="0" dirty="0">
                <a:ln>
                  <a:noFill/>
                </a:ln>
                <a:solidFill>
                  <a:srgbClr val="008BA9"/>
                </a:solidFill>
                <a:effectLst/>
                <a:uLnTx/>
                <a:uFillTx/>
                <a:latin typeface="Arial"/>
                <a:ea typeface="+mn-ea"/>
                <a:cs typeface="Arial"/>
              </a:rPr>
              <a:t>| </a:t>
            </a:r>
            <a:r>
              <a:rPr kumimoji="1" sz="3150" b="1" i="0" u="none" strike="noStrike" kern="1200" cap="none" spc="-260" normalizeH="0" baseline="0" noProof="0" dirty="0">
                <a:ln>
                  <a:noFill/>
                </a:ln>
                <a:solidFill>
                  <a:srgbClr val="008BA9"/>
                </a:solidFill>
                <a:effectLst/>
                <a:uLnTx/>
                <a:uFillTx/>
                <a:latin typeface="Arial"/>
                <a:ea typeface="+mn-ea"/>
                <a:cs typeface="Arial"/>
              </a:rPr>
              <a:t>Lesson</a:t>
            </a:r>
            <a:r>
              <a:rPr kumimoji="1" sz="3150" b="1" i="0" u="none" strike="noStrike" kern="1200" cap="none" spc="-215" normalizeH="0" baseline="0" noProof="0" dirty="0">
                <a:ln>
                  <a:noFill/>
                </a:ln>
                <a:solidFill>
                  <a:srgbClr val="008BA9"/>
                </a:solidFill>
                <a:effectLst/>
                <a:uLnTx/>
                <a:uFillTx/>
                <a:latin typeface="Arial"/>
                <a:ea typeface="+mn-ea"/>
                <a:cs typeface="Arial"/>
              </a:rPr>
              <a:t> </a:t>
            </a:r>
            <a:r>
              <a:rPr kumimoji="1" sz="3150" b="1" i="0" u="none" strike="noStrike" kern="1200" cap="none" spc="175" normalizeH="0" baseline="0" noProof="0" dirty="0">
                <a:ln>
                  <a:noFill/>
                </a:ln>
                <a:solidFill>
                  <a:srgbClr val="008BA9"/>
                </a:solidFill>
                <a:effectLst/>
                <a:uLnTx/>
                <a:uFillTx/>
                <a:latin typeface="Arial"/>
                <a:ea typeface="+mn-ea"/>
                <a:cs typeface="Arial"/>
              </a:rPr>
              <a:t>2</a:t>
            </a:r>
            <a:endParaRPr kumimoji="1" sz="3150" b="0" i="0" u="none" strike="noStrike" kern="1200" cap="none" spc="0" normalizeH="0" baseline="0" noProof="0" dirty="0">
              <a:ln>
                <a:noFill/>
              </a:ln>
              <a:solidFill>
                <a:prstClr val="black"/>
              </a:solidFill>
              <a:effectLst/>
              <a:uLnTx/>
              <a:uFillTx/>
              <a:latin typeface="Arial"/>
              <a:ea typeface="+mn-ea"/>
              <a:cs typeface="Arial"/>
            </a:endParaRPr>
          </a:p>
          <a:p>
            <a:pPr marL="0" marR="0" lvl="0" indent="0" algn="l" defTabSz="914400" rtl="0" eaLnBrk="1" fontAlgn="auto" latinLnBrk="0" hangingPunct="1">
              <a:lnSpc>
                <a:spcPct val="100000"/>
              </a:lnSpc>
              <a:spcBef>
                <a:spcPts val="35"/>
              </a:spcBef>
              <a:spcAft>
                <a:spcPts val="0"/>
              </a:spcAft>
              <a:buClrTx/>
              <a:buSzTx/>
              <a:buFontTx/>
              <a:buNone/>
              <a:tabLst/>
              <a:defRPr/>
            </a:pPr>
            <a:endParaRPr kumimoji="1" sz="3100" b="0" i="0" u="none" strike="noStrike" kern="1200" cap="none" spc="0" normalizeH="0" baseline="0" noProof="0" dirty="0">
              <a:ln>
                <a:noFill/>
              </a:ln>
              <a:solidFill>
                <a:prstClr val="black"/>
              </a:solidFill>
              <a:effectLst/>
              <a:uLnTx/>
              <a:uFillTx/>
              <a:latin typeface="Arial"/>
              <a:ea typeface="+mn-ea"/>
              <a:cs typeface="Arial"/>
            </a:endParaRPr>
          </a:p>
          <a:p>
            <a:pPr marL="1151255" marR="0" lvl="0" indent="0" algn="l" defTabSz="914400" rtl="0" eaLnBrk="1" fontAlgn="auto" latinLnBrk="0" hangingPunct="1">
              <a:lnSpc>
                <a:spcPct val="100000"/>
              </a:lnSpc>
              <a:spcBef>
                <a:spcPts val="0"/>
              </a:spcBef>
              <a:spcAft>
                <a:spcPts val="0"/>
              </a:spcAft>
              <a:buClrTx/>
              <a:buSzTx/>
              <a:buFontTx/>
              <a:buNone/>
              <a:tabLst/>
              <a:defRPr/>
            </a:pPr>
            <a:r>
              <a:rPr kumimoji="1" sz="6650" b="1" i="0" u="none" strike="noStrike" kern="1200" cap="none" spc="-415" normalizeH="0" baseline="0" noProof="0" dirty="0" smtClean="0">
                <a:ln>
                  <a:noFill/>
                </a:ln>
                <a:solidFill>
                  <a:srgbClr val="FFFFFF"/>
                </a:solidFill>
                <a:effectLst/>
                <a:uLnTx/>
                <a:uFillTx/>
                <a:latin typeface="Arial"/>
                <a:ea typeface="+mn-ea"/>
                <a:cs typeface="Arial"/>
              </a:rPr>
              <a:t>Recursive</a:t>
            </a:r>
            <a:r>
              <a:rPr kumimoji="1" lang="ja-JP" altLang="en-US" sz="6650" b="1" i="0" u="none" strike="noStrike" kern="1200" cap="none" spc="-415" normalizeH="0" baseline="0" noProof="0" dirty="0" smtClean="0">
                <a:ln>
                  <a:noFill/>
                </a:ln>
                <a:solidFill>
                  <a:srgbClr val="FFFFFF"/>
                </a:solidFill>
                <a:effectLst/>
                <a:uLnTx/>
                <a:uFillTx/>
                <a:latin typeface="Arial"/>
                <a:ea typeface="+mn-ea"/>
                <a:cs typeface="Arial"/>
              </a:rPr>
              <a:t>（再帰的）</a:t>
            </a:r>
            <a:r>
              <a:rPr kumimoji="1" sz="6650" b="1" i="0" u="none" strike="noStrike" kern="1200" cap="none" spc="-415" normalizeH="0" baseline="0" noProof="0" dirty="0" smtClean="0">
                <a:ln>
                  <a:noFill/>
                </a:ln>
                <a:solidFill>
                  <a:srgbClr val="FFFFFF"/>
                </a:solidFill>
                <a:effectLst/>
                <a:uLnTx/>
                <a:uFillTx/>
                <a:latin typeface="Arial"/>
                <a:ea typeface="+mn-ea"/>
                <a:cs typeface="Arial"/>
              </a:rPr>
              <a:t> </a:t>
            </a:r>
            <a:r>
              <a:rPr kumimoji="1" sz="6650" b="1" i="0" u="none" strike="noStrike" kern="1200" cap="none" spc="-375" normalizeH="0" baseline="0" noProof="0" dirty="0">
                <a:ln>
                  <a:noFill/>
                </a:ln>
                <a:solidFill>
                  <a:srgbClr val="FFFFFF"/>
                </a:solidFill>
                <a:effectLst/>
                <a:uLnTx/>
                <a:uFillTx/>
                <a:latin typeface="Arial"/>
                <a:ea typeface="+mn-ea"/>
                <a:cs typeface="Arial"/>
              </a:rPr>
              <a:t>Least</a:t>
            </a:r>
            <a:r>
              <a:rPr kumimoji="1" sz="6650" b="1" i="0" u="none" strike="noStrike" kern="1200" cap="none" spc="-665" normalizeH="0" baseline="0" noProof="0" dirty="0">
                <a:ln>
                  <a:noFill/>
                </a:ln>
                <a:solidFill>
                  <a:srgbClr val="FFFFFF"/>
                </a:solidFill>
                <a:effectLst/>
                <a:uLnTx/>
                <a:uFillTx/>
                <a:latin typeface="Arial"/>
                <a:ea typeface="+mn-ea"/>
                <a:cs typeface="Arial"/>
              </a:rPr>
              <a:t> </a:t>
            </a:r>
            <a:r>
              <a:rPr kumimoji="1" sz="6650" b="1" i="0" u="none" strike="noStrike" kern="1200" cap="none" spc="-425" normalizeH="0" baseline="0" noProof="0" dirty="0">
                <a:ln>
                  <a:noFill/>
                </a:ln>
                <a:solidFill>
                  <a:srgbClr val="FFFFFF"/>
                </a:solidFill>
                <a:effectLst/>
                <a:uLnTx/>
                <a:uFillTx/>
                <a:latin typeface="Arial"/>
                <a:ea typeface="+mn-ea"/>
                <a:cs typeface="Arial"/>
              </a:rPr>
              <a:t>Squares</a:t>
            </a:r>
            <a:endParaRPr kumimoji="1" sz="6650" b="0" i="0" u="none" strike="noStrike" kern="1200" cap="none" spc="0" normalizeH="0" baseline="0" noProof="0" dirty="0">
              <a:ln>
                <a:noFill/>
              </a:ln>
              <a:solidFill>
                <a:prstClr val="black"/>
              </a:solidFill>
              <a:effectLst/>
              <a:uLnTx/>
              <a:uFillTx/>
              <a:latin typeface="Arial"/>
              <a:ea typeface="+mn-ea"/>
              <a:cs typeface="Arial"/>
            </a:endParaRPr>
          </a:p>
        </p:txBody>
      </p:sp>
      <p:sp>
        <p:nvSpPr>
          <p:cNvPr id="3" name="object 3"/>
          <p:cNvSpPr txBox="1"/>
          <p:nvPr/>
        </p:nvSpPr>
        <p:spPr>
          <a:xfrm>
            <a:off x="9966053" y="10803724"/>
            <a:ext cx="165735" cy="327025"/>
          </a:xfrm>
          <a:prstGeom prst="rect">
            <a:avLst/>
          </a:prstGeom>
        </p:spPr>
        <p:txBody>
          <a:bodyPr vert="horz" wrap="square" lIns="0" tIns="15875" rIns="0" bIns="0" rtlCol="0">
            <a:spAutoFit/>
          </a:bodyPr>
          <a:lstStyle/>
          <a:p>
            <a:pPr marL="12700" marR="0" lvl="0" indent="0" algn="l" defTabSz="914400" rtl="0" eaLnBrk="1" fontAlgn="auto" latinLnBrk="0" hangingPunct="1">
              <a:lnSpc>
                <a:spcPct val="100000"/>
              </a:lnSpc>
              <a:spcBef>
                <a:spcPts val="125"/>
              </a:spcBef>
              <a:spcAft>
                <a:spcPts val="0"/>
              </a:spcAft>
              <a:buClrTx/>
              <a:buSzTx/>
              <a:buFontTx/>
              <a:buNone/>
              <a:tabLst/>
              <a:defRPr/>
            </a:pPr>
            <a:r>
              <a:rPr kumimoji="1" sz="1950" b="0" i="0" u="none" strike="noStrike" kern="1200" cap="none" spc="15" normalizeH="0" baseline="0" noProof="0" dirty="0">
                <a:ln>
                  <a:noFill/>
                </a:ln>
                <a:solidFill>
                  <a:prstClr val="black"/>
                </a:solidFill>
                <a:effectLst/>
                <a:uLnTx/>
                <a:uFillTx/>
                <a:latin typeface="Arial"/>
                <a:ea typeface="+mn-ea"/>
                <a:cs typeface="Arial"/>
              </a:rPr>
              <a:t>1</a:t>
            </a:r>
            <a:endParaRPr kumimoji="1" sz="1950" b="0" i="0" u="none" strike="noStrike" kern="1200" cap="none" spc="0" normalizeH="0" baseline="0" noProof="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4976698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33691" y="8730389"/>
            <a:ext cx="4914900" cy="528320"/>
          </a:xfrm>
          <a:prstGeom prst="rect">
            <a:avLst/>
          </a:prstGeom>
        </p:spPr>
        <p:txBody>
          <a:bodyPr vert="horz" wrap="square" lIns="0" tIns="12065" rIns="0" bIns="0" rtlCol="0">
            <a:spAutoFit/>
          </a:bodyPr>
          <a:lstStyle/>
          <a:p>
            <a:pPr marL="38100" marR="0" lvl="0" indent="0" algn="l" defTabSz="914400" rtl="0" eaLnBrk="1" fontAlgn="auto" latinLnBrk="0" hangingPunct="1">
              <a:lnSpc>
                <a:spcPct val="100000"/>
              </a:lnSpc>
              <a:spcBef>
                <a:spcPts val="95"/>
              </a:spcBef>
              <a:spcAft>
                <a:spcPts val="0"/>
              </a:spcAft>
              <a:buClrTx/>
              <a:buSzTx/>
              <a:buFontTx/>
              <a:buNone/>
              <a:tabLst/>
              <a:defRPr/>
            </a:pPr>
            <a:r>
              <a:rPr kumimoji="1" sz="3300" b="0" i="1" u="none" strike="noStrike" kern="1200" cap="none" spc="100" normalizeH="0" baseline="0" noProof="0" dirty="0">
                <a:ln>
                  <a:noFill/>
                </a:ln>
                <a:solidFill>
                  <a:prstClr val="black"/>
                </a:solidFill>
                <a:effectLst/>
                <a:uLnTx/>
                <a:uFillTx/>
                <a:latin typeface="Times New Roman"/>
                <a:ea typeface="+mn-ea"/>
                <a:cs typeface="Times New Roman"/>
              </a:rPr>
              <a:t>x</a:t>
            </a:r>
            <a:r>
              <a:rPr kumimoji="1" sz="3525" b="0" i="0" u="none" strike="noStrike" kern="1200" cap="none" spc="150" normalizeH="0" baseline="-18912" noProof="0" dirty="0">
                <a:ln>
                  <a:noFill/>
                </a:ln>
                <a:solidFill>
                  <a:prstClr val="black"/>
                </a:solidFill>
                <a:effectLst/>
                <a:uLnTx/>
                <a:uFillTx/>
                <a:latin typeface="Lucida Sans Unicode"/>
                <a:ea typeface="+mn-ea"/>
                <a:cs typeface="Lucida Sans Unicode"/>
              </a:rPr>
              <a:t>WLS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130"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85" normalizeH="0" baseline="0" noProof="0" dirty="0">
                <a:ln>
                  <a:noFill/>
                </a:ln>
                <a:solidFill>
                  <a:prstClr val="black"/>
                </a:solidFill>
                <a:effectLst/>
                <a:uLnTx/>
                <a:uFillTx/>
                <a:latin typeface="Lucida Sans Unicode"/>
                <a:ea typeface="+mn-ea"/>
                <a:cs typeface="Lucida Sans Unicode"/>
              </a:rPr>
              <a:t>(</a:t>
            </a:r>
            <a:r>
              <a:rPr kumimoji="1" sz="3300" b="1" i="0" u="none" strike="noStrike" kern="1200" cap="none" spc="-85" normalizeH="0" baseline="0" noProof="0" dirty="0">
                <a:ln>
                  <a:noFill/>
                </a:ln>
                <a:solidFill>
                  <a:prstClr val="black"/>
                </a:solidFill>
                <a:effectLst/>
                <a:uLnTx/>
                <a:uFillTx/>
                <a:latin typeface="Times New Roman"/>
                <a:ea typeface="+mn-ea"/>
                <a:cs typeface="Times New Roman"/>
              </a:rPr>
              <a:t>H</a:t>
            </a:r>
            <a:r>
              <a:rPr kumimoji="1" sz="3525" b="0" i="1" u="none" strike="noStrike" kern="1200" cap="none" spc="-127" normalizeH="0" baseline="28368" noProof="0" dirty="0">
                <a:ln>
                  <a:noFill/>
                </a:ln>
                <a:solidFill>
                  <a:prstClr val="black"/>
                </a:solidFill>
                <a:effectLst/>
                <a:uLnTx/>
                <a:uFillTx/>
                <a:latin typeface="Times New Roman"/>
                <a:ea typeface="+mn-ea"/>
                <a:cs typeface="Times New Roman"/>
              </a:rPr>
              <a:t>T</a:t>
            </a:r>
            <a:r>
              <a:rPr kumimoji="1" sz="3300" b="1" i="0" u="none" strike="noStrike" kern="1200" cap="none" spc="-85" normalizeH="0" baseline="0" noProof="0" dirty="0">
                <a:ln>
                  <a:noFill/>
                </a:ln>
                <a:solidFill>
                  <a:prstClr val="black"/>
                </a:solidFill>
                <a:effectLst/>
                <a:uLnTx/>
                <a:uFillTx/>
                <a:latin typeface="Times New Roman"/>
                <a:ea typeface="+mn-ea"/>
                <a:cs typeface="Times New Roman"/>
              </a:rPr>
              <a:t>R</a:t>
            </a:r>
            <a:r>
              <a:rPr kumimoji="1" sz="3525" b="0" i="0" u="none" strike="noStrike" kern="1200" cap="none" spc="-127" normalizeH="0" baseline="28368" noProof="0" dirty="0">
                <a:ln>
                  <a:noFill/>
                </a:ln>
                <a:solidFill>
                  <a:prstClr val="black"/>
                </a:solidFill>
                <a:effectLst/>
                <a:uLnTx/>
                <a:uFillTx/>
                <a:latin typeface="Lucida Sans Unicode"/>
                <a:ea typeface="+mn-ea"/>
                <a:cs typeface="Lucida Sans Unicode"/>
              </a:rPr>
              <a:t>−1</a:t>
            </a:r>
            <a:r>
              <a:rPr kumimoji="1" sz="3300" b="1" i="0" u="none" strike="noStrike" kern="1200" cap="none" spc="-85" normalizeH="0" baseline="0" noProof="0" dirty="0">
                <a:ln>
                  <a:noFill/>
                </a:ln>
                <a:solidFill>
                  <a:prstClr val="black"/>
                </a:solidFill>
                <a:effectLst/>
                <a:uLnTx/>
                <a:uFillTx/>
                <a:latin typeface="Times New Roman"/>
                <a:ea typeface="+mn-ea"/>
                <a:cs typeface="Times New Roman"/>
              </a:rPr>
              <a:t>H</a:t>
            </a:r>
            <a:r>
              <a:rPr kumimoji="1" sz="3300" b="0" i="0" u="none" strike="noStrike" kern="1200" cap="none" spc="-85" normalizeH="0" baseline="0" noProof="0" dirty="0">
                <a:ln>
                  <a:noFill/>
                </a:ln>
                <a:solidFill>
                  <a:prstClr val="black"/>
                </a:solidFill>
                <a:effectLst/>
                <a:uLnTx/>
                <a:uFillTx/>
                <a:latin typeface="Lucida Sans Unicode"/>
                <a:ea typeface="+mn-ea"/>
                <a:cs typeface="Lucida Sans Unicode"/>
              </a:rPr>
              <a:t>)</a:t>
            </a:r>
            <a:r>
              <a:rPr kumimoji="1" sz="3525" b="0" i="0" u="none" strike="noStrike" kern="1200" cap="none" spc="-127" normalizeH="0" baseline="28368" noProof="0" dirty="0">
                <a:ln>
                  <a:noFill/>
                </a:ln>
                <a:solidFill>
                  <a:prstClr val="black"/>
                </a:solidFill>
                <a:effectLst/>
                <a:uLnTx/>
                <a:uFillTx/>
                <a:latin typeface="Lucida Sans Unicode"/>
                <a:ea typeface="+mn-ea"/>
                <a:cs typeface="Lucida Sans Unicode"/>
              </a:rPr>
              <a:t>−1</a:t>
            </a:r>
            <a:r>
              <a:rPr kumimoji="1" sz="3300" b="1" i="0" u="none" strike="noStrike" kern="1200" cap="none" spc="-85" normalizeH="0" baseline="0" noProof="0" dirty="0">
                <a:ln>
                  <a:noFill/>
                </a:ln>
                <a:solidFill>
                  <a:prstClr val="black"/>
                </a:solidFill>
                <a:effectLst/>
                <a:uLnTx/>
                <a:uFillTx/>
                <a:latin typeface="Times New Roman"/>
                <a:ea typeface="+mn-ea"/>
                <a:cs typeface="Times New Roman"/>
              </a:rPr>
              <a:t>H</a:t>
            </a:r>
            <a:r>
              <a:rPr kumimoji="1" sz="3525" b="0" i="1" u="none" strike="noStrike" kern="1200" cap="none" spc="-127" normalizeH="0" baseline="28368" noProof="0" dirty="0">
                <a:ln>
                  <a:noFill/>
                </a:ln>
                <a:solidFill>
                  <a:prstClr val="black"/>
                </a:solidFill>
                <a:effectLst/>
                <a:uLnTx/>
                <a:uFillTx/>
                <a:latin typeface="Times New Roman"/>
                <a:ea typeface="+mn-ea"/>
                <a:cs typeface="Times New Roman"/>
              </a:rPr>
              <a:t>T</a:t>
            </a:r>
            <a:r>
              <a:rPr kumimoji="1" sz="3300" b="1" i="0" u="none" strike="noStrike" kern="1200" cap="none" spc="-85" normalizeH="0" baseline="0" noProof="0" dirty="0">
                <a:ln>
                  <a:noFill/>
                </a:ln>
                <a:solidFill>
                  <a:prstClr val="black"/>
                </a:solidFill>
                <a:effectLst/>
                <a:uLnTx/>
                <a:uFillTx/>
                <a:latin typeface="Times New Roman"/>
                <a:ea typeface="+mn-ea"/>
                <a:cs typeface="Times New Roman"/>
              </a:rPr>
              <a:t>R</a:t>
            </a:r>
            <a:r>
              <a:rPr kumimoji="1" sz="3525" b="0" i="0" u="none" strike="noStrike" kern="1200" cap="none" spc="-127" normalizeH="0" baseline="28368" noProof="0" dirty="0">
                <a:ln>
                  <a:noFill/>
                </a:ln>
                <a:solidFill>
                  <a:prstClr val="black"/>
                </a:solidFill>
                <a:effectLst/>
                <a:uLnTx/>
                <a:uFillTx/>
                <a:latin typeface="Lucida Sans Unicode"/>
                <a:ea typeface="+mn-ea"/>
                <a:cs typeface="Lucida Sans Unicode"/>
              </a:rPr>
              <a:t>−1</a:t>
            </a:r>
            <a:r>
              <a:rPr kumimoji="1" sz="3300" b="1" i="0" u="none" strike="noStrike" kern="1200" cap="none" spc="-85" normalizeH="0" baseline="0" noProof="0" dirty="0">
                <a:ln>
                  <a:noFill/>
                </a:ln>
                <a:solidFill>
                  <a:prstClr val="black"/>
                </a:solidFill>
                <a:effectLst/>
                <a:uLnTx/>
                <a:uFillTx/>
                <a:latin typeface="Times New Roman"/>
                <a:ea typeface="+mn-ea"/>
                <a:cs typeface="Times New Roman"/>
              </a:rPr>
              <a:t>y</a:t>
            </a:r>
            <a:endParaRPr kumimoji="1" sz="33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3" name="object 3"/>
          <p:cNvSpPr txBox="1"/>
          <p:nvPr/>
        </p:nvSpPr>
        <p:spPr>
          <a:xfrm>
            <a:off x="4165183" y="8803785"/>
            <a:ext cx="2822575" cy="502920"/>
          </a:xfrm>
          <a:prstGeom prst="rect">
            <a:avLst/>
          </a:prstGeom>
        </p:spPr>
        <p:txBody>
          <a:bodyPr vert="horz" wrap="square" lIns="0" tIns="16510" rIns="0" bIns="0" rtlCol="0">
            <a:spAutoFit/>
          </a:bodyPr>
          <a:lstStyle/>
          <a:p>
            <a:pPr marL="12700" marR="0" lvl="0" indent="0" algn="l" defTabSz="914400" rtl="0" eaLnBrk="1" fontAlgn="auto" latinLnBrk="0" hangingPunct="1">
              <a:lnSpc>
                <a:spcPct val="100000"/>
              </a:lnSpc>
              <a:spcBef>
                <a:spcPts val="130"/>
              </a:spcBef>
              <a:spcAft>
                <a:spcPts val="0"/>
              </a:spcAft>
              <a:buClrTx/>
              <a:buSzTx/>
              <a:buFontTx/>
              <a:buNone/>
              <a:tabLst/>
              <a:defRPr/>
            </a:pPr>
            <a:r>
              <a:rPr kumimoji="1" sz="3100" b="0" i="0" u="none" strike="noStrike" kern="1200" cap="none" spc="40" normalizeH="0" baseline="0" noProof="0" dirty="0">
                <a:ln>
                  <a:noFill/>
                </a:ln>
                <a:solidFill>
                  <a:srgbClr val="002A5C"/>
                </a:solidFill>
                <a:effectLst/>
                <a:uLnTx/>
                <a:uFillTx/>
                <a:latin typeface="Arial"/>
                <a:ea typeface="+mn-ea"/>
                <a:cs typeface="Arial"/>
              </a:rPr>
              <a:t>‘Batch </a:t>
            </a:r>
            <a:r>
              <a:rPr kumimoji="1" sz="3100" b="0" i="0" u="none" strike="noStrike" kern="1200" cap="none" spc="30" normalizeH="0" baseline="0" noProof="0" dirty="0">
                <a:ln>
                  <a:noFill/>
                </a:ln>
                <a:solidFill>
                  <a:srgbClr val="002A5C"/>
                </a:solidFill>
                <a:effectLst/>
                <a:uLnTx/>
                <a:uFillTx/>
                <a:latin typeface="Arial"/>
                <a:ea typeface="+mn-ea"/>
                <a:cs typeface="Arial"/>
              </a:rPr>
              <a:t>Solution’</a:t>
            </a:r>
            <a:endParaRPr kumimoji="1" sz="3100" b="0" i="0" u="none" strike="noStrike" kern="1200" cap="none" spc="0" normalizeH="0" baseline="0" noProof="0">
              <a:ln>
                <a:noFill/>
              </a:ln>
              <a:solidFill>
                <a:prstClr val="black"/>
              </a:solidFill>
              <a:effectLst/>
              <a:uLnTx/>
              <a:uFillTx/>
              <a:latin typeface="Arial"/>
              <a:ea typeface="+mn-ea"/>
              <a:cs typeface="Arial"/>
            </a:endParaRPr>
          </a:p>
        </p:txBody>
      </p:sp>
      <p:sp>
        <p:nvSpPr>
          <p:cNvPr id="4" name="object 4"/>
          <p:cNvSpPr txBox="1">
            <a:spLocks noGrp="1"/>
          </p:cNvSpPr>
          <p:nvPr>
            <p:ph type="title"/>
          </p:nvPr>
        </p:nvSpPr>
        <p:spPr>
          <a:xfrm>
            <a:off x="1421811" y="636495"/>
            <a:ext cx="6810375" cy="930275"/>
          </a:xfrm>
          <a:prstGeom prst="rect">
            <a:avLst/>
          </a:prstGeom>
        </p:spPr>
        <p:txBody>
          <a:bodyPr vert="horz" wrap="square" lIns="0" tIns="17145" rIns="0" bIns="0" rtlCol="0">
            <a:spAutoFit/>
          </a:bodyPr>
          <a:lstStyle/>
          <a:p>
            <a:pPr marL="12700">
              <a:lnSpc>
                <a:spcPct val="100000"/>
              </a:lnSpc>
              <a:spcBef>
                <a:spcPts val="135"/>
              </a:spcBef>
            </a:pPr>
            <a:r>
              <a:rPr b="1" spc="-245" dirty="0">
                <a:solidFill>
                  <a:srgbClr val="FF0000"/>
                </a:solidFill>
                <a:latin typeface="Arial"/>
                <a:cs typeface="Arial"/>
              </a:rPr>
              <a:t>Batch</a:t>
            </a:r>
            <a:r>
              <a:rPr b="1" spc="-245" dirty="0">
                <a:latin typeface="Arial"/>
                <a:cs typeface="Arial"/>
              </a:rPr>
              <a:t> </a:t>
            </a:r>
            <a:r>
              <a:rPr b="1" spc="-315" dirty="0">
                <a:latin typeface="Arial"/>
                <a:cs typeface="Arial"/>
              </a:rPr>
              <a:t>Least</a:t>
            </a:r>
            <a:r>
              <a:rPr b="1" spc="515" dirty="0">
                <a:latin typeface="Arial"/>
                <a:cs typeface="Arial"/>
              </a:rPr>
              <a:t> </a:t>
            </a:r>
            <a:r>
              <a:rPr b="1" spc="-360" dirty="0">
                <a:latin typeface="Arial"/>
                <a:cs typeface="Arial"/>
              </a:rPr>
              <a:t>Squares</a:t>
            </a:r>
          </a:p>
        </p:txBody>
      </p:sp>
      <p:graphicFrame>
        <p:nvGraphicFramePr>
          <p:cNvPr id="5" name="object 5"/>
          <p:cNvGraphicFramePr>
            <a:graphicFrameLocks noGrp="1"/>
          </p:cNvGraphicFramePr>
          <p:nvPr/>
        </p:nvGraphicFramePr>
        <p:xfrm>
          <a:off x="2319301" y="5073143"/>
          <a:ext cx="12409170" cy="3343349"/>
        </p:xfrm>
        <a:graphic>
          <a:graphicData uri="http://schemas.openxmlformats.org/drawingml/2006/table">
            <a:tbl>
              <a:tblPr firstRow="1" bandRow="1">
                <a:tableStyleId>{2D5ABB26-0587-4C30-8999-92F81FD0307C}</a:tableStyleId>
              </a:tblPr>
              <a:tblGrid>
                <a:gridCol w="1062990">
                  <a:extLst>
                    <a:ext uri="{9D8B030D-6E8A-4147-A177-3AD203B41FA5}">
                      <a16:colId xmlns:a16="http://schemas.microsoft.com/office/drawing/2014/main" val="20000"/>
                    </a:ext>
                  </a:extLst>
                </a:gridCol>
                <a:gridCol w="6296025">
                  <a:extLst>
                    <a:ext uri="{9D8B030D-6E8A-4147-A177-3AD203B41FA5}">
                      <a16:colId xmlns:a16="http://schemas.microsoft.com/office/drawing/2014/main" val="20001"/>
                    </a:ext>
                  </a:extLst>
                </a:gridCol>
                <a:gridCol w="5050155">
                  <a:extLst>
                    <a:ext uri="{9D8B030D-6E8A-4147-A177-3AD203B41FA5}">
                      <a16:colId xmlns:a16="http://schemas.microsoft.com/office/drawing/2014/main" val="20002"/>
                    </a:ext>
                  </a:extLst>
                </a:gridCol>
              </a:tblGrid>
              <a:tr h="557225">
                <a:tc>
                  <a:txBody>
                    <a:bodyPr/>
                    <a:lstStyle/>
                    <a:p>
                      <a:pPr>
                        <a:lnSpc>
                          <a:spcPct val="100000"/>
                        </a:lnSpc>
                      </a:pPr>
                      <a:endParaRPr sz="3400">
                        <a:latin typeface="Times New Roman"/>
                        <a:cs typeface="Times New Roman"/>
                      </a:endParaRPr>
                    </a:p>
                  </a:txBody>
                  <a:tcPr marL="0" marR="0" marT="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7BA4D9"/>
                    </a:solidFill>
                  </a:tcPr>
                </a:tc>
                <a:tc gridSpan="2">
                  <a:txBody>
                    <a:bodyPr/>
                    <a:lstStyle/>
                    <a:p>
                      <a:pPr marL="5080" algn="ctr">
                        <a:lnSpc>
                          <a:spcPts val="3545"/>
                        </a:lnSpc>
                      </a:pPr>
                      <a:r>
                        <a:rPr sz="3300" b="1" spc="-190" dirty="0">
                          <a:solidFill>
                            <a:srgbClr val="FFFFFF"/>
                          </a:solidFill>
                          <a:latin typeface="Arial"/>
                          <a:cs typeface="Arial"/>
                        </a:rPr>
                        <a:t>Resistance Measurements</a:t>
                      </a:r>
                      <a:r>
                        <a:rPr sz="3300" b="1" spc="-370" dirty="0">
                          <a:solidFill>
                            <a:srgbClr val="FFFFFF"/>
                          </a:solidFill>
                          <a:latin typeface="Arial"/>
                          <a:cs typeface="Arial"/>
                        </a:rPr>
                        <a:t> </a:t>
                      </a:r>
                      <a:r>
                        <a:rPr sz="3300" b="1" spc="-185" dirty="0">
                          <a:solidFill>
                            <a:srgbClr val="FFFFFF"/>
                          </a:solidFill>
                          <a:latin typeface="Arial"/>
                          <a:cs typeface="Arial"/>
                        </a:rPr>
                        <a:t>(Ohms)</a:t>
                      </a:r>
                      <a:endParaRPr sz="3300">
                        <a:latin typeface="Arial"/>
                        <a:cs typeface="Arial"/>
                      </a:endParaRPr>
                    </a:p>
                  </a:txBody>
                  <a:tcPr marL="0" marR="0" marT="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7BA4D9"/>
                    </a:solidFill>
                  </a:tcPr>
                </a:tc>
                <a:tc hMerge="1">
                  <a:txBody>
                    <a:bodyPr/>
                    <a:lstStyle/>
                    <a:p>
                      <a:endParaRPr/>
                    </a:p>
                  </a:txBody>
                  <a:tcPr marL="0" marR="0" marT="0" marB="0"/>
                </a:tc>
                <a:extLst>
                  <a:ext uri="{0D108BD9-81ED-4DB2-BD59-A6C34878D82A}">
                    <a16:rowId xmlns:a16="http://schemas.microsoft.com/office/drawing/2014/main" val="10000"/>
                  </a:ext>
                </a:extLst>
              </a:tr>
              <a:tr h="557225">
                <a:tc>
                  <a:txBody>
                    <a:bodyPr/>
                    <a:lstStyle/>
                    <a:p>
                      <a:pPr marL="439420">
                        <a:lnSpc>
                          <a:spcPct val="100000"/>
                        </a:lnSpc>
                        <a:spcBef>
                          <a:spcPts val="250"/>
                        </a:spcBef>
                      </a:pPr>
                      <a:r>
                        <a:rPr sz="2450" b="1" dirty="0">
                          <a:solidFill>
                            <a:srgbClr val="FFFFFF"/>
                          </a:solidFill>
                          <a:latin typeface="Arial"/>
                          <a:cs typeface="Arial"/>
                        </a:rPr>
                        <a:t>#</a:t>
                      </a:r>
                      <a:endParaRPr sz="2450">
                        <a:latin typeface="Arial"/>
                        <a:cs typeface="Arial"/>
                      </a:endParaRPr>
                    </a:p>
                  </a:txBody>
                  <a:tcPr marL="0" marR="0" marT="3175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7BA4D9"/>
                    </a:solidFill>
                  </a:tcPr>
                </a:tc>
                <a:tc>
                  <a:txBody>
                    <a:bodyPr/>
                    <a:lstStyle/>
                    <a:p>
                      <a:pPr algn="ctr">
                        <a:lnSpc>
                          <a:spcPct val="100000"/>
                        </a:lnSpc>
                        <a:spcBef>
                          <a:spcPts val="250"/>
                        </a:spcBef>
                        <a:tabLst>
                          <a:tab pos="2165350" algn="l"/>
                          <a:tab pos="4000500" algn="l"/>
                        </a:tabLst>
                      </a:pPr>
                      <a:r>
                        <a:rPr sz="2450" b="1" spc="-60" dirty="0">
                          <a:solidFill>
                            <a:srgbClr val="FFFFFF"/>
                          </a:solidFill>
                          <a:latin typeface="Arial"/>
                          <a:cs typeface="Arial"/>
                        </a:rPr>
                        <a:t>Multimeter</a:t>
                      </a:r>
                      <a:r>
                        <a:rPr sz="2450" b="1" spc="75" dirty="0">
                          <a:solidFill>
                            <a:srgbClr val="FFFFFF"/>
                          </a:solidFill>
                          <a:latin typeface="Arial"/>
                          <a:cs typeface="Arial"/>
                        </a:rPr>
                        <a:t> </a:t>
                      </a:r>
                      <a:r>
                        <a:rPr sz="2450" b="1" spc="-260" dirty="0">
                          <a:solidFill>
                            <a:srgbClr val="FFFFFF"/>
                          </a:solidFill>
                          <a:latin typeface="Arial"/>
                          <a:cs typeface="Arial"/>
                        </a:rPr>
                        <a:t>A</a:t>
                      </a:r>
                      <a:r>
                        <a:rPr sz="2450" b="1" spc="80" dirty="0">
                          <a:solidFill>
                            <a:srgbClr val="FFFFFF"/>
                          </a:solidFill>
                          <a:latin typeface="Arial"/>
                          <a:cs typeface="Arial"/>
                        </a:rPr>
                        <a:t> </a:t>
                      </a:r>
                      <a:r>
                        <a:rPr sz="2450" b="1" spc="5" dirty="0">
                          <a:solidFill>
                            <a:srgbClr val="FFFFFF"/>
                          </a:solidFill>
                          <a:latin typeface="Arial"/>
                          <a:cs typeface="Arial"/>
                        </a:rPr>
                        <a:t>(	</a:t>
                      </a:r>
                      <a:r>
                        <a:rPr sz="3450" i="1" spc="-359" baseline="2415" dirty="0">
                          <a:solidFill>
                            <a:srgbClr val="FFFFFF"/>
                          </a:solidFill>
                          <a:latin typeface="Arial"/>
                          <a:cs typeface="Arial"/>
                        </a:rPr>
                        <a:t>σ  </a:t>
                      </a:r>
                      <a:r>
                        <a:rPr sz="3450" spc="-375" baseline="2415" dirty="0">
                          <a:solidFill>
                            <a:srgbClr val="FFFFFF"/>
                          </a:solidFill>
                          <a:latin typeface="Lucida Sans Unicode"/>
                          <a:cs typeface="Lucida Sans Unicode"/>
                        </a:rPr>
                        <a:t>=</a:t>
                      </a:r>
                      <a:r>
                        <a:rPr sz="3450" spc="-179" baseline="2415" dirty="0">
                          <a:solidFill>
                            <a:srgbClr val="FFFFFF"/>
                          </a:solidFill>
                          <a:latin typeface="Lucida Sans Unicode"/>
                          <a:cs typeface="Lucida Sans Unicode"/>
                        </a:rPr>
                        <a:t> </a:t>
                      </a:r>
                      <a:r>
                        <a:rPr sz="3450" spc="-457" baseline="2415" dirty="0">
                          <a:solidFill>
                            <a:srgbClr val="FFFFFF"/>
                          </a:solidFill>
                          <a:latin typeface="Lucida Sans Unicode"/>
                          <a:cs typeface="Lucida Sans Unicode"/>
                        </a:rPr>
                        <a:t>20</a:t>
                      </a:r>
                      <a:r>
                        <a:rPr sz="3450" spc="67" baseline="2415" dirty="0">
                          <a:solidFill>
                            <a:srgbClr val="FFFFFF"/>
                          </a:solidFill>
                          <a:latin typeface="Lucida Sans Unicode"/>
                          <a:cs typeface="Lucida Sans Unicode"/>
                        </a:rPr>
                        <a:t> </a:t>
                      </a:r>
                      <a:r>
                        <a:rPr sz="3450" spc="-382" baseline="2415" dirty="0">
                          <a:solidFill>
                            <a:srgbClr val="FFFFFF"/>
                          </a:solidFill>
                          <a:latin typeface="Lucida Sans Unicode"/>
                          <a:cs typeface="Lucida Sans Unicode"/>
                        </a:rPr>
                        <a:t>Ohms	</a:t>
                      </a:r>
                      <a:r>
                        <a:rPr sz="2450" b="1" spc="5" dirty="0">
                          <a:solidFill>
                            <a:srgbClr val="FFFFFF"/>
                          </a:solidFill>
                          <a:latin typeface="Arial"/>
                          <a:cs typeface="Arial"/>
                        </a:rPr>
                        <a:t>)</a:t>
                      </a:r>
                      <a:endParaRPr sz="2450">
                        <a:latin typeface="Arial"/>
                        <a:cs typeface="Arial"/>
                      </a:endParaRPr>
                    </a:p>
                  </a:txBody>
                  <a:tcPr marL="0" marR="0" marT="3175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7BA4D9"/>
                    </a:solidFill>
                  </a:tcPr>
                </a:tc>
                <a:tc>
                  <a:txBody>
                    <a:bodyPr/>
                    <a:lstStyle/>
                    <a:p>
                      <a:pPr marL="6350" algn="ctr">
                        <a:lnSpc>
                          <a:spcPct val="100000"/>
                        </a:lnSpc>
                        <a:spcBef>
                          <a:spcPts val="250"/>
                        </a:spcBef>
                        <a:tabLst>
                          <a:tab pos="2208530" algn="l"/>
                          <a:tab pos="3928745" algn="l"/>
                        </a:tabLst>
                      </a:pPr>
                      <a:r>
                        <a:rPr sz="2450" b="1" spc="-60" dirty="0">
                          <a:solidFill>
                            <a:srgbClr val="FFFFFF"/>
                          </a:solidFill>
                          <a:latin typeface="Arial"/>
                          <a:cs typeface="Arial"/>
                        </a:rPr>
                        <a:t>Multimeter</a:t>
                      </a:r>
                      <a:r>
                        <a:rPr sz="2450" b="1" spc="75" dirty="0">
                          <a:solidFill>
                            <a:srgbClr val="FFFFFF"/>
                          </a:solidFill>
                          <a:latin typeface="Arial"/>
                          <a:cs typeface="Arial"/>
                        </a:rPr>
                        <a:t> </a:t>
                      </a:r>
                      <a:r>
                        <a:rPr sz="2450" b="1" spc="-120" dirty="0">
                          <a:solidFill>
                            <a:srgbClr val="FFFFFF"/>
                          </a:solidFill>
                          <a:latin typeface="Arial"/>
                          <a:cs typeface="Arial"/>
                        </a:rPr>
                        <a:t>B</a:t>
                      </a:r>
                      <a:r>
                        <a:rPr sz="2450" b="1" spc="80" dirty="0">
                          <a:solidFill>
                            <a:srgbClr val="FFFFFF"/>
                          </a:solidFill>
                          <a:latin typeface="Arial"/>
                          <a:cs typeface="Arial"/>
                        </a:rPr>
                        <a:t> </a:t>
                      </a:r>
                      <a:r>
                        <a:rPr sz="2450" b="1" spc="5" dirty="0">
                          <a:solidFill>
                            <a:srgbClr val="FFFFFF"/>
                          </a:solidFill>
                          <a:latin typeface="Arial"/>
                          <a:cs typeface="Arial"/>
                        </a:rPr>
                        <a:t>(	</a:t>
                      </a:r>
                      <a:r>
                        <a:rPr sz="3450" i="1" spc="-359" baseline="2415" dirty="0">
                          <a:solidFill>
                            <a:srgbClr val="FFFFFF"/>
                          </a:solidFill>
                          <a:latin typeface="Arial"/>
                          <a:cs typeface="Arial"/>
                        </a:rPr>
                        <a:t>σ  </a:t>
                      </a:r>
                      <a:r>
                        <a:rPr sz="3450" spc="-375" baseline="2415" dirty="0">
                          <a:solidFill>
                            <a:srgbClr val="FFFFFF"/>
                          </a:solidFill>
                          <a:latin typeface="Lucida Sans Unicode"/>
                          <a:cs typeface="Lucida Sans Unicode"/>
                        </a:rPr>
                        <a:t>=</a:t>
                      </a:r>
                      <a:r>
                        <a:rPr sz="3450" spc="-179" baseline="2415" dirty="0">
                          <a:solidFill>
                            <a:srgbClr val="FFFFFF"/>
                          </a:solidFill>
                          <a:latin typeface="Lucida Sans Unicode"/>
                          <a:cs typeface="Lucida Sans Unicode"/>
                        </a:rPr>
                        <a:t> </a:t>
                      </a:r>
                      <a:r>
                        <a:rPr sz="3450" spc="-457" baseline="2415" dirty="0">
                          <a:solidFill>
                            <a:srgbClr val="FFFFFF"/>
                          </a:solidFill>
                          <a:latin typeface="Lucida Sans Unicode"/>
                          <a:cs typeface="Lucida Sans Unicode"/>
                        </a:rPr>
                        <a:t>2</a:t>
                      </a:r>
                      <a:r>
                        <a:rPr sz="3450" spc="60" baseline="2415" dirty="0">
                          <a:solidFill>
                            <a:srgbClr val="FFFFFF"/>
                          </a:solidFill>
                          <a:latin typeface="Lucida Sans Unicode"/>
                          <a:cs typeface="Lucida Sans Unicode"/>
                        </a:rPr>
                        <a:t> </a:t>
                      </a:r>
                      <a:r>
                        <a:rPr sz="3450" spc="-382" baseline="2415" dirty="0">
                          <a:solidFill>
                            <a:srgbClr val="FFFFFF"/>
                          </a:solidFill>
                          <a:latin typeface="Lucida Sans Unicode"/>
                          <a:cs typeface="Lucida Sans Unicode"/>
                        </a:rPr>
                        <a:t>Ohms	</a:t>
                      </a:r>
                      <a:r>
                        <a:rPr sz="2450" b="1" spc="5" dirty="0">
                          <a:solidFill>
                            <a:srgbClr val="FFFFFF"/>
                          </a:solidFill>
                          <a:latin typeface="Arial"/>
                          <a:cs typeface="Arial"/>
                        </a:rPr>
                        <a:t>)</a:t>
                      </a:r>
                      <a:endParaRPr sz="2450">
                        <a:latin typeface="Arial"/>
                        <a:cs typeface="Arial"/>
                      </a:endParaRPr>
                    </a:p>
                  </a:txBody>
                  <a:tcPr marL="0" marR="0" marT="3175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7BA4D9"/>
                    </a:solidFill>
                  </a:tcPr>
                </a:tc>
                <a:extLst>
                  <a:ext uri="{0D108BD9-81ED-4DB2-BD59-A6C34878D82A}">
                    <a16:rowId xmlns:a16="http://schemas.microsoft.com/office/drawing/2014/main" val="10001"/>
                  </a:ext>
                </a:extLst>
              </a:tr>
              <a:tr h="557225">
                <a:tc>
                  <a:txBody>
                    <a:bodyPr/>
                    <a:lstStyle/>
                    <a:p>
                      <a:pPr marL="439420">
                        <a:lnSpc>
                          <a:spcPct val="100000"/>
                        </a:lnSpc>
                        <a:spcBef>
                          <a:spcPts val="315"/>
                        </a:spcBef>
                      </a:pPr>
                      <a:r>
                        <a:rPr sz="2450" dirty="0">
                          <a:latin typeface="Arial"/>
                          <a:cs typeface="Arial"/>
                        </a:rPr>
                        <a:t>1</a:t>
                      </a:r>
                      <a:endParaRPr sz="2450">
                        <a:latin typeface="Arial"/>
                        <a:cs typeface="Arial"/>
                      </a:endParaRPr>
                    </a:p>
                  </a:txBody>
                  <a:tcPr marL="0" marR="0" marT="4000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marL="9525" algn="ctr">
                        <a:lnSpc>
                          <a:spcPct val="100000"/>
                        </a:lnSpc>
                        <a:spcBef>
                          <a:spcPts val="315"/>
                        </a:spcBef>
                      </a:pPr>
                      <a:r>
                        <a:rPr sz="2450" spc="145" dirty="0">
                          <a:latin typeface="Arial"/>
                          <a:cs typeface="Arial"/>
                        </a:rPr>
                        <a:t>1068</a:t>
                      </a:r>
                      <a:endParaRPr sz="2450">
                        <a:latin typeface="Arial"/>
                        <a:cs typeface="Arial"/>
                      </a:endParaRPr>
                    </a:p>
                  </a:txBody>
                  <a:tcPr marL="0" marR="0" marT="4000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a:lnSpc>
                          <a:spcPct val="100000"/>
                        </a:lnSpc>
                      </a:pPr>
                      <a:endParaRPr sz="3400">
                        <a:latin typeface="Times New Roman"/>
                        <a:cs typeface="Times New Roman"/>
                      </a:endParaRPr>
                    </a:p>
                  </a:txBody>
                  <a:tcPr marL="0" marR="0" marT="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extLst>
                  <a:ext uri="{0D108BD9-81ED-4DB2-BD59-A6C34878D82A}">
                    <a16:rowId xmlns:a16="http://schemas.microsoft.com/office/drawing/2014/main" val="10002"/>
                  </a:ext>
                </a:extLst>
              </a:tr>
              <a:tr h="557225">
                <a:tc>
                  <a:txBody>
                    <a:bodyPr/>
                    <a:lstStyle/>
                    <a:p>
                      <a:pPr marL="439420">
                        <a:lnSpc>
                          <a:spcPct val="100000"/>
                        </a:lnSpc>
                        <a:spcBef>
                          <a:spcPts val="300"/>
                        </a:spcBef>
                      </a:pPr>
                      <a:r>
                        <a:rPr sz="2450" dirty="0">
                          <a:latin typeface="Arial"/>
                          <a:cs typeface="Arial"/>
                        </a:rPr>
                        <a:t>2</a:t>
                      </a:r>
                      <a:endParaRPr sz="2450">
                        <a:latin typeface="Arial"/>
                        <a:cs typeface="Arial"/>
                      </a:endParaRPr>
                    </a:p>
                  </a:txBody>
                  <a:tcPr marL="0" marR="0" marT="3810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marL="6350" algn="ctr">
                        <a:lnSpc>
                          <a:spcPct val="100000"/>
                        </a:lnSpc>
                        <a:spcBef>
                          <a:spcPts val="300"/>
                        </a:spcBef>
                      </a:pPr>
                      <a:r>
                        <a:rPr sz="2450" spc="145" dirty="0">
                          <a:latin typeface="Arial"/>
                          <a:cs typeface="Arial"/>
                        </a:rPr>
                        <a:t>988</a:t>
                      </a:r>
                      <a:endParaRPr sz="2450">
                        <a:latin typeface="Arial"/>
                        <a:cs typeface="Arial"/>
                      </a:endParaRPr>
                    </a:p>
                  </a:txBody>
                  <a:tcPr marL="0" marR="0" marT="3810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a:lnSpc>
                          <a:spcPct val="100000"/>
                        </a:lnSpc>
                      </a:pPr>
                      <a:endParaRPr sz="3400">
                        <a:latin typeface="Times New Roman"/>
                        <a:cs typeface="Times New Roman"/>
                      </a:endParaRPr>
                    </a:p>
                  </a:txBody>
                  <a:tcPr marL="0" marR="0" marT="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extLst>
                  <a:ext uri="{0D108BD9-81ED-4DB2-BD59-A6C34878D82A}">
                    <a16:rowId xmlns:a16="http://schemas.microsoft.com/office/drawing/2014/main" val="10003"/>
                  </a:ext>
                </a:extLst>
              </a:tr>
              <a:tr h="557224">
                <a:tc>
                  <a:txBody>
                    <a:bodyPr/>
                    <a:lstStyle/>
                    <a:p>
                      <a:pPr marL="439420">
                        <a:lnSpc>
                          <a:spcPct val="100000"/>
                        </a:lnSpc>
                        <a:spcBef>
                          <a:spcPts val="280"/>
                        </a:spcBef>
                      </a:pPr>
                      <a:r>
                        <a:rPr sz="2450" dirty="0">
                          <a:latin typeface="Arial"/>
                          <a:cs typeface="Arial"/>
                        </a:rPr>
                        <a:t>3</a:t>
                      </a:r>
                      <a:endParaRPr sz="2450">
                        <a:latin typeface="Arial"/>
                        <a:cs typeface="Arial"/>
                      </a:endParaRPr>
                    </a:p>
                  </a:txBody>
                  <a:tcPr marL="0" marR="0" marT="3556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a:lnSpc>
                          <a:spcPct val="100000"/>
                        </a:lnSpc>
                      </a:pPr>
                      <a:endParaRPr sz="3400">
                        <a:latin typeface="Times New Roman"/>
                        <a:cs typeface="Times New Roman"/>
                      </a:endParaRPr>
                    </a:p>
                  </a:txBody>
                  <a:tcPr marL="0" marR="0" marT="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algn="ctr">
                        <a:lnSpc>
                          <a:spcPct val="100000"/>
                        </a:lnSpc>
                        <a:spcBef>
                          <a:spcPts val="280"/>
                        </a:spcBef>
                      </a:pPr>
                      <a:r>
                        <a:rPr sz="2450" spc="145" dirty="0">
                          <a:latin typeface="Arial"/>
                          <a:cs typeface="Arial"/>
                        </a:rPr>
                        <a:t>1002</a:t>
                      </a:r>
                      <a:endParaRPr sz="2450">
                        <a:latin typeface="Arial"/>
                        <a:cs typeface="Arial"/>
                      </a:endParaRPr>
                    </a:p>
                  </a:txBody>
                  <a:tcPr marL="0" marR="0" marT="3556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extLst>
                  <a:ext uri="{0D108BD9-81ED-4DB2-BD59-A6C34878D82A}">
                    <a16:rowId xmlns:a16="http://schemas.microsoft.com/office/drawing/2014/main" val="10004"/>
                  </a:ext>
                </a:extLst>
              </a:tr>
              <a:tr h="557225">
                <a:tc>
                  <a:txBody>
                    <a:bodyPr/>
                    <a:lstStyle/>
                    <a:p>
                      <a:pPr marL="439420">
                        <a:lnSpc>
                          <a:spcPct val="100000"/>
                        </a:lnSpc>
                        <a:spcBef>
                          <a:spcPts val="260"/>
                        </a:spcBef>
                      </a:pPr>
                      <a:r>
                        <a:rPr sz="2450" dirty="0">
                          <a:latin typeface="Arial"/>
                          <a:cs typeface="Arial"/>
                        </a:rPr>
                        <a:t>4</a:t>
                      </a:r>
                      <a:endParaRPr sz="2450">
                        <a:latin typeface="Arial"/>
                        <a:cs typeface="Arial"/>
                      </a:endParaRPr>
                    </a:p>
                  </a:txBody>
                  <a:tcPr marL="0" marR="0" marT="3302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a:lnSpc>
                          <a:spcPct val="100000"/>
                        </a:lnSpc>
                      </a:pPr>
                      <a:endParaRPr sz="3400">
                        <a:latin typeface="Times New Roman"/>
                        <a:cs typeface="Times New Roman"/>
                      </a:endParaRPr>
                    </a:p>
                  </a:txBody>
                  <a:tcPr marL="0" marR="0" marT="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marR="2540" algn="ctr">
                        <a:lnSpc>
                          <a:spcPct val="100000"/>
                        </a:lnSpc>
                        <a:spcBef>
                          <a:spcPts val="260"/>
                        </a:spcBef>
                      </a:pPr>
                      <a:r>
                        <a:rPr sz="2450" spc="145" dirty="0">
                          <a:latin typeface="Arial"/>
                          <a:cs typeface="Arial"/>
                        </a:rPr>
                        <a:t>996</a:t>
                      </a:r>
                      <a:endParaRPr sz="2450">
                        <a:latin typeface="Arial"/>
                        <a:cs typeface="Arial"/>
                      </a:endParaRPr>
                    </a:p>
                  </a:txBody>
                  <a:tcPr marL="0" marR="0" marT="3302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extLst>
                  <a:ext uri="{0D108BD9-81ED-4DB2-BD59-A6C34878D82A}">
                    <a16:rowId xmlns:a16="http://schemas.microsoft.com/office/drawing/2014/main" val="10005"/>
                  </a:ext>
                </a:extLst>
              </a:tr>
            </a:tbl>
          </a:graphicData>
        </a:graphic>
      </p:graphicFrame>
      <p:sp>
        <p:nvSpPr>
          <p:cNvPr id="6" name="object 6"/>
          <p:cNvSpPr/>
          <p:nvPr/>
        </p:nvSpPr>
        <p:spPr>
          <a:xfrm>
            <a:off x="11233375" y="3811483"/>
            <a:ext cx="2287649" cy="106147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6167284" y="3759367"/>
            <a:ext cx="824487" cy="1275565"/>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txBox="1"/>
          <p:nvPr/>
        </p:nvSpPr>
        <p:spPr>
          <a:xfrm>
            <a:off x="1400869" y="2238540"/>
            <a:ext cx="12741910" cy="1236345"/>
          </a:xfrm>
          <a:prstGeom prst="rect">
            <a:avLst/>
          </a:prstGeom>
        </p:spPr>
        <p:txBody>
          <a:bodyPr vert="horz" wrap="square" lIns="0" tIns="8255" rIns="0" bIns="0" rtlCol="0">
            <a:spAutoFit/>
          </a:bodyPr>
          <a:lstStyle/>
          <a:p>
            <a:pPr marL="12700" marR="5080" lvl="0" indent="0" algn="l" defTabSz="914400" rtl="0" eaLnBrk="1" fontAlgn="auto" latinLnBrk="0" hangingPunct="1">
              <a:lnSpc>
                <a:spcPct val="100899"/>
              </a:lnSpc>
              <a:spcBef>
                <a:spcPts val="65"/>
              </a:spcBef>
              <a:spcAft>
                <a:spcPts val="0"/>
              </a:spcAft>
              <a:buClrTx/>
              <a:buSzTx/>
              <a:buFontTx/>
              <a:buNone/>
              <a:tabLst/>
              <a:defRPr/>
            </a:pPr>
            <a:r>
              <a:rPr kumimoji="1" sz="3950" b="0" i="0" u="none" strike="noStrike" kern="1200" cap="none" spc="110" normalizeH="0" baseline="0" noProof="0" dirty="0">
                <a:ln>
                  <a:noFill/>
                </a:ln>
                <a:solidFill>
                  <a:srgbClr val="002A5C"/>
                </a:solidFill>
                <a:effectLst/>
                <a:uLnTx/>
                <a:uFillTx/>
                <a:latin typeface="Arial"/>
                <a:ea typeface="+mn-ea"/>
                <a:cs typeface="Arial"/>
              </a:rPr>
              <a:t>In </a:t>
            </a:r>
            <a:r>
              <a:rPr kumimoji="1" sz="3950" b="0" i="0" u="none" strike="noStrike" kern="1200" cap="none" spc="-75" normalizeH="0" baseline="0" noProof="0" dirty="0">
                <a:ln>
                  <a:noFill/>
                </a:ln>
                <a:solidFill>
                  <a:srgbClr val="002A5C"/>
                </a:solidFill>
                <a:effectLst/>
                <a:uLnTx/>
                <a:uFillTx/>
                <a:latin typeface="Arial"/>
                <a:ea typeface="+mn-ea"/>
                <a:cs typeface="Arial"/>
              </a:rPr>
              <a:t>our </a:t>
            </a:r>
            <a:r>
              <a:rPr kumimoji="1" sz="3950" b="0" i="0" u="none" strike="noStrike" kern="1200" cap="none" spc="-80" normalizeH="0" baseline="0" noProof="0" dirty="0">
                <a:ln>
                  <a:noFill/>
                </a:ln>
                <a:solidFill>
                  <a:srgbClr val="002A5C"/>
                </a:solidFill>
                <a:effectLst/>
                <a:uLnTx/>
                <a:uFillTx/>
                <a:latin typeface="Arial"/>
                <a:ea typeface="+mn-ea"/>
                <a:cs typeface="Arial"/>
              </a:rPr>
              <a:t>previous </a:t>
            </a:r>
            <a:r>
              <a:rPr kumimoji="1" sz="3950" b="0" i="0" u="none" strike="noStrike" kern="1200" cap="none" spc="25" normalizeH="0" baseline="0" noProof="0" dirty="0">
                <a:ln>
                  <a:noFill/>
                </a:ln>
                <a:solidFill>
                  <a:srgbClr val="002A5C"/>
                </a:solidFill>
                <a:effectLst/>
                <a:uLnTx/>
                <a:uFillTx/>
                <a:latin typeface="Arial"/>
                <a:ea typeface="+mn-ea"/>
                <a:cs typeface="Arial"/>
              </a:rPr>
              <a:t>formulation, </a:t>
            </a:r>
            <a:r>
              <a:rPr kumimoji="1" sz="3950" b="0" i="0" u="none" strike="noStrike" kern="1200" cap="none" spc="-220" normalizeH="0" baseline="0" noProof="0" dirty="0">
                <a:ln>
                  <a:noFill/>
                </a:ln>
                <a:solidFill>
                  <a:srgbClr val="002A5C"/>
                </a:solidFill>
                <a:effectLst/>
                <a:uLnTx/>
                <a:uFillTx/>
                <a:latin typeface="Arial"/>
                <a:ea typeface="+mn-ea"/>
                <a:cs typeface="Arial"/>
              </a:rPr>
              <a:t>we </a:t>
            </a:r>
            <a:r>
              <a:rPr kumimoji="1" sz="3950" b="0" i="0" u="none" strike="noStrike" kern="1200" cap="none" spc="-125" normalizeH="0" baseline="0" noProof="0" dirty="0">
                <a:ln>
                  <a:noFill/>
                </a:ln>
                <a:solidFill>
                  <a:srgbClr val="002A5C"/>
                </a:solidFill>
                <a:effectLst/>
                <a:uLnTx/>
                <a:uFillTx/>
                <a:latin typeface="Arial"/>
                <a:ea typeface="+mn-ea"/>
                <a:cs typeface="Arial"/>
              </a:rPr>
              <a:t>assumed </a:t>
            </a:r>
            <a:r>
              <a:rPr kumimoji="1" sz="3950" b="0" i="0" u="none" strike="noStrike" kern="1200" cap="none" spc="-220" normalizeH="0" baseline="0" noProof="0" dirty="0">
                <a:ln>
                  <a:noFill/>
                </a:ln>
                <a:solidFill>
                  <a:srgbClr val="002A5C"/>
                </a:solidFill>
                <a:effectLst/>
                <a:uLnTx/>
                <a:uFillTx/>
                <a:latin typeface="Arial"/>
                <a:ea typeface="+mn-ea"/>
                <a:cs typeface="Arial"/>
              </a:rPr>
              <a:t>we </a:t>
            </a:r>
            <a:r>
              <a:rPr kumimoji="1" sz="3950" b="0" i="0" u="none" strike="noStrike" kern="1200" cap="none" spc="-75" normalizeH="0" baseline="0" noProof="0" dirty="0">
                <a:ln>
                  <a:noFill/>
                </a:ln>
                <a:solidFill>
                  <a:srgbClr val="002A5C"/>
                </a:solidFill>
                <a:effectLst/>
                <a:uLnTx/>
                <a:uFillTx/>
                <a:latin typeface="Arial"/>
                <a:ea typeface="+mn-ea"/>
                <a:cs typeface="Arial"/>
              </a:rPr>
              <a:t>had </a:t>
            </a:r>
            <a:r>
              <a:rPr kumimoji="1" sz="3950" b="0" i="0" u="none" strike="noStrike" kern="1200" cap="none" spc="75" normalizeH="0" baseline="0" noProof="0" dirty="0">
                <a:ln>
                  <a:noFill/>
                </a:ln>
                <a:solidFill>
                  <a:srgbClr val="002A5C"/>
                </a:solidFill>
                <a:effectLst/>
                <a:uLnTx/>
                <a:uFillTx/>
                <a:latin typeface="Arial"/>
                <a:ea typeface="+mn-ea"/>
                <a:cs typeface="Arial"/>
              </a:rPr>
              <a:t>all </a:t>
            </a:r>
            <a:r>
              <a:rPr kumimoji="1" sz="3950" b="0" i="0" u="none" strike="noStrike" kern="1200" cap="none" spc="0" normalizeH="0" baseline="0" noProof="0" dirty="0">
                <a:ln>
                  <a:noFill/>
                </a:ln>
                <a:solidFill>
                  <a:srgbClr val="002A5C"/>
                </a:solidFill>
                <a:effectLst/>
                <a:uLnTx/>
                <a:uFillTx/>
                <a:latin typeface="Arial"/>
                <a:ea typeface="+mn-ea"/>
                <a:cs typeface="Arial"/>
              </a:rPr>
              <a:t>of </a:t>
            </a:r>
            <a:r>
              <a:rPr kumimoji="1" sz="3950" b="0" i="0" u="none" strike="noStrike" kern="1200" cap="none" spc="-75" normalizeH="0" baseline="0" noProof="0" dirty="0">
                <a:ln>
                  <a:noFill/>
                </a:ln>
                <a:solidFill>
                  <a:srgbClr val="002A5C"/>
                </a:solidFill>
                <a:effectLst/>
                <a:uLnTx/>
                <a:uFillTx/>
                <a:latin typeface="Arial"/>
                <a:ea typeface="+mn-ea"/>
                <a:cs typeface="Arial"/>
              </a:rPr>
              <a:t>our  </a:t>
            </a:r>
            <a:r>
              <a:rPr kumimoji="1" sz="3950" b="0" i="0" u="none" strike="noStrike" kern="1200" cap="none" spc="-90" normalizeH="0" baseline="0" noProof="0" dirty="0">
                <a:ln>
                  <a:noFill/>
                </a:ln>
                <a:solidFill>
                  <a:srgbClr val="002A5C"/>
                </a:solidFill>
                <a:effectLst/>
                <a:uLnTx/>
                <a:uFillTx/>
                <a:latin typeface="Arial"/>
                <a:ea typeface="+mn-ea"/>
                <a:cs typeface="Arial"/>
              </a:rPr>
              <a:t>measurements </a:t>
            </a:r>
            <a:r>
              <a:rPr kumimoji="1" sz="3950" b="0" i="0" u="none" strike="noStrike" kern="1200" cap="none" spc="-50" normalizeH="0" baseline="0" noProof="0" dirty="0">
                <a:ln>
                  <a:noFill/>
                </a:ln>
                <a:solidFill>
                  <a:srgbClr val="002A5C"/>
                </a:solidFill>
                <a:effectLst/>
                <a:uLnTx/>
                <a:uFillTx/>
                <a:latin typeface="Arial"/>
                <a:ea typeface="+mn-ea"/>
                <a:cs typeface="Arial"/>
              </a:rPr>
              <a:t>available </a:t>
            </a:r>
            <a:r>
              <a:rPr kumimoji="1" sz="3950" b="0" i="0" u="none" strike="noStrike" kern="1200" cap="none" spc="-110" normalizeH="0" baseline="0" noProof="0" dirty="0">
                <a:ln>
                  <a:noFill/>
                </a:ln>
                <a:solidFill>
                  <a:srgbClr val="002A5C"/>
                </a:solidFill>
                <a:effectLst/>
                <a:uLnTx/>
                <a:uFillTx/>
                <a:latin typeface="Arial"/>
                <a:ea typeface="+mn-ea"/>
                <a:cs typeface="Arial"/>
              </a:rPr>
              <a:t>when </a:t>
            </a:r>
            <a:r>
              <a:rPr kumimoji="1" sz="3950" b="0" i="0" u="none" strike="noStrike" kern="1200" cap="none" spc="-220" normalizeH="0" baseline="0" noProof="0" dirty="0">
                <a:ln>
                  <a:noFill/>
                </a:ln>
                <a:solidFill>
                  <a:srgbClr val="002A5C"/>
                </a:solidFill>
                <a:effectLst/>
                <a:uLnTx/>
                <a:uFillTx/>
                <a:latin typeface="Arial"/>
                <a:ea typeface="+mn-ea"/>
                <a:cs typeface="Arial"/>
              </a:rPr>
              <a:t>we </a:t>
            </a:r>
            <a:r>
              <a:rPr kumimoji="1" sz="3950" b="0" i="0" u="none" strike="noStrike" kern="1200" cap="none" spc="-25" normalizeH="0" baseline="0" noProof="0" dirty="0">
                <a:ln>
                  <a:noFill/>
                </a:ln>
                <a:solidFill>
                  <a:srgbClr val="002A5C"/>
                </a:solidFill>
                <a:effectLst/>
                <a:uLnTx/>
                <a:uFillTx/>
                <a:latin typeface="Arial"/>
                <a:ea typeface="+mn-ea"/>
                <a:cs typeface="Arial"/>
              </a:rPr>
              <a:t>computed </a:t>
            </a:r>
            <a:r>
              <a:rPr kumimoji="1" sz="3950" b="0" i="0" u="none" strike="noStrike" kern="1200" cap="none" spc="-75" normalizeH="0" baseline="0" noProof="0" dirty="0">
                <a:ln>
                  <a:noFill/>
                </a:ln>
                <a:solidFill>
                  <a:srgbClr val="002A5C"/>
                </a:solidFill>
                <a:effectLst/>
                <a:uLnTx/>
                <a:uFillTx/>
                <a:latin typeface="Arial"/>
                <a:ea typeface="+mn-ea"/>
                <a:cs typeface="Arial"/>
              </a:rPr>
              <a:t>our</a:t>
            </a:r>
            <a:r>
              <a:rPr kumimoji="1" sz="3950" b="0" i="0" u="none" strike="noStrike" kern="1200" cap="none" spc="275" normalizeH="0" baseline="0" noProof="0" dirty="0">
                <a:ln>
                  <a:noFill/>
                </a:ln>
                <a:solidFill>
                  <a:srgbClr val="002A5C"/>
                </a:solidFill>
                <a:effectLst/>
                <a:uLnTx/>
                <a:uFillTx/>
                <a:latin typeface="Arial"/>
                <a:ea typeface="+mn-ea"/>
                <a:cs typeface="Arial"/>
              </a:rPr>
              <a:t> </a:t>
            </a:r>
            <a:r>
              <a:rPr kumimoji="1" sz="3950" b="0" i="0" u="none" strike="noStrike" kern="1200" cap="none" spc="-15" normalizeH="0" baseline="0" noProof="0" dirty="0">
                <a:ln>
                  <a:noFill/>
                </a:ln>
                <a:solidFill>
                  <a:srgbClr val="002A5C"/>
                </a:solidFill>
                <a:effectLst/>
                <a:uLnTx/>
                <a:uFillTx/>
                <a:latin typeface="Arial"/>
                <a:ea typeface="+mn-ea"/>
                <a:cs typeface="Arial"/>
              </a:rPr>
              <a:t>estimate:</a:t>
            </a:r>
            <a:endParaRPr kumimoji="1" sz="3950" b="0" i="0" u="none" strike="noStrike" kern="1200" cap="none" spc="0" normalizeH="0" baseline="0" noProof="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2493206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144" y="730732"/>
            <a:ext cx="12795105" cy="925253"/>
          </a:xfrm>
          <a:prstGeom prst="rect">
            <a:avLst/>
          </a:prstGeom>
        </p:spPr>
        <p:txBody>
          <a:bodyPr vert="horz" wrap="square" lIns="0" tIns="17145" rIns="0" bIns="0" rtlCol="0">
            <a:spAutoFit/>
          </a:bodyPr>
          <a:lstStyle/>
          <a:p>
            <a:pPr marL="12700">
              <a:lnSpc>
                <a:spcPct val="100000"/>
              </a:lnSpc>
              <a:spcBef>
                <a:spcPts val="135"/>
              </a:spcBef>
            </a:pPr>
            <a:r>
              <a:rPr b="1" spc="-254" dirty="0">
                <a:latin typeface="Arial"/>
                <a:cs typeface="Arial"/>
              </a:rPr>
              <a:t>Module </a:t>
            </a:r>
            <a:r>
              <a:rPr b="1" spc="345" dirty="0">
                <a:latin typeface="Arial"/>
                <a:cs typeface="Arial"/>
              </a:rPr>
              <a:t>1 </a:t>
            </a:r>
            <a:r>
              <a:rPr spc="-215" dirty="0"/>
              <a:t>| </a:t>
            </a:r>
            <a:r>
              <a:rPr spc="-120" dirty="0"/>
              <a:t>Least</a:t>
            </a:r>
            <a:r>
              <a:rPr spc="760" dirty="0"/>
              <a:t> </a:t>
            </a:r>
            <a:r>
              <a:rPr spc="-175" dirty="0" smtClean="0"/>
              <a:t>Squares</a:t>
            </a:r>
            <a:r>
              <a:rPr lang="ja-JP" altLang="en-US" spc="-175" dirty="0" smtClean="0"/>
              <a:t>（最小二乗法）</a:t>
            </a:r>
            <a:endParaRPr spc="-175" dirty="0"/>
          </a:p>
        </p:txBody>
      </p:sp>
      <p:sp>
        <p:nvSpPr>
          <p:cNvPr id="3" name="object 3"/>
          <p:cNvSpPr txBox="1"/>
          <p:nvPr/>
        </p:nvSpPr>
        <p:spPr>
          <a:xfrm>
            <a:off x="762144" y="2228069"/>
            <a:ext cx="16376505" cy="4862870"/>
          </a:xfrm>
          <a:prstGeom prst="rect">
            <a:avLst/>
          </a:prstGeom>
        </p:spPr>
        <p:txBody>
          <a:bodyPr vert="horz" wrap="square" lIns="0" tIns="15240" rIns="0" bIns="0" rtlCol="0">
            <a:spAutoFit/>
          </a:bodyPr>
          <a:lstStyle/>
          <a:p>
            <a:pPr marL="12700">
              <a:lnSpc>
                <a:spcPct val="100000"/>
              </a:lnSpc>
              <a:spcBef>
                <a:spcPts val="120"/>
              </a:spcBef>
            </a:pPr>
            <a:r>
              <a:rPr sz="4100" b="1" spc="10" dirty="0">
                <a:solidFill>
                  <a:srgbClr val="002A5C"/>
                </a:solidFill>
                <a:latin typeface="Arial"/>
                <a:cs typeface="Arial"/>
              </a:rPr>
              <a:t>In </a:t>
            </a:r>
            <a:r>
              <a:rPr sz="4100" b="1" spc="-165" dirty="0">
                <a:solidFill>
                  <a:srgbClr val="002A5C"/>
                </a:solidFill>
                <a:latin typeface="Arial"/>
                <a:cs typeface="Arial"/>
              </a:rPr>
              <a:t>this</a:t>
            </a:r>
            <a:r>
              <a:rPr sz="4100" b="1" spc="215" dirty="0">
                <a:solidFill>
                  <a:srgbClr val="002A5C"/>
                </a:solidFill>
                <a:latin typeface="Arial"/>
                <a:cs typeface="Arial"/>
              </a:rPr>
              <a:t> </a:t>
            </a:r>
            <a:r>
              <a:rPr sz="4100" b="1" spc="-220" dirty="0">
                <a:solidFill>
                  <a:srgbClr val="002A5C"/>
                </a:solidFill>
                <a:latin typeface="Arial"/>
                <a:cs typeface="Arial"/>
              </a:rPr>
              <a:t>module</a:t>
            </a:r>
            <a:endParaRPr sz="4100" dirty="0">
              <a:latin typeface="Arial"/>
              <a:cs typeface="Arial"/>
            </a:endParaRPr>
          </a:p>
          <a:p>
            <a:pPr marL="452120" indent="-440055">
              <a:lnSpc>
                <a:spcPct val="100000"/>
              </a:lnSpc>
              <a:spcBef>
                <a:spcPts val="3325"/>
              </a:spcBef>
              <a:buChar char="•"/>
              <a:tabLst>
                <a:tab pos="452755" algn="l"/>
              </a:tabLst>
            </a:pPr>
            <a:r>
              <a:rPr sz="4100" spc="-140" dirty="0">
                <a:solidFill>
                  <a:srgbClr val="002A5C"/>
                </a:solidFill>
                <a:latin typeface="Arial"/>
                <a:cs typeface="Arial"/>
              </a:rPr>
              <a:t>The </a:t>
            </a:r>
            <a:r>
              <a:rPr sz="4100" spc="-25" dirty="0">
                <a:solidFill>
                  <a:srgbClr val="002A5C"/>
                </a:solidFill>
                <a:latin typeface="Arial"/>
                <a:cs typeface="Arial"/>
              </a:rPr>
              <a:t>history </a:t>
            </a:r>
            <a:r>
              <a:rPr sz="4100" spc="5" dirty="0">
                <a:solidFill>
                  <a:srgbClr val="002A5C"/>
                </a:solidFill>
                <a:latin typeface="Arial"/>
                <a:cs typeface="Arial"/>
              </a:rPr>
              <a:t>of the </a:t>
            </a:r>
            <a:r>
              <a:rPr sz="4100" spc="-30" dirty="0">
                <a:solidFill>
                  <a:srgbClr val="002A5C"/>
                </a:solidFill>
                <a:latin typeface="Arial"/>
                <a:cs typeface="Arial"/>
              </a:rPr>
              <a:t>method </a:t>
            </a:r>
            <a:r>
              <a:rPr sz="4100" spc="5" dirty="0">
                <a:solidFill>
                  <a:srgbClr val="002A5C"/>
                </a:solidFill>
                <a:latin typeface="Arial"/>
                <a:cs typeface="Arial"/>
              </a:rPr>
              <a:t>of </a:t>
            </a:r>
            <a:r>
              <a:rPr sz="4100" i="1" spc="-120" dirty="0">
                <a:solidFill>
                  <a:srgbClr val="002A5C"/>
                </a:solidFill>
                <a:latin typeface="Trebuchet MS"/>
                <a:cs typeface="Trebuchet MS"/>
              </a:rPr>
              <a:t>least</a:t>
            </a:r>
            <a:r>
              <a:rPr sz="4100" i="1" spc="875" dirty="0">
                <a:solidFill>
                  <a:srgbClr val="002A5C"/>
                </a:solidFill>
                <a:latin typeface="Trebuchet MS"/>
                <a:cs typeface="Trebuchet MS"/>
              </a:rPr>
              <a:t> </a:t>
            </a:r>
            <a:r>
              <a:rPr sz="4100" i="1" spc="-30" dirty="0">
                <a:solidFill>
                  <a:srgbClr val="002A5C"/>
                </a:solidFill>
                <a:latin typeface="Trebuchet MS"/>
                <a:cs typeface="Trebuchet MS"/>
              </a:rPr>
              <a:t>squares</a:t>
            </a:r>
            <a:endParaRPr sz="4100" dirty="0">
              <a:latin typeface="Trebuchet MS"/>
              <a:cs typeface="Trebuchet MS"/>
            </a:endParaRPr>
          </a:p>
          <a:p>
            <a:pPr marL="452120" indent="-440055">
              <a:lnSpc>
                <a:spcPct val="100000"/>
              </a:lnSpc>
              <a:spcBef>
                <a:spcPts val="3325"/>
              </a:spcBef>
              <a:buChar char="•"/>
              <a:tabLst>
                <a:tab pos="452755" algn="l"/>
              </a:tabLst>
            </a:pPr>
            <a:r>
              <a:rPr sz="4100" spc="-80" dirty="0">
                <a:solidFill>
                  <a:srgbClr val="002A5C"/>
                </a:solidFill>
                <a:latin typeface="Arial"/>
                <a:cs typeface="Arial"/>
              </a:rPr>
              <a:t>Ordinary </a:t>
            </a:r>
            <a:r>
              <a:rPr sz="4100" spc="-70" dirty="0">
                <a:solidFill>
                  <a:srgbClr val="002A5C"/>
                </a:solidFill>
                <a:latin typeface="Arial"/>
                <a:cs typeface="Arial"/>
              </a:rPr>
              <a:t>and </a:t>
            </a:r>
            <a:r>
              <a:rPr sz="4100" spc="-50" dirty="0" smtClean="0">
                <a:solidFill>
                  <a:srgbClr val="002A5C"/>
                </a:solidFill>
                <a:latin typeface="Arial"/>
                <a:cs typeface="Arial"/>
              </a:rPr>
              <a:t>weighted</a:t>
            </a:r>
            <a:r>
              <a:rPr lang="ja-JP" altLang="en-US" sz="4100" spc="-50" dirty="0" smtClean="0">
                <a:solidFill>
                  <a:srgbClr val="002A5C"/>
                </a:solidFill>
                <a:latin typeface="Arial"/>
                <a:cs typeface="Arial"/>
              </a:rPr>
              <a:t>（加重）</a:t>
            </a:r>
            <a:r>
              <a:rPr sz="4100" spc="-50" dirty="0" smtClean="0">
                <a:solidFill>
                  <a:srgbClr val="002A5C"/>
                </a:solidFill>
                <a:latin typeface="Arial"/>
                <a:cs typeface="Arial"/>
              </a:rPr>
              <a:t> </a:t>
            </a:r>
            <a:r>
              <a:rPr sz="4100" spc="-40" dirty="0">
                <a:solidFill>
                  <a:srgbClr val="002A5C"/>
                </a:solidFill>
                <a:latin typeface="Arial"/>
                <a:cs typeface="Arial"/>
              </a:rPr>
              <a:t>least</a:t>
            </a:r>
            <a:r>
              <a:rPr sz="4100" spc="660" dirty="0">
                <a:solidFill>
                  <a:srgbClr val="002A5C"/>
                </a:solidFill>
                <a:latin typeface="Arial"/>
                <a:cs typeface="Arial"/>
              </a:rPr>
              <a:t> </a:t>
            </a:r>
            <a:r>
              <a:rPr sz="4100" spc="-125" dirty="0">
                <a:solidFill>
                  <a:srgbClr val="002A5C"/>
                </a:solidFill>
                <a:latin typeface="Arial"/>
                <a:cs typeface="Arial"/>
              </a:rPr>
              <a:t>squares</a:t>
            </a:r>
            <a:endParaRPr sz="4100" dirty="0">
              <a:latin typeface="Arial"/>
              <a:cs typeface="Arial"/>
            </a:endParaRPr>
          </a:p>
          <a:p>
            <a:pPr marL="452120" indent="-440055">
              <a:lnSpc>
                <a:spcPct val="100000"/>
              </a:lnSpc>
              <a:spcBef>
                <a:spcPts val="3325"/>
              </a:spcBef>
              <a:buChar char="•"/>
              <a:tabLst>
                <a:tab pos="452755" algn="l"/>
              </a:tabLst>
            </a:pPr>
            <a:r>
              <a:rPr sz="4100" spc="-95" dirty="0" smtClean="0">
                <a:solidFill>
                  <a:srgbClr val="FF0000"/>
                </a:solidFill>
                <a:latin typeface="Arial"/>
                <a:cs typeface="Arial"/>
              </a:rPr>
              <a:t>Recursive</a:t>
            </a:r>
            <a:r>
              <a:rPr lang="ja-JP" altLang="en-US" sz="4100" spc="-95" dirty="0" smtClean="0">
                <a:solidFill>
                  <a:srgbClr val="002A5C"/>
                </a:solidFill>
                <a:latin typeface="Arial"/>
                <a:cs typeface="Arial"/>
              </a:rPr>
              <a:t>（再帰的）</a:t>
            </a:r>
            <a:r>
              <a:rPr sz="4100" spc="-95" dirty="0" smtClean="0">
                <a:solidFill>
                  <a:srgbClr val="002A5C"/>
                </a:solidFill>
                <a:latin typeface="Arial"/>
                <a:cs typeface="Arial"/>
              </a:rPr>
              <a:t> </a:t>
            </a:r>
            <a:r>
              <a:rPr sz="4100" spc="-40" dirty="0">
                <a:solidFill>
                  <a:srgbClr val="FF0000"/>
                </a:solidFill>
                <a:latin typeface="Arial"/>
                <a:cs typeface="Arial"/>
              </a:rPr>
              <a:t>least</a:t>
            </a:r>
            <a:r>
              <a:rPr sz="4100" spc="320" dirty="0">
                <a:solidFill>
                  <a:srgbClr val="FF0000"/>
                </a:solidFill>
                <a:latin typeface="Arial"/>
                <a:cs typeface="Arial"/>
              </a:rPr>
              <a:t> </a:t>
            </a:r>
            <a:r>
              <a:rPr sz="4100" spc="-125" dirty="0" smtClean="0">
                <a:solidFill>
                  <a:srgbClr val="FF0000"/>
                </a:solidFill>
                <a:latin typeface="Arial"/>
                <a:cs typeface="Arial"/>
              </a:rPr>
              <a:t>squares</a:t>
            </a:r>
            <a:r>
              <a:rPr lang="ja-JP" altLang="en-US" sz="4100" spc="-125" dirty="0" smtClean="0">
                <a:solidFill>
                  <a:srgbClr val="002A5C"/>
                </a:solidFill>
                <a:latin typeface="Arial"/>
                <a:cs typeface="Arial"/>
              </a:rPr>
              <a:t>（</a:t>
            </a:r>
            <a:r>
              <a:rPr lang="en-US" altLang="ja-JP" sz="4100" spc="-125" dirty="0" err="1" smtClean="0">
                <a:solidFill>
                  <a:srgbClr val="002A5C"/>
                </a:solidFill>
                <a:latin typeface="Arial"/>
                <a:cs typeface="Arial"/>
              </a:rPr>
              <a:t>Kalman</a:t>
            </a:r>
            <a:r>
              <a:rPr lang="en-US" altLang="ja-JP" sz="4100" spc="-125" dirty="0" smtClean="0">
                <a:solidFill>
                  <a:srgbClr val="002A5C"/>
                </a:solidFill>
                <a:latin typeface="Arial"/>
                <a:cs typeface="Arial"/>
              </a:rPr>
              <a:t> Filter</a:t>
            </a:r>
            <a:r>
              <a:rPr lang="ja-JP" altLang="en-US" sz="4100" spc="-125" dirty="0" smtClean="0">
                <a:solidFill>
                  <a:srgbClr val="002A5C"/>
                </a:solidFill>
                <a:latin typeface="Arial"/>
                <a:cs typeface="Arial"/>
              </a:rPr>
              <a:t>に使われている）</a:t>
            </a:r>
            <a:endParaRPr sz="4100" dirty="0">
              <a:latin typeface="Arial"/>
              <a:cs typeface="Arial"/>
            </a:endParaRPr>
          </a:p>
          <a:p>
            <a:pPr marL="452120" indent="-440055">
              <a:lnSpc>
                <a:spcPct val="100000"/>
              </a:lnSpc>
              <a:spcBef>
                <a:spcPts val="3325"/>
              </a:spcBef>
              <a:buChar char="•"/>
              <a:tabLst>
                <a:tab pos="452755" algn="l"/>
              </a:tabLst>
            </a:pPr>
            <a:r>
              <a:rPr sz="4100" spc="-20" dirty="0">
                <a:solidFill>
                  <a:srgbClr val="002A5C"/>
                </a:solidFill>
                <a:latin typeface="Arial"/>
                <a:cs typeface="Arial"/>
              </a:rPr>
              <a:t>Maximum </a:t>
            </a:r>
            <a:r>
              <a:rPr sz="4100" spc="30" dirty="0">
                <a:solidFill>
                  <a:srgbClr val="002A5C"/>
                </a:solidFill>
                <a:latin typeface="Arial"/>
                <a:cs typeface="Arial"/>
              </a:rPr>
              <a:t>likelihood </a:t>
            </a:r>
            <a:r>
              <a:rPr sz="4100" spc="-70" dirty="0">
                <a:solidFill>
                  <a:srgbClr val="002A5C"/>
                </a:solidFill>
                <a:latin typeface="Arial"/>
                <a:cs typeface="Arial"/>
              </a:rPr>
              <a:t>and </a:t>
            </a:r>
            <a:r>
              <a:rPr sz="4100" spc="5" dirty="0">
                <a:solidFill>
                  <a:srgbClr val="002A5C"/>
                </a:solidFill>
                <a:latin typeface="Arial"/>
                <a:cs typeface="Arial"/>
              </a:rPr>
              <a:t>the </a:t>
            </a:r>
            <a:r>
              <a:rPr sz="4100" spc="-30" dirty="0">
                <a:solidFill>
                  <a:srgbClr val="002A5C"/>
                </a:solidFill>
                <a:latin typeface="Arial"/>
                <a:cs typeface="Arial"/>
              </a:rPr>
              <a:t>method </a:t>
            </a:r>
            <a:r>
              <a:rPr sz="4100" spc="5" dirty="0">
                <a:solidFill>
                  <a:srgbClr val="002A5C"/>
                </a:solidFill>
                <a:latin typeface="Arial"/>
                <a:cs typeface="Arial"/>
              </a:rPr>
              <a:t>of </a:t>
            </a:r>
            <a:r>
              <a:rPr sz="4100" spc="-40" dirty="0">
                <a:solidFill>
                  <a:srgbClr val="002A5C"/>
                </a:solidFill>
                <a:latin typeface="Arial"/>
                <a:cs typeface="Arial"/>
              </a:rPr>
              <a:t>least</a:t>
            </a:r>
            <a:r>
              <a:rPr sz="4100" spc="894" dirty="0">
                <a:solidFill>
                  <a:srgbClr val="002A5C"/>
                </a:solidFill>
                <a:latin typeface="Arial"/>
                <a:cs typeface="Arial"/>
              </a:rPr>
              <a:t> </a:t>
            </a:r>
            <a:r>
              <a:rPr sz="4100" spc="-125" dirty="0">
                <a:solidFill>
                  <a:srgbClr val="002A5C"/>
                </a:solidFill>
                <a:latin typeface="Arial"/>
                <a:cs typeface="Arial"/>
              </a:rPr>
              <a:t>squares</a:t>
            </a:r>
            <a:endParaRPr sz="4100" dirty="0">
              <a:latin typeface="Arial"/>
              <a:cs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7355796" y="4486774"/>
          <a:ext cx="9453880" cy="4368455"/>
        </p:xfrm>
        <a:graphic>
          <a:graphicData uri="http://schemas.openxmlformats.org/drawingml/2006/table">
            <a:tbl>
              <a:tblPr firstRow="1" bandRow="1">
                <a:tableStyleId>{2D5ABB26-0587-4C30-8999-92F81FD0307C}</a:tableStyleId>
              </a:tblPr>
              <a:tblGrid>
                <a:gridCol w="1758950">
                  <a:extLst>
                    <a:ext uri="{9D8B030D-6E8A-4147-A177-3AD203B41FA5}">
                      <a16:colId xmlns:a16="http://schemas.microsoft.com/office/drawing/2014/main" val="20000"/>
                    </a:ext>
                  </a:extLst>
                </a:gridCol>
                <a:gridCol w="3847465">
                  <a:extLst>
                    <a:ext uri="{9D8B030D-6E8A-4147-A177-3AD203B41FA5}">
                      <a16:colId xmlns:a16="http://schemas.microsoft.com/office/drawing/2014/main" val="20001"/>
                    </a:ext>
                  </a:extLst>
                </a:gridCol>
                <a:gridCol w="3847465">
                  <a:extLst>
                    <a:ext uri="{9D8B030D-6E8A-4147-A177-3AD203B41FA5}">
                      <a16:colId xmlns:a16="http://schemas.microsoft.com/office/drawing/2014/main" val="20002"/>
                    </a:ext>
                  </a:extLst>
                </a:gridCol>
              </a:tblGrid>
              <a:tr h="728076">
                <a:tc>
                  <a:txBody>
                    <a:bodyPr/>
                    <a:lstStyle/>
                    <a:p>
                      <a:pPr>
                        <a:lnSpc>
                          <a:spcPct val="100000"/>
                        </a:lnSpc>
                      </a:pPr>
                      <a:endParaRPr sz="3600">
                        <a:latin typeface="Times New Roman"/>
                        <a:cs typeface="Times New Roman"/>
                      </a:endParaRPr>
                    </a:p>
                  </a:txBody>
                  <a:tcPr marL="0" marR="0" marT="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7BA4D9"/>
                    </a:solidFill>
                  </a:tcPr>
                </a:tc>
                <a:tc gridSpan="2">
                  <a:txBody>
                    <a:bodyPr/>
                    <a:lstStyle/>
                    <a:p>
                      <a:pPr marL="7620" algn="ctr">
                        <a:lnSpc>
                          <a:spcPct val="100000"/>
                        </a:lnSpc>
                        <a:spcBef>
                          <a:spcPts val="325"/>
                        </a:spcBef>
                      </a:pPr>
                      <a:r>
                        <a:rPr sz="3300" b="1" spc="-190" dirty="0">
                          <a:solidFill>
                            <a:srgbClr val="FFFFFF"/>
                          </a:solidFill>
                          <a:latin typeface="Arial"/>
                          <a:cs typeface="Arial"/>
                        </a:rPr>
                        <a:t>Resistance</a:t>
                      </a:r>
                      <a:r>
                        <a:rPr sz="3300" b="1" spc="80" dirty="0">
                          <a:solidFill>
                            <a:srgbClr val="FFFFFF"/>
                          </a:solidFill>
                          <a:latin typeface="Arial"/>
                          <a:cs typeface="Arial"/>
                        </a:rPr>
                        <a:t> </a:t>
                      </a:r>
                      <a:r>
                        <a:rPr sz="3300" b="1" spc="-185" dirty="0">
                          <a:solidFill>
                            <a:srgbClr val="FFFFFF"/>
                          </a:solidFill>
                          <a:latin typeface="Arial"/>
                          <a:cs typeface="Arial"/>
                        </a:rPr>
                        <a:t>(Ohms)</a:t>
                      </a:r>
                      <a:endParaRPr sz="3300">
                        <a:latin typeface="Arial"/>
                        <a:cs typeface="Arial"/>
                      </a:endParaRPr>
                    </a:p>
                  </a:txBody>
                  <a:tcPr marL="0" marR="0" marT="4127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7BA4D9"/>
                    </a:solidFill>
                  </a:tcPr>
                </a:tc>
                <a:tc hMerge="1">
                  <a:txBody>
                    <a:bodyPr/>
                    <a:lstStyle/>
                    <a:p>
                      <a:endParaRPr/>
                    </a:p>
                  </a:txBody>
                  <a:tcPr marL="0" marR="0" marT="0" marB="0"/>
                </a:tc>
                <a:extLst>
                  <a:ext uri="{0D108BD9-81ED-4DB2-BD59-A6C34878D82A}">
                    <a16:rowId xmlns:a16="http://schemas.microsoft.com/office/drawing/2014/main" val="10000"/>
                  </a:ext>
                </a:extLst>
              </a:tr>
              <a:tr h="728076">
                <a:tc>
                  <a:txBody>
                    <a:bodyPr/>
                    <a:lstStyle/>
                    <a:p>
                      <a:pPr algn="ctr">
                        <a:lnSpc>
                          <a:spcPct val="100000"/>
                        </a:lnSpc>
                        <a:spcBef>
                          <a:spcPts val="365"/>
                        </a:spcBef>
                      </a:pPr>
                      <a:r>
                        <a:rPr sz="3300" b="1" spc="-204" dirty="0">
                          <a:solidFill>
                            <a:srgbClr val="FFFFFF"/>
                          </a:solidFill>
                          <a:latin typeface="Arial"/>
                          <a:cs typeface="Arial"/>
                        </a:rPr>
                        <a:t>Time</a:t>
                      </a:r>
                      <a:endParaRPr sz="3300">
                        <a:latin typeface="Arial"/>
                        <a:cs typeface="Arial"/>
                      </a:endParaRPr>
                    </a:p>
                  </a:txBody>
                  <a:tcPr marL="0" marR="0" marT="4635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7BA4D9"/>
                    </a:solidFill>
                  </a:tcPr>
                </a:tc>
                <a:tc>
                  <a:txBody>
                    <a:bodyPr/>
                    <a:lstStyle/>
                    <a:p>
                      <a:pPr marL="2540" algn="ctr">
                        <a:lnSpc>
                          <a:spcPct val="100000"/>
                        </a:lnSpc>
                        <a:spcBef>
                          <a:spcPts val="365"/>
                        </a:spcBef>
                      </a:pPr>
                      <a:r>
                        <a:rPr sz="3300" b="1" spc="-95" dirty="0">
                          <a:solidFill>
                            <a:srgbClr val="FFFFFF"/>
                          </a:solidFill>
                          <a:latin typeface="Arial"/>
                          <a:cs typeface="Arial"/>
                        </a:rPr>
                        <a:t>Multimeter</a:t>
                      </a:r>
                      <a:r>
                        <a:rPr sz="3300" b="1" spc="70" dirty="0">
                          <a:solidFill>
                            <a:srgbClr val="FFFFFF"/>
                          </a:solidFill>
                          <a:latin typeface="Arial"/>
                          <a:cs typeface="Arial"/>
                        </a:rPr>
                        <a:t> </a:t>
                      </a:r>
                      <a:r>
                        <a:rPr sz="3300" b="1" spc="-370" dirty="0">
                          <a:solidFill>
                            <a:srgbClr val="FFFFFF"/>
                          </a:solidFill>
                          <a:latin typeface="Arial"/>
                          <a:cs typeface="Arial"/>
                        </a:rPr>
                        <a:t>A</a:t>
                      </a:r>
                      <a:endParaRPr sz="3300">
                        <a:latin typeface="Arial"/>
                        <a:cs typeface="Arial"/>
                      </a:endParaRPr>
                    </a:p>
                  </a:txBody>
                  <a:tcPr marL="0" marR="0" marT="4635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7BA4D9"/>
                    </a:solidFill>
                  </a:tcPr>
                </a:tc>
                <a:tc>
                  <a:txBody>
                    <a:bodyPr/>
                    <a:lstStyle/>
                    <a:p>
                      <a:pPr algn="ctr">
                        <a:lnSpc>
                          <a:spcPct val="100000"/>
                        </a:lnSpc>
                        <a:spcBef>
                          <a:spcPts val="365"/>
                        </a:spcBef>
                      </a:pPr>
                      <a:r>
                        <a:rPr sz="3300" b="1" spc="-95" dirty="0">
                          <a:solidFill>
                            <a:srgbClr val="FFFFFF"/>
                          </a:solidFill>
                          <a:latin typeface="Arial"/>
                          <a:cs typeface="Arial"/>
                        </a:rPr>
                        <a:t>Multimeter</a:t>
                      </a:r>
                      <a:r>
                        <a:rPr sz="3300" b="1" spc="70" dirty="0">
                          <a:solidFill>
                            <a:srgbClr val="FFFFFF"/>
                          </a:solidFill>
                          <a:latin typeface="Arial"/>
                          <a:cs typeface="Arial"/>
                        </a:rPr>
                        <a:t> </a:t>
                      </a:r>
                      <a:r>
                        <a:rPr sz="3300" b="1" spc="-185" dirty="0">
                          <a:solidFill>
                            <a:srgbClr val="FFFFFF"/>
                          </a:solidFill>
                          <a:latin typeface="Arial"/>
                          <a:cs typeface="Arial"/>
                        </a:rPr>
                        <a:t>B</a:t>
                      </a:r>
                      <a:endParaRPr sz="3300">
                        <a:latin typeface="Arial"/>
                        <a:cs typeface="Arial"/>
                      </a:endParaRPr>
                    </a:p>
                  </a:txBody>
                  <a:tcPr marL="0" marR="0" marT="4635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7BA4D9"/>
                    </a:solidFill>
                  </a:tcPr>
                </a:tc>
                <a:extLst>
                  <a:ext uri="{0D108BD9-81ED-4DB2-BD59-A6C34878D82A}">
                    <a16:rowId xmlns:a16="http://schemas.microsoft.com/office/drawing/2014/main" val="10001"/>
                  </a:ext>
                </a:extLst>
              </a:tr>
              <a:tr h="728075">
                <a:tc>
                  <a:txBody>
                    <a:bodyPr/>
                    <a:lstStyle/>
                    <a:p>
                      <a:pPr marL="635" algn="ctr">
                        <a:lnSpc>
                          <a:spcPct val="100000"/>
                        </a:lnSpc>
                        <a:spcBef>
                          <a:spcPts val="320"/>
                        </a:spcBef>
                      </a:pPr>
                      <a:r>
                        <a:rPr sz="3300" spc="180" dirty="0">
                          <a:latin typeface="Arial"/>
                          <a:cs typeface="Arial"/>
                        </a:rPr>
                        <a:t>t </a:t>
                      </a:r>
                      <a:r>
                        <a:rPr sz="3300" spc="50" dirty="0">
                          <a:latin typeface="Arial"/>
                          <a:cs typeface="Arial"/>
                        </a:rPr>
                        <a:t>= </a:t>
                      </a:r>
                      <a:r>
                        <a:rPr sz="3300" spc="175" dirty="0">
                          <a:latin typeface="Arial"/>
                          <a:cs typeface="Arial"/>
                        </a:rPr>
                        <a:t>1</a:t>
                      </a:r>
                      <a:r>
                        <a:rPr sz="3300" spc="-55" dirty="0">
                          <a:latin typeface="Arial"/>
                          <a:cs typeface="Arial"/>
                        </a:rPr>
                        <a:t> </a:t>
                      </a:r>
                      <a:r>
                        <a:rPr sz="3300" spc="-125" dirty="0">
                          <a:latin typeface="Arial"/>
                          <a:cs typeface="Arial"/>
                        </a:rPr>
                        <a:t>sec</a:t>
                      </a:r>
                      <a:endParaRPr sz="3300">
                        <a:latin typeface="Arial"/>
                        <a:cs typeface="Arial"/>
                      </a:endParaRPr>
                    </a:p>
                  </a:txBody>
                  <a:tcPr marL="0" marR="0" marT="4064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marL="2540" algn="ctr">
                        <a:lnSpc>
                          <a:spcPct val="100000"/>
                        </a:lnSpc>
                        <a:spcBef>
                          <a:spcPts val="320"/>
                        </a:spcBef>
                      </a:pPr>
                      <a:r>
                        <a:rPr sz="3300" spc="175" dirty="0">
                          <a:latin typeface="Arial"/>
                          <a:cs typeface="Arial"/>
                        </a:rPr>
                        <a:t>1068</a:t>
                      </a:r>
                      <a:endParaRPr sz="3300">
                        <a:latin typeface="Arial"/>
                        <a:cs typeface="Arial"/>
                      </a:endParaRPr>
                    </a:p>
                  </a:txBody>
                  <a:tcPr marL="0" marR="0" marT="4064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a:lnSpc>
                          <a:spcPct val="100000"/>
                        </a:lnSpc>
                      </a:pPr>
                      <a:endParaRPr sz="3600">
                        <a:latin typeface="Times New Roman"/>
                        <a:cs typeface="Times New Roman"/>
                      </a:endParaRPr>
                    </a:p>
                  </a:txBody>
                  <a:tcPr marL="0" marR="0" marT="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extLst>
                  <a:ext uri="{0D108BD9-81ED-4DB2-BD59-A6C34878D82A}">
                    <a16:rowId xmlns:a16="http://schemas.microsoft.com/office/drawing/2014/main" val="10002"/>
                  </a:ext>
                </a:extLst>
              </a:tr>
              <a:tr h="728076">
                <a:tc>
                  <a:txBody>
                    <a:bodyPr/>
                    <a:lstStyle/>
                    <a:p>
                      <a:pPr marL="635" algn="ctr">
                        <a:lnSpc>
                          <a:spcPct val="100000"/>
                        </a:lnSpc>
                        <a:spcBef>
                          <a:spcPts val="360"/>
                        </a:spcBef>
                      </a:pPr>
                      <a:r>
                        <a:rPr sz="3300" spc="180" dirty="0">
                          <a:latin typeface="Arial"/>
                          <a:cs typeface="Arial"/>
                        </a:rPr>
                        <a:t>t </a:t>
                      </a:r>
                      <a:r>
                        <a:rPr sz="3300" spc="50" dirty="0">
                          <a:latin typeface="Arial"/>
                          <a:cs typeface="Arial"/>
                        </a:rPr>
                        <a:t>= </a:t>
                      </a:r>
                      <a:r>
                        <a:rPr sz="3300" spc="175" dirty="0">
                          <a:latin typeface="Arial"/>
                          <a:cs typeface="Arial"/>
                        </a:rPr>
                        <a:t>2</a:t>
                      </a:r>
                      <a:r>
                        <a:rPr sz="3300" spc="-55" dirty="0">
                          <a:latin typeface="Arial"/>
                          <a:cs typeface="Arial"/>
                        </a:rPr>
                        <a:t> </a:t>
                      </a:r>
                      <a:r>
                        <a:rPr sz="3300" spc="-125" dirty="0">
                          <a:latin typeface="Arial"/>
                          <a:cs typeface="Arial"/>
                        </a:rPr>
                        <a:t>sec</a:t>
                      </a:r>
                      <a:endParaRPr sz="3300">
                        <a:latin typeface="Arial"/>
                        <a:cs typeface="Arial"/>
                      </a:endParaRPr>
                    </a:p>
                  </a:txBody>
                  <a:tcPr marL="0" marR="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algn="ctr">
                        <a:lnSpc>
                          <a:spcPct val="100000"/>
                        </a:lnSpc>
                        <a:spcBef>
                          <a:spcPts val="360"/>
                        </a:spcBef>
                      </a:pPr>
                      <a:r>
                        <a:rPr sz="3300" spc="175" dirty="0">
                          <a:latin typeface="Arial"/>
                          <a:cs typeface="Arial"/>
                        </a:rPr>
                        <a:t>988</a:t>
                      </a:r>
                      <a:endParaRPr sz="3300">
                        <a:latin typeface="Arial"/>
                        <a:cs typeface="Arial"/>
                      </a:endParaRPr>
                    </a:p>
                  </a:txBody>
                  <a:tcPr marL="0" marR="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a:lnSpc>
                          <a:spcPct val="100000"/>
                        </a:lnSpc>
                      </a:pPr>
                      <a:endParaRPr sz="3600">
                        <a:latin typeface="Times New Roman"/>
                        <a:cs typeface="Times New Roman"/>
                      </a:endParaRPr>
                    </a:p>
                  </a:txBody>
                  <a:tcPr marL="0" marR="0" marT="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extLst>
                  <a:ext uri="{0D108BD9-81ED-4DB2-BD59-A6C34878D82A}">
                    <a16:rowId xmlns:a16="http://schemas.microsoft.com/office/drawing/2014/main" val="10003"/>
                  </a:ext>
                </a:extLst>
              </a:tr>
              <a:tr h="728076">
                <a:tc>
                  <a:txBody>
                    <a:bodyPr/>
                    <a:lstStyle/>
                    <a:p>
                      <a:pPr marL="635" algn="ctr">
                        <a:lnSpc>
                          <a:spcPct val="100000"/>
                        </a:lnSpc>
                        <a:spcBef>
                          <a:spcPts val="400"/>
                        </a:spcBef>
                      </a:pPr>
                      <a:r>
                        <a:rPr sz="3300" spc="180" dirty="0">
                          <a:latin typeface="Arial"/>
                          <a:cs typeface="Arial"/>
                        </a:rPr>
                        <a:t>t </a:t>
                      </a:r>
                      <a:r>
                        <a:rPr sz="3300" spc="50" dirty="0">
                          <a:latin typeface="Arial"/>
                          <a:cs typeface="Arial"/>
                        </a:rPr>
                        <a:t>= </a:t>
                      </a:r>
                      <a:r>
                        <a:rPr sz="3300" spc="175" dirty="0">
                          <a:latin typeface="Arial"/>
                          <a:cs typeface="Arial"/>
                        </a:rPr>
                        <a:t>3</a:t>
                      </a:r>
                      <a:r>
                        <a:rPr sz="3300" spc="-55" dirty="0">
                          <a:latin typeface="Arial"/>
                          <a:cs typeface="Arial"/>
                        </a:rPr>
                        <a:t> </a:t>
                      </a:r>
                      <a:r>
                        <a:rPr sz="3300" spc="-125" dirty="0">
                          <a:latin typeface="Arial"/>
                          <a:cs typeface="Arial"/>
                        </a:rPr>
                        <a:t>sec</a:t>
                      </a:r>
                      <a:endParaRPr sz="3300">
                        <a:latin typeface="Arial"/>
                        <a:cs typeface="Arial"/>
                      </a:endParaRPr>
                    </a:p>
                  </a:txBody>
                  <a:tcPr marL="0" marR="0" marT="5080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a:lnSpc>
                          <a:spcPct val="100000"/>
                        </a:lnSpc>
                      </a:pPr>
                      <a:endParaRPr sz="3600">
                        <a:latin typeface="Times New Roman"/>
                        <a:cs typeface="Times New Roman"/>
                      </a:endParaRPr>
                    </a:p>
                  </a:txBody>
                  <a:tcPr marL="0" marR="0" marT="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algn="ctr">
                        <a:lnSpc>
                          <a:spcPct val="100000"/>
                        </a:lnSpc>
                        <a:spcBef>
                          <a:spcPts val="400"/>
                        </a:spcBef>
                      </a:pPr>
                      <a:r>
                        <a:rPr sz="3300" spc="175" dirty="0">
                          <a:latin typeface="Arial"/>
                          <a:cs typeface="Arial"/>
                        </a:rPr>
                        <a:t>1002</a:t>
                      </a:r>
                      <a:endParaRPr sz="3300">
                        <a:latin typeface="Arial"/>
                        <a:cs typeface="Arial"/>
                      </a:endParaRPr>
                    </a:p>
                  </a:txBody>
                  <a:tcPr marL="0" marR="0" marT="5080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extLst>
                  <a:ext uri="{0D108BD9-81ED-4DB2-BD59-A6C34878D82A}">
                    <a16:rowId xmlns:a16="http://schemas.microsoft.com/office/drawing/2014/main" val="10004"/>
                  </a:ext>
                </a:extLst>
              </a:tr>
              <a:tr h="728076">
                <a:tc>
                  <a:txBody>
                    <a:bodyPr/>
                    <a:lstStyle/>
                    <a:p>
                      <a:pPr marL="635" algn="ctr">
                        <a:lnSpc>
                          <a:spcPct val="100000"/>
                        </a:lnSpc>
                        <a:spcBef>
                          <a:spcPts val="355"/>
                        </a:spcBef>
                      </a:pPr>
                      <a:r>
                        <a:rPr sz="3300" spc="180" dirty="0">
                          <a:latin typeface="Arial"/>
                          <a:cs typeface="Arial"/>
                        </a:rPr>
                        <a:t>t </a:t>
                      </a:r>
                      <a:r>
                        <a:rPr sz="3300" spc="50" dirty="0">
                          <a:latin typeface="Arial"/>
                          <a:cs typeface="Arial"/>
                        </a:rPr>
                        <a:t>= </a:t>
                      </a:r>
                      <a:r>
                        <a:rPr sz="3300" spc="175" dirty="0">
                          <a:latin typeface="Arial"/>
                          <a:cs typeface="Arial"/>
                        </a:rPr>
                        <a:t>4</a:t>
                      </a:r>
                      <a:r>
                        <a:rPr sz="3300" spc="-55" dirty="0">
                          <a:latin typeface="Arial"/>
                          <a:cs typeface="Arial"/>
                        </a:rPr>
                        <a:t> </a:t>
                      </a:r>
                      <a:r>
                        <a:rPr sz="3300" spc="-125" dirty="0">
                          <a:latin typeface="Arial"/>
                          <a:cs typeface="Arial"/>
                        </a:rPr>
                        <a:t>sec</a:t>
                      </a:r>
                      <a:endParaRPr sz="3300">
                        <a:latin typeface="Arial"/>
                        <a:cs typeface="Arial"/>
                      </a:endParaRPr>
                    </a:p>
                  </a:txBody>
                  <a:tcPr marL="0" marR="0" marT="4508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a:lnSpc>
                          <a:spcPct val="100000"/>
                        </a:lnSpc>
                      </a:pPr>
                      <a:endParaRPr sz="3600">
                        <a:latin typeface="Times New Roman"/>
                        <a:cs typeface="Times New Roman"/>
                      </a:endParaRPr>
                    </a:p>
                  </a:txBody>
                  <a:tcPr marL="0" marR="0" marT="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marL="9525" algn="ctr">
                        <a:lnSpc>
                          <a:spcPct val="100000"/>
                        </a:lnSpc>
                        <a:spcBef>
                          <a:spcPts val="355"/>
                        </a:spcBef>
                      </a:pPr>
                      <a:r>
                        <a:rPr sz="3300" spc="175" dirty="0">
                          <a:latin typeface="Arial"/>
                          <a:cs typeface="Arial"/>
                        </a:rPr>
                        <a:t>996</a:t>
                      </a:r>
                      <a:endParaRPr sz="3300">
                        <a:latin typeface="Arial"/>
                        <a:cs typeface="Arial"/>
                      </a:endParaRPr>
                    </a:p>
                  </a:txBody>
                  <a:tcPr marL="0" marR="0" marT="4508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extLst>
                  <a:ext uri="{0D108BD9-81ED-4DB2-BD59-A6C34878D82A}">
                    <a16:rowId xmlns:a16="http://schemas.microsoft.com/office/drawing/2014/main" val="10005"/>
                  </a:ext>
                </a:extLst>
              </a:tr>
            </a:tbl>
          </a:graphicData>
        </a:graphic>
      </p:graphicFrame>
      <p:sp>
        <p:nvSpPr>
          <p:cNvPr id="3" name="object 3"/>
          <p:cNvSpPr txBox="1"/>
          <p:nvPr/>
        </p:nvSpPr>
        <p:spPr>
          <a:xfrm>
            <a:off x="1621449" y="5150337"/>
            <a:ext cx="5050790" cy="2132965"/>
          </a:xfrm>
          <a:prstGeom prst="rect">
            <a:avLst/>
          </a:prstGeom>
        </p:spPr>
        <p:txBody>
          <a:bodyPr vert="horz" wrap="square" lIns="0" tIns="240029" rIns="0" bIns="0" rtlCol="0">
            <a:spAutoFit/>
          </a:bodyPr>
          <a:lstStyle/>
          <a:p>
            <a:pPr marL="24765" marR="0" lvl="0" indent="0" algn="ctr" defTabSz="914400" rtl="0" eaLnBrk="1" fontAlgn="auto" latinLnBrk="0" hangingPunct="1">
              <a:lnSpc>
                <a:spcPct val="100000"/>
              </a:lnSpc>
              <a:spcBef>
                <a:spcPts val="1889"/>
              </a:spcBef>
              <a:spcAft>
                <a:spcPts val="0"/>
              </a:spcAft>
              <a:buClrTx/>
              <a:buSzTx/>
              <a:buFontTx/>
              <a:buNone/>
              <a:tabLst>
                <a:tab pos="497840" algn="l"/>
              </a:tabLst>
              <a:defRPr/>
            </a:pPr>
            <a:r>
              <a:rPr kumimoji="1" sz="3450" b="0" i="1" u="none" strike="noStrike" kern="1200" cap="none" spc="-459" normalizeH="0" baseline="0" noProof="0" dirty="0">
                <a:ln>
                  <a:noFill/>
                </a:ln>
                <a:solidFill>
                  <a:prstClr val="black"/>
                </a:solidFill>
                <a:effectLst/>
                <a:uLnTx/>
                <a:uFillTx/>
                <a:latin typeface="Times New Roman"/>
                <a:ea typeface="+mn-ea"/>
                <a:cs typeface="Times New Roman"/>
              </a:rPr>
              <a:t>x</a:t>
            </a:r>
            <a:r>
              <a:rPr kumimoji="1" sz="3675" b="0" i="0" u="none" strike="noStrike" kern="1200" cap="none" spc="-690" normalizeH="0" baseline="-19274" noProof="0" dirty="0">
                <a:ln>
                  <a:noFill/>
                </a:ln>
                <a:solidFill>
                  <a:prstClr val="black"/>
                </a:solidFill>
                <a:effectLst/>
                <a:uLnTx/>
                <a:uFillTx/>
                <a:latin typeface="Lucida Sans Unicode"/>
                <a:ea typeface="+mn-ea"/>
                <a:cs typeface="Lucida Sans Unicode"/>
              </a:rPr>
              <a:t>1</a:t>
            </a:r>
            <a:r>
              <a:rPr kumimoji="1" sz="3450" b="0" i="0" u="none" strike="noStrike" kern="1200" cap="none" spc="-459" normalizeH="0" baseline="0" noProof="0" dirty="0">
                <a:ln>
                  <a:noFill/>
                </a:ln>
                <a:solidFill>
                  <a:prstClr val="black"/>
                </a:solidFill>
                <a:effectLst/>
                <a:uLnTx/>
                <a:uFillTx/>
                <a:latin typeface="Lucida Sans Unicode"/>
                <a:ea typeface="+mn-ea"/>
                <a:cs typeface="Lucida Sans Unicode"/>
              </a:rPr>
              <a:t>̂	</a:t>
            </a:r>
            <a:r>
              <a:rPr kumimoji="1" sz="3450" b="0" i="0" u="none" strike="noStrike" kern="1200" cap="none" spc="-375" normalizeH="0" baseline="0" noProof="0" dirty="0">
                <a:ln>
                  <a:noFill/>
                </a:ln>
                <a:solidFill>
                  <a:prstClr val="black"/>
                </a:solidFill>
                <a:effectLst/>
                <a:uLnTx/>
                <a:uFillTx/>
                <a:latin typeface="Lucida Sans Unicode"/>
                <a:ea typeface="+mn-ea"/>
                <a:cs typeface="Lucida Sans Unicode"/>
              </a:rPr>
              <a:t>=</a:t>
            </a:r>
            <a:r>
              <a:rPr kumimoji="1" sz="3450" b="0" i="0" u="none" strike="noStrike" kern="1200" cap="none" spc="-195" normalizeH="0" baseline="0" noProof="0" dirty="0">
                <a:ln>
                  <a:noFill/>
                </a:ln>
                <a:solidFill>
                  <a:prstClr val="black"/>
                </a:solidFill>
                <a:effectLst/>
                <a:uLnTx/>
                <a:uFillTx/>
                <a:latin typeface="Lucida Sans Unicode"/>
                <a:ea typeface="+mn-ea"/>
                <a:cs typeface="Lucida Sans Unicode"/>
              </a:rPr>
              <a:t> </a:t>
            </a:r>
            <a:r>
              <a:rPr kumimoji="1" sz="3450" b="0" i="0" u="none" strike="noStrike" kern="1200" cap="none" spc="-95" normalizeH="0" baseline="0" noProof="0" dirty="0">
                <a:ln>
                  <a:noFill/>
                </a:ln>
                <a:solidFill>
                  <a:prstClr val="black"/>
                </a:solidFill>
                <a:effectLst/>
                <a:uLnTx/>
                <a:uFillTx/>
                <a:latin typeface="Lucida Sans Unicode"/>
                <a:ea typeface="+mn-ea"/>
                <a:cs typeface="Lucida Sans Unicode"/>
              </a:rPr>
              <a:t>(</a:t>
            </a:r>
            <a:r>
              <a:rPr kumimoji="1" sz="3450" b="1" i="0" u="none" strike="noStrike" kern="1200" cap="none" spc="-95" normalizeH="0" baseline="0" noProof="0" dirty="0">
                <a:ln>
                  <a:noFill/>
                </a:ln>
                <a:solidFill>
                  <a:prstClr val="black"/>
                </a:solidFill>
                <a:effectLst/>
                <a:uLnTx/>
                <a:uFillTx/>
                <a:latin typeface="Times New Roman"/>
                <a:ea typeface="+mn-ea"/>
                <a:cs typeface="Times New Roman"/>
              </a:rPr>
              <a:t>H</a:t>
            </a:r>
            <a:r>
              <a:rPr kumimoji="1" sz="3675" b="0" i="1" u="none" strike="noStrike" kern="1200" cap="none" spc="-142" normalizeH="0" baseline="29478" noProof="0" dirty="0">
                <a:ln>
                  <a:noFill/>
                </a:ln>
                <a:solidFill>
                  <a:prstClr val="black"/>
                </a:solidFill>
                <a:effectLst/>
                <a:uLnTx/>
                <a:uFillTx/>
                <a:latin typeface="Times New Roman"/>
                <a:ea typeface="+mn-ea"/>
                <a:cs typeface="Times New Roman"/>
              </a:rPr>
              <a:t>T</a:t>
            </a:r>
            <a:r>
              <a:rPr kumimoji="1" sz="3450" b="1" i="0" u="none" strike="noStrike" kern="1200" cap="none" spc="-95" normalizeH="0" baseline="0" noProof="0" dirty="0">
                <a:ln>
                  <a:noFill/>
                </a:ln>
                <a:solidFill>
                  <a:prstClr val="black"/>
                </a:solidFill>
                <a:effectLst/>
                <a:uLnTx/>
                <a:uFillTx/>
                <a:latin typeface="Times New Roman"/>
                <a:ea typeface="+mn-ea"/>
                <a:cs typeface="Times New Roman"/>
              </a:rPr>
              <a:t>R</a:t>
            </a:r>
            <a:r>
              <a:rPr kumimoji="1" sz="3675" b="0" i="0" u="none" strike="noStrike" kern="1200" cap="none" spc="-142" normalizeH="0" baseline="29478" noProof="0" dirty="0">
                <a:ln>
                  <a:noFill/>
                </a:ln>
                <a:solidFill>
                  <a:prstClr val="black"/>
                </a:solidFill>
                <a:effectLst/>
                <a:uLnTx/>
                <a:uFillTx/>
                <a:latin typeface="Lucida Sans Unicode"/>
                <a:ea typeface="+mn-ea"/>
                <a:cs typeface="Lucida Sans Unicode"/>
              </a:rPr>
              <a:t>−1</a:t>
            </a:r>
            <a:r>
              <a:rPr kumimoji="1" sz="3450" b="1" i="0" u="none" strike="noStrike" kern="1200" cap="none" spc="-95" normalizeH="0" baseline="0" noProof="0" dirty="0">
                <a:ln>
                  <a:noFill/>
                </a:ln>
                <a:solidFill>
                  <a:prstClr val="black"/>
                </a:solidFill>
                <a:effectLst/>
                <a:uLnTx/>
                <a:uFillTx/>
                <a:latin typeface="Times New Roman"/>
                <a:ea typeface="+mn-ea"/>
                <a:cs typeface="Times New Roman"/>
              </a:rPr>
              <a:t>H</a:t>
            </a:r>
            <a:r>
              <a:rPr kumimoji="1" sz="3450" b="0" i="0" u="none" strike="noStrike" kern="1200" cap="none" spc="-95" normalizeH="0" baseline="0" noProof="0" dirty="0">
                <a:ln>
                  <a:noFill/>
                </a:ln>
                <a:solidFill>
                  <a:prstClr val="black"/>
                </a:solidFill>
                <a:effectLst/>
                <a:uLnTx/>
                <a:uFillTx/>
                <a:latin typeface="Lucida Sans Unicode"/>
                <a:ea typeface="+mn-ea"/>
                <a:cs typeface="Lucida Sans Unicode"/>
              </a:rPr>
              <a:t>)</a:t>
            </a:r>
            <a:r>
              <a:rPr kumimoji="1" sz="3675" b="0" i="0" u="none" strike="noStrike" kern="1200" cap="none" spc="-142" normalizeH="0" baseline="29478" noProof="0" dirty="0">
                <a:ln>
                  <a:noFill/>
                </a:ln>
                <a:solidFill>
                  <a:prstClr val="black"/>
                </a:solidFill>
                <a:effectLst/>
                <a:uLnTx/>
                <a:uFillTx/>
                <a:latin typeface="Lucida Sans Unicode"/>
                <a:ea typeface="+mn-ea"/>
                <a:cs typeface="Lucida Sans Unicode"/>
              </a:rPr>
              <a:t>−1</a:t>
            </a:r>
            <a:r>
              <a:rPr kumimoji="1" sz="3450" b="1" i="0" u="none" strike="noStrike" kern="1200" cap="none" spc="-95" normalizeH="0" baseline="0" noProof="0" dirty="0">
                <a:ln>
                  <a:noFill/>
                </a:ln>
                <a:solidFill>
                  <a:prstClr val="black"/>
                </a:solidFill>
                <a:effectLst/>
                <a:uLnTx/>
                <a:uFillTx/>
                <a:latin typeface="Times New Roman"/>
                <a:ea typeface="+mn-ea"/>
                <a:cs typeface="Times New Roman"/>
              </a:rPr>
              <a:t>H</a:t>
            </a:r>
            <a:r>
              <a:rPr kumimoji="1" sz="3675" b="0" i="1" u="none" strike="noStrike" kern="1200" cap="none" spc="-142" normalizeH="0" baseline="29478" noProof="0" dirty="0">
                <a:ln>
                  <a:noFill/>
                </a:ln>
                <a:solidFill>
                  <a:prstClr val="black"/>
                </a:solidFill>
                <a:effectLst/>
                <a:uLnTx/>
                <a:uFillTx/>
                <a:latin typeface="Times New Roman"/>
                <a:ea typeface="+mn-ea"/>
                <a:cs typeface="Times New Roman"/>
              </a:rPr>
              <a:t>T</a:t>
            </a:r>
            <a:r>
              <a:rPr kumimoji="1" sz="3450" b="1" i="0" u="none" strike="noStrike" kern="1200" cap="none" spc="-95" normalizeH="0" baseline="0" noProof="0" dirty="0">
                <a:ln>
                  <a:noFill/>
                </a:ln>
                <a:solidFill>
                  <a:prstClr val="black"/>
                </a:solidFill>
                <a:effectLst/>
                <a:uLnTx/>
                <a:uFillTx/>
                <a:latin typeface="Times New Roman"/>
                <a:ea typeface="+mn-ea"/>
                <a:cs typeface="Times New Roman"/>
              </a:rPr>
              <a:t>R</a:t>
            </a:r>
            <a:r>
              <a:rPr kumimoji="1" sz="3675" b="0" i="0" u="none" strike="noStrike" kern="1200" cap="none" spc="-142" normalizeH="0" baseline="29478" noProof="0" dirty="0">
                <a:ln>
                  <a:noFill/>
                </a:ln>
                <a:solidFill>
                  <a:prstClr val="black"/>
                </a:solidFill>
                <a:effectLst/>
                <a:uLnTx/>
                <a:uFillTx/>
                <a:latin typeface="Lucida Sans Unicode"/>
                <a:ea typeface="+mn-ea"/>
                <a:cs typeface="Lucida Sans Unicode"/>
              </a:rPr>
              <a:t>−1</a:t>
            </a:r>
            <a:r>
              <a:rPr kumimoji="1" sz="3450" b="1" i="0" u="none" strike="noStrike" kern="1200" cap="none" spc="-95" normalizeH="0" baseline="0" noProof="0" dirty="0">
                <a:ln>
                  <a:noFill/>
                </a:ln>
                <a:solidFill>
                  <a:prstClr val="black"/>
                </a:solidFill>
                <a:effectLst/>
                <a:uLnTx/>
                <a:uFillTx/>
                <a:latin typeface="Times New Roman"/>
                <a:ea typeface="+mn-ea"/>
                <a:cs typeface="Times New Roman"/>
              </a:rPr>
              <a:t>y</a:t>
            </a:r>
            <a:r>
              <a:rPr kumimoji="1" sz="3675" b="0" i="0" u="none" strike="noStrike" kern="1200" cap="none" spc="-142" normalizeH="0" baseline="-19274" noProof="0" dirty="0">
                <a:ln>
                  <a:noFill/>
                </a:ln>
                <a:solidFill>
                  <a:prstClr val="black"/>
                </a:solidFill>
                <a:effectLst/>
                <a:uLnTx/>
                <a:uFillTx/>
                <a:latin typeface="Lucida Sans Unicode"/>
                <a:ea typeface="+mn-ea"/>
                <a:cs typeface="Lucida Sans Unicode"/>
              </a:rPr>
              <a:t>1</a:t>
            </a:r>
            <a:endParaRPr kumimoji="1" sz="3675" b="0" i="0" u="none" strike="noStrike" kern="1200" cap="none" spc="0" normalizeH="0" baseline="-19274" noProof="0">
              <a:ln>
                <a:noFill/>
              </a:ln>
              <a:solidFill>
                <a:prstClr val="black"/>
              </a:solidFill>
              <a:effectLst/>
              <a:uLnTx/>
              <a:uFillTx/>
              <a:latin typeface="Lucida Sans Unicode"/>
              <a:ea typeface="+mn-ea"/>
              <a:cs typeface="Lucida Sans Unicode"/>
            </a:endParaRPr>
          </a:p>
          <a:p>
            <a:pPr marL="0" marR="0" lvl="0" indent="0" algn="ctr" defTabSz="914400" rtl="0" eaLnBrk="1" fontAlgn="auto" latinLnBrk="0" hangingPunct="1">
              <a:lnSpc>
                <a:spcPct val="100000"/>
              </a:lnSpc>
              <a:spcBef>
                <a:spcPts val="1795"/>
              </a:spcBef>
              <a:spcAft>
                <a:spcPts val="0"/>
              </a:spcAft>
              <a:buClrTx/>
              <a:buSzTx/>
              <a:buFontTx/>
              <a:buNone/>
              <a:tabLst>
                <a:tab pos="473075" algn="l"/>
              </a:tabLst>
              <a:defRPr/>
            </a:pPr>
            <a:r>
              <a:rPr kumimoji="1" sz="3450" b="0" i="1" u="none" strike="noStrike" kern="1200" cap="none" spc="-459" normalizeH="0" baseline="0" noProof="0" dirty="0">
                <a:ln>
                  <a:noFill/>
                </a:ln>
                <a:solidFill>
                  <a:prstClr val="black"/>
                </a:solidFill>
                <a:effectLst/>
                <a:uLnTx/>
                <a:uFillTx/>
                <a:latin typeface="Times New Roman"/>
                <a:ea typeface="+mn-ea"/>
                <a:cs typeface="Times New Roman"/>
              </a:rPr>
              <a:t>x</a:t>
            </a:r>
            <a:r>
              <a:rPr kumimoji="1" sz="3675" b="0" i="0" u="none" strike="noStrike" kern="1200" cap="none" spc="-690" normalizeH="0" baseline="-19274" noProof="0" dirty="0">
                <a:ln>
                  <a:noFill/>
                </a:ln>
                <a:solidFill>
                  <a:prstClr val="black"/>
                </a:solidFill>
                <a:effectLst/>
                <a:uLnTx/>
                <a:uFillTx/>
                <a:latin typeface="Lucida Sans Unicode"/>
                <a:ea typeface="+mn-ea"/>
                <a:cs typeface="Lucida Sans Unicode"/>
              </a:rPr>
              <a:t>2</a:t>
            </a:r>
            <a:r>
              <a:rPr kumimoji="1" sz="3450" b="0" i="0" u="none" strike="noStrike" kern="1200" cap="none" spc="-459" normalizeH="0" baseline="0" noProof="0" dirty="0">
                <a:ln>
                  <a:noFill/>
                </a:ln>
                <a:solidFill>
                  <a:prstClr val="black"/>
                </a:solidFill>
                <a:effectLst/>
                <a:uLnTx/>
                <a:uFillTx/>
                <a:latin typeface="Lucida Sans Unicode"/>
                <a:ea typeface="+mn-ea"/>
                <a:cs typeface="Lucida Sans Unicode"/>
              </a:rPr>
              <a:t>̂	</a:t>
            </a:r>
            <a:r>
              <a:rPr kumimoji="1" sz="3450" b="0" i="0" u="none" strike="noStrike" kern="1200" cap="none" spc="-375" normalizeH="0" baseline="0" noProof="0" dirty="0">
                <a:ln>
                  <a:noFill/>
                </a:ln>
                <a:solidFill>
                  <a:prstClr val="black"/>
                </a:solidFill>
                <a:effectLst/>
                <a:uLnTx/>
                <a:uFillTx/>
                <a:latin typeface="Lucida Sans Unicode"/>
                <a:ea typeface="+mn-ea"/>
                <a:cs typeface="Lucida Sans Unicode"/>
              </a:rPr>
              <a:t>=</a:t>
            </a:r>
            <a:r>
              <a:rPr kumimoji="1" sz="3450" b="0" i="0" u="none" strike="noStrike" kern="1200" cap="none" spc="-229" normalizeH="0" baseline="0" noProof="0" dirty="0">
                <a:ln>
                  <a:noFill/>
                </a:ln>
                <a:solidFill>
                  <a:prstClr val="black"/>
                </a:solidFill>
                <a:effectLst/>
                <a:uLnTx/>
                <a:uFillTx/>
                <a:latin typeface="Lucida Sans Unicode"/>
                <a:ea typeface="+mn-ea"/>
                <a:cs typeface="Lucida Sans Unicode"/>
              </a:rPr>
              <a:t> </a:t>
            </a:r>
            <a:r>
              <a:rPr kumimoji="1" sz="3450" b="0" i="0" u="none" strike="noStrike" kern="1200" cap="none" spc="-105" normalizeH="0" baseline="0" noProof="0" dirty="0">
                <a:ln>
                  <a:noFill/>
                </a:ln>
                <a:solidFill>
                  <a:prstClr val="black"/>
                </a:solidFill>
                <a:effectLst/>
                <a:uLnTx/>
                <a:uFillTx/>
                <a:latin typeface="Lucida Sans Unicode"/>
                <a:ea typeface="+mn-ea"/>
                <a:cs typeface="Lucida Sans Unicode"/>
              </a:rPr>
              <a:t>(</a:t>
            </a:r>
            <a:r>
              <a:rPr kumimoji="1" sz="3450" b="1" i="0" u="none" strike="noStrike" kern="1200" cap="none" spc="-105" normalizeH="0" baseline="0" noProof="0" dirty="0">
                <a:ln>
                  <a:noFill/>
                </a:ln>
                <a:solidFill>
                  <a:prstClr val="black"/>
                </a:solidFill>
                <a:effectLst/>
                <a:uLnTx/>
                <a:uFillTx/>
                <a:latin typeface="Times New Roman"/>
                <a:ea typeface="+mn-ea"/>
                <a:cs typeface="Times New Roman"/>
              </a:rPr>
              <a:t>H</a:t>
            </a:r>
            <a:r>
              <a:rPr kumimoji="1" sz="3675" b="0" i="1" u="none" strike="noStrike" kern="1200" cap="none" spc="-157" normalizeH="0" baseline="29478" noProof="0" dirty="0">
                <a:ln>
                  <a:noFill/>
                </a:ln>
                <a:solidFill>
                  <a:prstClr val="black"/>
                </a:solidFill>
                <a:effectLst/>
                <a:uLnTx/>
                <a:uFillTx/>
                <a:latin typeface="Times New Roman"/>
                <a:ea typeface="+mn-ea"/>
                <a:cs typeface="Times New Roman"/>
              </a:rPr>
              <a:t>T</a:t>
            </a:r>
            <a:r>
              <a:rPr kumimoji="1" sz="3450" b="1" i="0" u="none" strike="noStrike" kern="1200" cap="none" spc="-105" normalizeH="0" baseline="0" noProof="0" dirty="0">
                <a:ln>
                  <a:noFill/>
                </a:ln>
                <a:solidFill>
                  <a:prstClr val="black"/>
                </a:solidFill>
                <a:effectLst/>
                <a:uLnTx/>
                <a:uFillTx/>
                <a:latin typeface="Times New Roman"/>
                <a:ea typeface="+mn-ea"/>
                <a:cs typeface="Times New Roman"/>
              </a:rPr>
              <a:t>R</a:t>
            </a:r>
            <a:r>
              <a:rPr kumimoji="1" sz="3675" b="0" i="0" u="none" strike="noStrike" kern="1200" cap="none" spc="-157" normalizeH="0" baseline="29478" noProof="0" dirty="0">
                <a:ln>
                  <a:noFill/>
                </a:ln>
                <a:solidFill>
                  <a:prstClr val="black"/>
                </a:solidFill>
                <a:effectLst/>
                <a:uLnTx/>
                <a:uFillTx/>
                <a:latin typeface="Lucida Sans Unicode"/>
                <a:ea typeface="+mn-ea"/>
                <a:cs typeface="Lucida Sans Unicode"/>
              </a:rPr>
              <a:t>−1</a:t>
            </a:r>
            <a:r>
              <a:rPr kumimoji="1" sz="3450" b="1" i="0" u="none" strike="noStrike" kern="1200" cap="none" spc="-105" normalizeH="0" baseline="0" noProof="0" dirty="0">
                <a:ln>
                  <a:noFill/>
                </a:ln>
                <a:solidFill>
                  <a:prstClr val="black"/>
                </a:solidFill>
                <a:effectLst/>
                <a:uLnTx/>
                <a:uFillTx/>
                <a:latin typeface="Times New Roman"/>
                <a:ea typeface="+mn-ea"/>
                <a:cs typeface="Times New Roman"/>
              </a:rPr>
              <a:t>H</a:t>
            </a:r>
            <a:r>
              <a:rPr kumimoji="1" sz="3450" b="0" i="0" u="none" strike="noStrike" kern="1200" cap="none" spc="-105" normalizeH="0" baseline="0" noProof="0" dirty="0">
                <a:ln>
                  <a:noFill/>
                </a:ln>
                <a:solidFill>
                  <a:prstClr val="black"/>
                </a:solidFill>
                <a:effectLst/>
                <a:uLnTx/>
                <a:uFillTx/>
                <a:latin typeface="Lucida Sans Unicode"/>
                <a:ea typeface="+mn-ea"/>
                <a:cs typeface="Lucida Sans Unicode"/>
              </a:rPr>
              <a:t>)</a:t>
            </a:r>
            <a:r>
              <a:rPr kumimoji="1" sz="3675" b="0" i="0" u="none" strike="noStrike" kern="1200" cap="none" spc="-157" normalizeH="0" baseline="29478" noProof="0" dirty="0">
                <a:ln>
                  <a:noFill/>
                </a:ln>
                <a:solidFill>
                  <a:prstClr val="black"/>
                </a:solidFill>
                <a:effectLst/>
                <a:uLnTx/>
                <a:uFillTx/>
                <a:latin typeface="Lucida Sans Unicode"/>
                <a:ea typeface="+mn-ea"/>
                <a:cs typeface="Lucida Sans Unicode"/>
              </a:rPr>
              <a:t>−1</a:t>
            </a:r>
            <a:r>
              <a:rPr kumimoji="1" sz="3450" b="1" i="0" u="none" strike="noStrike" kern="1200" cap="none" spc="-105" normalizeH="0" baseline="0" noProof="0" dirty="0">
                <a:ln>
                  <a:noFill/>
                </a:ln>
                <a:solidFill>
                  <a:prstClr val="black"/>
                </a:solidFill>
                <a:effectLst/>
                <a:uLnTx/>
                <a:uFillTx/>
                <a:latin typeface="Times New Roman"/>
                <a:ea typeface="+mn-ea"/>
                <a:cs typeface="Times New Roman"/>
              </a:rPr>
              <a:t>H</a:t>
            </a:r>
            <a:r>
              <a:rPr kumimoji="1" sz="3675" b="0" i="1" u="none" strike="noStrike" kern="1200" cap="none" spc="-157" normalizeH="0" baseline="29478" noProof="0" dirty="0">
                <a:ln>
                  <a:noFill/>
                </a:ln>
                <a:solidFill>
                  <a:prstClr val="black"/>
                </a:solidFill>
                <a:effectLst/>
                <a:uLnTx/>
                <a:uFillTx/>
                <a:latin typeface="Times New Roman"/>
                <a:ea typeface="+mn-ea"/>
                <a:cs typeface="Times New Roman"/>
              </a:rPr>
              <a:t>T</a:t>
            </a:r>
            <a:r>
              <a:rPr kumimoji="1" sz="3450" b="1" i="0" u="none" strike="noStrike" kern="1200" cap="none" spc="-105" normalizeH="0" baseline="0" noProof="0" dirty="0">
                <a:ln>
                  <a:noFill/>
                </a:ln>
                <a:solidFill>
                  <a:prstClr val="black"/>
                </a:solidFill>
                <a:effectLst/>
                <a:uLnTx/>
                <a:uFillTx/>
                <a:latin typeface="Times New Roman"/>
                <a:ea typeface="+mn-ea"/>
                <a:cs typeface="Times New Roman"/>
              </a:rPr>
              <a:t>R</a:t>
            </a:r>
            <a:r>
              <a:rPr kumimoji="1" sz="3675" b="0" i="0" u="none" strike="noStrike" kern="1200" cap="none" spc="-157" normalizeH="0" baseline="29478" noProof="0" dirty="0">
                <a:ln>
                  <a:noFill/>
                </a:ln>
                <a:solidFill>
                  <a:prstClr val="black"/>
                </a:solidFill>
                <a:effectLst/>
                <a:uLnTx/>
                <a:uFillTx/>
                <a:latin typeface="Lucida Sans Unicode"/>
                <a:ea typeface="+mn-ea"/>
                <a:cs typeface="Lucida Sans Unicode"/>
              </a:rPr>
              <a:t>−1</a:t>
            </a:r>
            <a:r>
              <a:rPr kumimoji="1" sz="3450" b="1" i="0" u="none" strike="noStrike" kern="1200" cap="none" spc="-105" normalizeH="0" baseline="0" noProof="0" dirty="0">
                <a:ln>
                  <a:noFill/>
                </a:ln>
                <a:solidFill>
                  <a:prstClr val="black"/>
                </a:solidFill>
                <a:effectLst/>
                <a:uLnTx/>
                <a:uFillTx/>
                <a:latin typeface="Times New Roman"/>
                <a:ea typeface="+mn-ea"/>
                <a:cs typeface="Times New Roman"/>
              </a:rPr>
              <a:t>y</a:t>
            </a:r>
            <a:r>
              <a:rPr kumimoji="1" sz="3675" b="0" i="0" u="none" strike="noStrike" kern="1200" cap="none" spc="-157" normalizeH="0" baseline="-19274" noProof="0" dirty="0">
                <a:ln>
                  <a:noFill/>
                </a:ln>
                <a:solidFill>
                  <a:prstClr val="black"/>
                </a:solidFill>
                <a:effectLst/>
                <a:uLnTx/>
                <a:uFillTx/>
                <a:latin typeface="Lucida Sans Unicode"/>
                <a:ea typeface="+mn-ea"/>
                <a:cs typeface="Lucida Sans Unicode"/>
              </a:rPr>
              <a:t>1:2</a:t>
            </a:r>
            <a:endParaRPr kumimoji="1" sz="3675" b="0" i="0" u="none" strike="noStrike" kern="1200" cap="none" spc="0" normalizeH="0" baseline="-19274" noProof="0">
              <a:ln>
                <a:noFill/>
              </a:ln>
              <a:solidFill>
                <a:prstClr val="black"/>
              </a:solidFill>
              <a:effectLst/>
              <a:uLnTx/>
              <a:uFillTx/>
              <a:latin typeface="Lucida Sans Unicode"/>
              <a:ea typeface="+mn-ea"/>
              <a:cs typeface="Lucida Sans Unicode"/>
            </a:endParaRPr>
          </a:p>
          <a:p>
            <a:pPr marL="0" marR="12065" lvl="0" indent="0" algn="ctr" defTabSz="914400" rtl="0" eaLnBrk="1" fontAlgn="auto" latinLnBrk="0" hangingPunct="1">
              <a:lnSpc>
                <a:spcPct val="100000"/>
              </a:lnSpc>
              <a:spcBef>
                <a:spcPts val="1180"/>
              </a:spcBef>
              <a:spcAft>
                <a:spcPts val="0"/>
              </a:spcAft>
              <a:buClrTx/>
              <a:buSzTx/>
              <a:buFontTx/>
              <a:buNone/>
              <a:tabLst/>
              <a:defRPr/>
            </a:pPr>
            <a:r>
              <a:rPr kumimoji="1" sz="2950" b="0" i="0" u="none" strike="noStrike" kern="1200" cap="none" spc="-830" normalizeH="0" baseline="0" noProof="0" dirty="0">
                <a:ln>
                  <a:noFill/>
                </a:ln>
                <a:solidFill>
                  <a:prstClr val="black"/>
                </a:solidFill>
                <a:effectLst/>
                <a:uLnTx/>
                <a:uFillTx/>
                <a:latin typeface="Lucida Sans Unicode"/>
                <a:ea typeface="+mn-ea"/>
                <a:cs typeface="Lucida Sans Unicode"/>
              </a:rPr>
              <a:t>⋮</a:t>
            </a:r>
            <a:endParaRPr kumimoji="1" sz="29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4" name="object 4"/>
          <p:cNvSpPr txBox="1">
            <a:spLocks noGrp="1"/>
          </p:cNvSpPr>
          <p:nvPr>
            <p:ph type="title"/>
          </p:nvPr>
        </p:nvSpPr>
        <p:spPr>
          <a:xfrm>
            <a:off x="1421811" y="636495"/>
            <a:ext cx="6956425" cy="930275"/>
          </a:xfrm>
          <a:prstGeom prst="rect">
            <a:avLst/>
          </a:prstGeom>
        </p:spPr>
        <p:txBody>
          <a:bodyPr vert="horz" wrap="square" lIns="0" tIns="17145" rIns="0" bIns="0" rtlCol="0">
            <a:spAutoFit/>
          </a:bodyPr>
          <a:lstStyle/>
          <a:p>
            <a:pPr marL="12700">
              <a:lnSpc>
                <a:spcPct val="100000"/>
              </a:lnSpc>
              <a:spcBef>
                <a:spcPts val="135"/>
              </a:spcBef>
            </a:pPr>
            <a:r>
              <a:rPr b="1" spc="-350" dirty="0">
                <a:latin typeface="Arial"/>
                <a:cs typeface="Arial"/>
              </a:rPr>
              <a:t>Recursive</a:t>
            </a:r>
            <a:r>
              <a:rPr b="1" spc="114" dirty="0">
                <a:latin typeface="Arial"/>
                <a:cs typeface="Arial"/>
              </a:rPr>
              <a:t> </a:t>
            </a:r>
            <a:r>
              <a:rPr b="1" spc="-250" dirty="0">
                <a:latin typeface="Arial"/>
                <a:cs typeface="Arial"/>
              </a:rPr>
              <a:t>Estimation</a:t>
            </a:r>
          </a:p>
        </p:txBody>
      </p:sp>
      <p:sp>
        <p:nvSpPr>
          <p:cNvPr id="5" name="object 5"/>
          <p:cNvSpPr txBox="1"/>
          <p:nvPr/>
        </p:nvSpPr>
        <p:spPr>
          <a:xfrm>
            <a:off x="1421811" y="2484605"/>
            <a:ext cx="14826615" cy="1812676"/>
          </a:xfrm>
          <a:prstGeom prst="rect">
            <a:avLst/>
          </a:prstGeom>
        </p:spPr>
        <p:txBody>
          <a:bodyPr vert="horz" wrap="square" lIns="0" tIns="12065" rIns="0" bIns="0" rtlCol="0">
            <a:spAutoFit/>
          </a:bodyPr>
          <a:lstStyle/>
          <a:p>
            <a:pPr marL="462915" marR="5080" lvl="0" indent="-450850" algn="l" defTabSz="914400" rtl="0" eaLnBrk="1" fontAlgn="auto" latinLnBrk="0" hangingPunct="1">
              <a:lnSpc>
                <a:spcPct val="100400"/>
              </a:lnSpc>
              <a:spcBef>
                <a:spcPts val="95"/>
              </a:spcBef>
              <a:spcAft>
                <a:spcPts val="0"/>
              </a:spcAft>
              <a:buClrTx/>
              <a:buSzPct val="89743"/>
              <a:buFontTx/>
              <a:buChar char="•"/>
              <a:tabLst>
                <a:tab pos="462280" algn="l"/>
                <a:tab pos="463550" algn="l"/>
              </a:tabLst>
              <a:defRPr/>
            </a:pPr>
            <a:r>
              <a:rPr kumimoji="1" sz="3900" b="0" i="0" u="none" strike="noStrike" kern="1200" cap="none" spc="-105" normalizeH="0" baseline="0" noProof="0" dirty="0">
                <a:ln>
                  <a:noFill/>
                </a:ln>
                <a:solidFill>
                  <a:srgbClr val="002A5C"/>
                </a:solidFill>
                <a:effectLst/>
                <a:uLnTx/>
                <a:uFillTx/>
                <a:latin typeface="Arial"/>
                <a:ea typeface="+mn-ea"/>
                <a:cs typeface="Arial"/>
              </a:rPr>
              <a:t>What </a:t>
            </a:r>
            <a:r>
              <a:rPr kumimoji="1" sz="3900" b="0" i="0" u="none" strike="noStrike" kern="1200" cap="none" spc="-90" normalizeH="0" baseline="0" noProof="0" dirty="0">
                <a:ln>
                  <a:noFill/>
                </a:ln>
                <a:solidFill>
                  <a:srgbClr val="002A5C"/>
                </a:solidFill>
                <a:effectLst/>
                <a:uLnTx/>
                <a:uFillTx/>
                <a:latin typeface="Arial"/>
                <a:ea typeface="+mn-ea"/>
                <a:cs typeface="Arial"/>
              </a:rPr>
              <a:t>happens </a:t>
            </a:r>
            <a:r>
              <a:rPr kumimoji="1" sz="3900" b="0" i="0" u="none" strike="noStrike" kern="1200" cap="none" spc="220" normalizeH="0" baseline="0" noProof="0" dirty="0">
                <a:ln>
                  <a:noFill/>
                </a:ln>
                <a:solidFill>
                  <a:srgbClr val="002A5C"/>
                </a:solidFill>
                <a:effectLst/>
                <a:uLnTx/>
                <a:uFillTx/>
                <a:latin typeface="Arial"/>
                <a:ea typeface="+mn-ea"/>
                <a:cs typeface="Arial"/>
              </a:rPr>
              <a:t>if </a:t>
            </a:r>
            <a:r>
              <a:rPr kumimoji="1" sz="3900" b="0" i="0" u="none" strike="noStrike" kern="1200" cap="none" spc="-210" normalizeH="0" baseline="0" noProof="0" dirty="0">
                <a:ln>
                  <a:noFill/>
                </a:ln>
                <a:solidFill>
                  <a:srgbClr val="002A5C"/>
                </a:solidFill>
                <a:effectLst/>
                <a:uLnTx/>
                <a:uFillTx/>
                <a:latin typeface="Arial"/>
                <a:ea typeface="+mn-ea"/>
                <a:cs typeface="Arial"/>
              </a:rPr>
              <a:t>we </a:t>
            </a:r>
            <a:r>
              <a:rPr kumimoji="1" sz="3900" b="0" i="0" u="none" strike="noStrike" kern="1200" cap="none" spc="-160" normalizeH="0" baseline="0" noProof="0" dirty="0">
                <a:ln>
                  <a:noFill/>
                </a:ln>
                <a:solidFill>
                  <a:srgbClr val="002A5C"/>
                </a:solidFill>
                <a:effectLst/>
                <a:uLnTx/>
                <a:uFillTx/>
                <a:latin typeface="Arial"/>
                <a:ea typeface="+mn-ea"/>
                <a:cs typeface="Arial"/>
              </a:rPr>
              <a:t>have </a:t>
            </a:r>
            <a:r>
              <a:rPr kumimoji="1" sz="3900" b="0" i="0" u="none" strike="noStrike" kern="1200" cap="none" spc="-215" normalizeH="0" baseline="0" noProof="0" dirty="0">
                <a:ln>
                  <a:noFill/>
                </a:ln>
                <a:solidFill>
                  <a:srgbClr val="002A5C"/>
                </a:solidFill>
                <a:effectLst/>
                <a:uLnTx/>
                <a:uFillTx/>
                <a:latin typeface="Arial"/>
                <a:ea typeface="+mn-ea"/>
                <a:cs typeface="Arial"/>
              </a:rPr>
              <a:t>a </a:t>
            </a:r>
            <a:r>
              <a:rPr kumimoji="1" sz="3900" b="0" i="1" u="none" strike="noStrike" kern="1200" cap="none" spc="65" normalizeH="0" baseline="0" noProof="0" dirty="0" smtClean="0">
                <a:ln>
                  <a:noFill/>
                </a:ln>
                <a:solidFill>
                  <a:srgbClr val="002A5C"/>
                </a:solidFill>
                <a:effectLst/>
                <a:uLnTx/>
                <a:uFillTx/>
                <a:latin typeface="Calibri"/>
                <a:ea typeface="+mn-ea"/>
                <a:cs typeface="Calibri"/>
              </a:rPr>
              <a:t>stream</a:t>
            </a:r>
            <a:r>
              <a:rPr kumimoji="1" lang="ja-JP" altLang="en-US" sz="3900" b="0" i="1" u="none" strike="noStrike" kern="1200" cap="none" spc="65" normalizeH="0" baseline="0" noProof="0" dirty="0" smtClean="0">
                <a:ln>
                  <a:noFill/>
                </a:ln>
                <a:solidFill>
                  <a:srgbClr val="002A5C"/>
                </a:solidFill>
                <a:effectLst/>
                <a:uLnTx/>
                <a:uFillTx/>
                <a:latin typeface="Calibri"/>
                <a:ea typeface="+mn-ea"/>
                <a:cs typeface="Calibri"/>
              </a:rPr>
              <a:t>（ストリーム）</a:t>
            </a:r>
            <a:r>
              <a:rPr kumimoji="1" sz="3900" b="0" i="1" u="none" strike="noStrike" kern="1200" cap="none" spc="65" normalizeH="0" baseline="0" noProof="0" dirty="0" smtClean="0">
                <a:ln>
                  <a:noFill/>
                </a:ln>
                <a:solidFill>
                  <a:srgbClr val="002A5C"/>
                </a:solidFill>
                <a:effectLst/>
                <a:uLnTx/>
                <a:uFillTx/>
                <a:latin typeface="Calibri"/>
                <a:ea typeface="+mn-ea"/>
                <a:cs typeface="Calibri"/>
              </a:rPr>
              <a:t> </a:t>
            </a:r>
            <a:r>
              <a:rPr kumimoji="1" sz="3900" b="0" i="0" u="none" strike="noStrike" kern="1200" cap="none" spc="0" normalizeH="0" baseline="0" noProof="0" dirty="0" smtClean="0">
                <a:ln>
                  <a:noFill/>
                </a:ln>
                <a:solidFill>
                  <a:srgbClr val="002A5C"/>
                </a:solidFill>
                <a:effectLst/>
                <a:uLnTx/>
                <a:uFillTx/>
                <a:latin typeface="Arial"/>
                <a:ea typeface="+mn-ea"/>
                <a:cs typeface="Arial"/>
              </a:rPr>
              <a:t>of </a:t>
            </a:r>
            <a:r>
              <a:rPr kumimoji="1" sz="3900" b="0" i="0" u="none" strike="noStrike" kern="1200" cap="none" spc="-125" normalizeH="0" baseline="0" noProof="0" dirty="0">
                <a:ln>
                  <a:noFill/>
                </a:ln>
                <a:solidFill>
                  <a:srgbClr val="002A5C"/>
                </a:solidFill>
                <a:effectLst/>
                <a:uLnTx/>
                <a:uFillTx/>
                <a:latin typeface="Arial"/>
                <a:ea typeface="+mn-ea"/>
                <a:cs typeface="Arial"/>
              </a:rPr>
              <a:t>data? </a:t>
            </a:r>
            <a:r>
              <a:rPr kumimoji="1" sz="3900" b="0" i="0" u="none" strike="noStrike" kern="1200" cap="none" spc="-210" normalizeH="0" baseline="0" noProof="0" dirty="0">
                <a:ln>
                  <a:noFill/>
                </a:ln>
                <a:solidFill>
                  <a:srgbClr val="002A5C"/>
                </a:solidFill>
                <a:effectLst/>
                <a:uLnTx/>
                <a:uFillTx/>
                <a:latin typeface="Arial"/>
                <a:ea typeface="+mn-ea"/>
                <a:cs typeface="Arial"/>
              </a:rPr>
              <a:t>Do we </a:t>
            </a:r>
            <a:r>
              <a:rPr kumimoji="1" sz="3900" b="0" i="0" u="none" strike="noStrike" kern="1200" cap="none" spc="-105" normalizeH="0" baseline="0" noProof="0" dirty="0">
                <a:ln>
                  <a:noFill/>
                </a:ln>
                <a:solidFill>
                  <a:srgbClr val="002A5C"/>
                </a:solidFill>
                <a:effectLst/>
                <a:uLnTx/>
                <a:uFillTx/>
                <a:latin typeface="Arial"/>
                <a:ea typeface="+mn-ea"/>
                <a:cs typeface="Arial"/>
              </a:rPr>
              <a:t>need </a:t>
            </a:r>
            <a:r>
              <a:rPr kumimoji="1" sz="3900" b="0" i="0" u="none" strike="noStrike" kern="1200" cap="none" spc="0" normalizeH="0" baseline="0" noProof="0" dirty="0">
                <a:ln>
                  <a:noFill/>
                </a:ln>
                <a:solidFill>
                  <a:srgbClr val="002A5C"/>
                </a:solidFill>
                <a:effectLst/>
                <a:uLnTx/>
                <a:uFillTx/>
                <a:latin typeface="Arial"/>
                <a:ea typeface="+mn-ea"/>
                <a:cs typeface="Arial"/>
              </a:rPr>
              <a:t>to </a:t>
            </a:r>
            <a:r>
              <a:rPr kumimoji="1" sz="3900" b="0" i="0" u="none" strike="noStrike" kern="1200" cap="none" spc="-105" normalizeH="0" baseline="0" noProof="0" dirty="0">
                <a:ln>
                  <a:noFill/>
                </a:ln>
                <a:solidFill>
                  <a:srgbClr val="002A5C"/>
                </a:solidFill>
                <a:effectLst/>
                <a:uLnTx/>
                <a:uFillTx/>
                <a:latin typeface="Arial"/>
                <a:ea typeface="+mn-ea"/>
                <a:cs typeface="Arial"/>
              </a:rPr>
              <a:t>re-solve  </a:t>
            </a:r>
            <a:r>
              <a:rPr kumimoji="1" sz="3900" b="0" i="0" u="none" strike="noStrike" kern="1200" cap="none" spc="5" normalizeH="0" baseline="0" noProof="0" dirty="0">
                <a:ln>
                  <a:noFill/>
                </a:ln>
                <a:solidFill>
                  <a:srgbClr val="002A5C"/>
                </a:solidFill>
                <a:effectLst/>
                <a:uLnTx/>
                <a:uFillTx/>
                <a:latin typeface="Arial"/>
                <a:ea typeface="+mn-ea"/>
                <a:cs typeface="Arial"/>
              </a:rPr>
              <a:t>for </a:t>
            </a:r>
            <a:r>
              <a:rPr kumimoji="1" sz="3900" b="0" i="0" u="none" strike="noStrike" kern="1200" cap="none" spc="-70" normalizeH="0" baseline="0" noProof="0" dirty="0">
                <a:ln>
                  <a:noFill/>
                </a:ln>
                <a:solidFill>
                  <a:srgbClr val="002A5C"/>
                </a:solidFill>
                <a:effectLst/>
                <a:uLnTx/>
                <a:uFillTx/>
                <a:latin typeface="Arial"/>
                <a:ea typeface="+mn-ea"/>
                <a:cs typeface="Arial"/>
              </a:rPr>
              <a:t>our </a:t>
            </a:r>
            <a:r>
              <a:rPr kumimoji="1" sz="3900" b="0" i="0" u="none" strike="noStrike" kern="1200" cap="none" spc="5" normalizeH="0" baseline="0" noProof="0" dirty="0">
                <a:ln>
                  <a:noFill/>
                </a:ln>
                <a:solidFill>
                  <a:srgbClr val="002A5C"/>
                </a:solidFill>
                <a:effectLst/>
                <a:uLnTx/>
                <a:uFillTx/>
                <a:latin typeface="Arial"/>
                <a:ea typeface="+mn-ea"/>
                <a:cs typeface="Arial"/>
              </a:rPr>
              <a:t>solution </a:t>
            </a:r>
            <a:r>
              <a:rPr kumimoji="1" sz="3900" b="0" i="0" u="none" strike="noStrike" kern="1200" cap="none" spc="-170" normalizeH="0" baseline="0" noProof="0" dirty="0">
                <a:ln>
                  <a:noFill/>
                </a:ln>
                <a:solidFill>
                  <a:srgbClr val="002A5C"/>
                </a:solidFill>
                <a:effectLst/>
                <a:uLnTx/>
                <a:uFillTx/>
                <a:latin typeface="Arial"/>
                <a:ea typeface="+mn-ea"/>
                <a:cs typeface="Arial"/>
              </a:rPr>
              <a:t>every </a:t>
            </a:r>
            <a:r>
              <a:rPr kumimoji="1" sz="3900" b="0" i="0" u="none" strike="noStrike" kern="1200" cap="none" spc="-40" normalizeH="0" baseline="0" noProof="0" dirty="0">
                <a:ln>
                  <a:noFill/>
                </a:ln>
                <a:solidFill>
                  <a:srgbClr val="002A5C"/>
                </a:solidFill>
                <a:effectLst/>
                <a:uLnTx/>
                <a:uFillTx/>
                <a:latin typeface="Arial"/>
                <a:ea typeface="+mn-ea"/>
                <a:cs typeface="Arial"/>
              </a:rPr>
              <a:t>time? </a:t>
            </a:r>
            <a:r>
              <a:rPr kumimoji="1" sz="3900" b="0" i="0" u="none" strike="noStrike" kern="1200" cap="none" spc="-210" normalizeH="0" baseline="0" noProof="0" dirty="0">
                <a:ln>
                  <a:noFill/>
                </a:ln>
                <a:solidFill>
                  <a:srgbClr val="002A5C"/>
                </a:solidFill>
                <a:effectLst/>
                <a:uLnTx/>
                <a:uFillTx/>
                <a:latin typeface="Arial"/>
                <a:ea typeface="+mn-ea"/>
                <a:cs typeface="Arial"/>
              </a:rPr>
              <a:t>Can we </a:t>
            </a:r>
            <a:r>
              <a:rPr kumimoji="1" sz="3900" b="0" i="0" u="none" strike="noStrike" kern="1200" cap="none" spc="-105" normalizeH="0" baseline="0" noProof="0" dirty="0">
                <a:ln>
                  <a:noFill/>
                </a:ln>
                <a:solidFill>
                  <a:srgbClr val="002A5C"/>
                </a:solidFill>
                <a:effectLst/>
                <a:uLnTx/>
                <a:uFillTx/>
                <a:latin typeface="Arial"/>
                <a:ea typeface="+mn-ea"/>
                <a:cs typeface="Arial"/>
              </a:rPr>
              <a:t>do </a:t>
            </a:r>
            <a:r>
              <a:rPr kumimoji="1" sz="3900" b="0" i="0" u="none" strike="noStrike" kern="1200" cap="none" spc="-45" normalizeH="0" baseline="0" noProof="0" dirty="0">
                <a:ln>
                  <a:noFill/>
                </a:ln>
                <a:solidFill>
                  <a:srgbClr val="002A5C"/>
                </a:solidFill>
                <a:effectLst/>
                <a:uLnTx/>
                <a:uFillTx/>
                <a:latin typeface="Arial"/>
                <a:ea typeface="+mn-ea"/>
                <a:cs typeface="Arial"/>
              </a:rPr>
              <a:t>something</a:t>
            </a:r>
            <a:r>
              <a:rPr kumimoji="1" sz="3900" b="0" i="0" u="none" strike="noStrike" kern="1200" cap="none" spc="45" normalizeH="0" baseline="0" noProof="0" dirty="0">
                <a:ln>
                  <a:noFill/>
                </a:ln>
                <a:solidFill>
                  <a:srgbClr val="002A5C"/>
                </a:solidFill>
                <a:effectLst/>
                <a:uLnTx/>
                <a:uFillTx/>
                <a:latin typeface="Arial"/>
                <a:ea typeface="+mn-ea"/>
                <a:cs typeface="Arial"/>
              </a:rPr>
              <a:t> </a:t>
            </a:r>
            <a:r>
              <a:rPr kumimoji="1" sz="3900" b="0" i="0" u="none" strike="noStrike" kern="1200" cap="none" spc="-105" normalizeH="0" baseline="0" noProof="0" dirty="0">
                <a:ln>
                  <a:noFill/>
                </a:ln>
                <a:solidFill>
                  <a:srgbClr val="002A5C"/>
                </a:solidFill>
                <a:effectLst/>
                <a:uLnTx/>
                <a:uFillTx/>
                <a:latin typeface="Arial"/>
                <a:ea typeface="+mn-ea"/>
                <a:cs typeface="Arial"/>
              </a:rPr>
              <a:t>smarter?</a:t>
            </a:r>
            <a:endParaRPr kumimoji="1" sz="3900" b="0" i="0" u="none" strike="noStrike" kern="1200" cap="none" spc="0" normalizeH="0" baseline="0" noProof="0" dirty="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6191892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1811" y="636495"/>
            <a:ext cx="8861425" cy="930275"/>
          </a:xfrm>
          <a:prstGeom prst="rect">
            <a:avLst/>
          </a:prstGeom>
        </p:spPr>
        <p:txBody>
          <a:bodyPr vert="horz" wrap="square" lIns="0" tIns="17145" rIns="0" bIns="0" rtlCol="0">
            <a:spAutoFit/>
          </a:bodyPr>
          <a:lstStyle/>
          <a:p>
            <a:pPr marL="12700">
              <a:lnSpc>
                <a:spcPct val="100000"/>
              </a:lnSpc>
              <a:spcBef>
                <a:spcPts val="135"/>
              </a:spcBef>
            </a:pPr>
            <a:r>
              <a:rPr b="1" spc="-260" dirty="0">
                <a:latin typeface="Arial"/>
                <a:cs typeface="Arial"/>
              </a:rPr>
              <a:t>Linear </a:t>
            </a:r>
            <a:r>
              <a:rPr b="1" spc="-350" dirty="0">
                <a:latin typeface="Arial"/>
                <a:cs typeface="Arial"/>
              </a:rPr>
              <a:t>Recursive</a:t>
            </a:r>
            <a:r>
              <a:rPr b="1" spc="555" dirty="0">
                <a:latin typeface="Arial"/>
                <a:cs typeface="Arial"/>
              </a:rPr>
              <a:t> </a:t>
            </a:r>
            <a:r>
              <a:rPr b="1" spc="-280" dirty="0">
                <a:latin typeface="Arial"/>
                <a:cs typeface="Arial"/>
              </a:rPr>
              <a:t>Estimator</a:t>
            </a:r>
          </a:p>
        </p:txBody>
      </p:sp>
      <p:sp>
        <p:nvSpPr>
          <p:cNvPr id="3" name="object 3"/>
          <p:cNvSpPr txBox="1"/>
          <p:nvPr/>
        </p:nvSpPr>
        <p:spPr>
          <a:xfrm>
            <a:off x="1409111" y="1854049"/>
            <a:ext cx="14662739" cy="2848610"/>
          </a:xfrm>
          <a:prstGeom prst="rect">
            <a:avLst/>
          </a:prstGeom>
        </p:spPr>
        <p:txBody>
          <a:bodyPr vert="horz" wrap="square" lIns="0" tIns="275590" rIns="0" bIns="0" rtlCol="0">
            <a:spAutoFit/>
          </a:bodyPr>
          <a:lstStyle/>
          <a:p>
            <a:pPr marL="443865" marR="0" lvl="0" indent="-419100" algn="l" defTabSz="914400" rtl="0" eaLnBrk="1" fontAlgn="auto" latinLnBrk="0" hangingPunct="1">
              <a:lnSpc>
                <a:spcPct val="100000"/>
              </a:lnSpc>
              <a:spcBef>
                <a:spcPts val="2170"/>
              </a:spcBef>
              <a:spcAft>
                <a:spcPts val="0"/>
              </a:spcAft>
              <a:buClrTx/>
              <a:buSzPct val="125806"/>
              <a:buFontTx/>
              <a:buChar char="•"/>
              <a:tabLst>
                <a:tab pos="444500" algn="l"/>
              </a:tabLst>
              <a:defRPr/>
            </a:pPr>
            <a:r>
              <a:rPr kumimoji="1" sz="3100" b="0" i="0" u="none" strike="noStrike" kern="1200" cap="none" spc="-300" normalizeH="0" baseline="0" noProof="0" dirty="0">
                <a:ln>
                  <a:noFill/>
                </a:ln>
                <a:solidFill>
                  <a:srgbClr val="002A5C"/>
                </a:solidFill>
                <a:effectLst/>
                <a:uLnTx/>
                <a:uFillTx/>
                <a:latin typeface="Arial"/>
                <a:ea typeface="+mn-ea"/>
                <a:cs typeface="Arial"/>
              </a:rPr>
              <a:t>We </a:t>
            </a:r>
            <a:r>
              <a:rPr kumimoji="1" sz="3100" b="0" i="0" u="none" strike="noStrike" kern="1200" cap="none" spc="-45" normalizeH="0" baseline="0" noProof="0" dirty="0">
                <a:ln>
                  <a:noFill/>
                </a:ln>
                <a:solidFill>
                  <a:srgbClr val="002A5C"/>
                </a:solidFill>
                <a:effectLst/>
                <a:uLnTx/>
                <a:uFillTx/>
                <a:latin typeface="Arial"/>
                <a:ea typeface="+mn-ea"/>
                <a:cs typeface="Arial"/>
              </a:rPr>
              <a:t>can </a:t>
            </a:r>
            <a:r>
              <a:rPr kumimoji="1" sz="3100" b="0" i="0" u="none" strike="noStrike" kern="1200" cap="none" spc="-100" normalizeH="0" baseline="0" noProof="0" dirty="0">
                <a:ln>
                  <a:noFill/>
                </a:ln>
                <a:solidFill>
                  <a:srgbClr val="002A5C"/>
                </a:solidFill>
                <a:effectLst/>
                <a:uLnTx/>
                <a:uFillTx/>
                <a:latin typeface="Arial"/>
                <a:ea typeface="+mn-ea"/>
                <a:cs typeface="Arial"/>
              </a:rPr>
              <a:t>use </a:t>
            </a:r>
            <a:r>
              <a:rPr kumimoji="1" sz="3100" b="0" i="0" u="none" strike="noStrike" kern="1200" cap="none" spc="-160" normalizeH="0" baseline="0" noProof="0" dirty="0">
                <a:ln>
                  <a:noFill/>
                </a:ln>
                <a:solidFill>
                  <a:srgbClr val="002A5C"/>
                </a:solidFill>
                <a:effectLst/>
                <a:uLnTx/>
                <a:uFillTx/>
                <a:latin typeface="Arial"/>
                <a:ea typeface="+mn-ea"/>
                <a:cs typeface="Arial"/>
              </a:rPr>
              <a:t>a </a:t>
            </a:r>
            <a:r>
              <a:rPr kumimoji="1" sz="3100" b="0" i="1" u="none" strike="noStrike" kern="1200" cap="none" spc="80" normalizeH="0" baseline="0" noProof="0" dirty="0">
                <a:ln>
                  <a:noFill/>
                </a:ln>
                <a:solidFill>
                  <a:srgbClr val="002A5C"/>
                </a:solidFill>
                <a:effectLst/>
                <a:uLnTx/>
                <a:uFillTx/>
                <a:latin typeface="Calibri"/>
                <a:ea typeface="+mn-ea"/>
                <a:cs typeface="Calibri"/>
              </a:rPr>
              <a:t>linear </a:t>
            </a:r>
            <a:r>
              <a:rPr kumimoji="1" sz="3100" b="0" i="1" u="none" strike="noStrike" kern="1200" cap="none" spc="100" normalizeH="0" baseline="0" noProof="0" dirty="0">
                <a:ln>
                  <a:noFill/>
                </a:ln>
                <a:solidFill>
                  <a:srgbClr val="002A5C"/>
                </a:solidFill>
                <a:effectLst/>
                <a:uLnTx/>
                <a:uFillTx/>
                <a:latin typeface="Calibri"/>
                <a:ea typeface="+mn-ea"/>
                <a:cs typeface="Calibri"/>
              </a:rPr>
              <a:t>recursive</a:t>
            </a:r>
            <a:r>
              <a:rPr kumimoji="1" sz="3100" b="0" i="1" u="none" strike="noStrike" kern="1200" cap="none" spc="120" normalizeH="0" baseline="0" noProof="0" dirty="0">
                <a:ln>
                  <a:noFill/>
                </a:ln>
                <a:solidFill>
                  <a:srgbClr val="002A5C"/>
                </a:solidFill>
                <a:effectLst/>
                <a:uLnTx/>
                <a:uFillTx/>
                <a:latin typeface="Calibri"/>
                <a:ea typeface="+mn-ea"/>
                <a:cs typeface="Calibri"/>
              </a:rPr>
              <a:t> </a:t>
            </a:r>
            <a:r>
              <a:rPr kumimoji="1" sz="3100" b="0" i="1" u="none" strike="noStrike" kern="1200" cap="none" spc="55" normalizeH="0" baseline="0" noProof="0" dirty="0">
                <a:ln>
                  <a:noFill/>
                </a:ln>
                <a:solidFill>
                  <a:srgbClr val="002A5C"/>
                </a:solidFill>
                <a:effectLst/>
                <a:uLnTx/>
                <a:uFillTx/>
                <a:latin typeface="Calibri"/>
                <a:ea typeface="+mn-ea"/>
                <a:cs typeface="Calibri"/>
              </a:rPr>
              <a:t>estimator</a:t>
            </a:r>
            <a:endParaRPr kumimoji="1" sz="3100" b="0" i="0" u="none" strike="noStrike" kern="1200" cap="none" spc="0" normalizeH="0" baseline="0" noProof="0" dirty="0">
              <a:ln>
                <a:noFill/>
              </a:ln>
              <a:solidFill>
                <a:prstClr val="black"/>
              </a:solidFill>
              <a:effectLst/>
              <a:uLnTx/>
              <a:uFillTx/>
              <a:latin typeface="Calibri"/>
              <a:ea typeface="+mn-ea"/>
              <a:cs typeface="Calibri"/>
            </a:endParaRPr>
          </a:p>
          <a:p>
            <a:pPr marL="454659" marR="17780" lvl="0" indent="-419100" algn="l" defTabSz="914400" rtl="0" eaLnBrk="1" fontAlgn="auto" latinLnBrk="0" hangingPunct="1">
              <a:lnSpc>
                <a:spcPts val="3710"/>
              </a:lnSpc>
              <a:spcBef>
                <a:spcPts val="3500"/>
              </a:spcBef>
              <a:spcAft>
                <a:spcPts val="0"/>
              </a:spcAft>
              <a:buClrTx/>
              <a:buSzPct val="125806"/>
              <a:buFontTx/>
              <a:buChar char="•"/>
              <a:tabLst>
                <a:tab pos="455295" algn="l"/>
                <a:tab pos="1936750" algn="l"/>
              </a:tabLst>
              <a:defRPr/>
            </a:pPr>
            <a:r>
              <a:rPr kumimoji="1" sz="4650" b="0" i="0" u="none" strike="noStrike" kern="1200" cap="none" spc="-127" normalizeH="0" baseline="1792" noProof="0" dirty="0">
                <a:ln>
                  <a:noFill/>
                </a:ln>
                <a:solidFill>
                  <a:srgbClr val="002A5C"/>
                </a:solidFill>
                <a:effectLst/>
                <a:uLnTx/>
                <a:uFillTx/>
                <a:latin typeface="Arial"/>
                <a:ea typeface="+mn-ea"/>
                <a:cs typeface="Arial"/>
              </a:rPr>
              <a:t>Suppose </a:t>
            </a:r>
            <a:r>
              <a:rPr kumimoji="1" sz="4650" b="0" i="0" u="none" strike="noStrike" kern="1200" cap="none" spc="-232" normalizeH="0" baseline="1792" noProof="0" dirty="0">
                <a:ln>
                  <a:noFill/>
                </a:ln>
                <a:solidFill>
                  <a:srgbClr val="002A5C"/>
                </a:solidFill>
                <a:effectLst/>
                <a:uLnTx/>
                <a:uFillTx/>
                <a:latin typeface="Arial"/>
                <a:ea typeface="+mn-ea"/>
                <a:cs typeface="Arial"/>
              </a:rPr>
              <a:t>we </a:t>
            </a:r>
            <a:r>
              <a:rPr kumimoji="1" sz="4650" b="0" i="0" u="none" strike="noStrike" kern="1200" cap="none" spc="-172" normalizeH="0" baseline="1792" noProof="0" dirty="0">
                <a:ln>
                  <a:noFill/>
                </a:ln>
                <a:solidFill>
                  <a:srgbClr val="002A5C"/>
                </a:solidFill>
                <a:effectLst/>
                <a:uLnTx/>
                <a:uFillTx/>
                <a:latin typeface="Arial"/>
                <a:ea typeface="+mn-ea"/>
                <a:cs typeface="Arial"/>
              </a:rPr>
              <a:t>have </a:t>
            </a:r>
            <a:r>
              <a:rPr kumimoji="1" sz="4650" b="0" i="0" u="none" strike="noStrike" kern="1200" cap="none" spc="-104" normalizeH="0" baseline="1792" noProof="0" dirty="0">
                <a:ln>
                  <a:noFill/>
                </a:ln>
                <a:solidFill>
                  <a:srgbClr val="002A5C"/>
                </a:solidFill>
                <a:effectLst/>
                <a:uLnTx/>
                <a:uFillTx/>
                <a:latin typeface="Arial"/>
                <a:ea typeface="+mn-ea"/>
                <a:cs typeface="Arial"/>
              </a:rPr>
              <a:t>an </a:t>
            </a:r>
            <a:r>
              <a:rPr kumimoji="1" sz="4650" b="0" i="0" u="none" strike="noStrike" kern="1200" cap="none" spc="52" normalizeH="0" baseline="1792" noProof="0" dirty="0">
                <a:ln>
                  <a:noFill/>
                </a:ln>
                <a:solidFill>
                  <a:srgbClr val="002A5C"/>
                </a:solidFill>
                <a:effectLst/>
                <a:uLnTx/>
                <a:uFillTx/>
                <a:latin typeface="Arial"/>
                <a:ea typeface="+mn-ea"/>
                <a:cs typeface="Arial"/>
              </a:rPr>
              <a:t>optimal </a:t>
            </a:r>
            <a:r>
              <a:rPr kumimoji="1" sz="4650" b="0" i="0" u="none" strike="noStrike" kern="1200" cap="none" spc="0" normalizeH="0" baseline="1792" noProof="0" dirty="0">
                <a:ln>
                  <a:noFill/>
                </a:ln>
                <a:solidFill>
                  <a:srgbClr val="002A5C"/>
                </a:solidFill>
                <a:effectLst/>
                <a:uLnTx/>
                <a:uFillTx/>
                <a:latin typeface="Arial"/>
                <a:ea typeface="+mn-ea"/>
                <a:cs typeface="Arial"/>
              </a:rPr>
              <a:t>estimate, </a:t>
            </a:r>
            <a:r>
              <a:rPr kumimoji="1" sz="4950" b="1" i="0" u="none" strike="noStrike" kern="1200" cap="none" spc="-172" normalizeH="0" baseline="7575" noProof="0" dirty="0">
                <a:ln>
                  <a:noFill/>
                </a:ln>
                <a:solidFill>
                  <a:prstClr val="black"/>
                </a:solidFill>
                <a:effectLst/>
                <a:uLnTx/>
                <a:uFillTx/>
                <a:latin typeface="Times New Roman"/>
                <a:ea typeface="+mn-ea"/>
                <a:cs typeface="Times New Roman"/>
              </a:rPr>
              <a:t>x</a:t>
            </a:r>
            <a:r>
              <a:rPr kumimoji="1" sz="4950" b="0" i="0" u="none" strike="noStrike" kern="1200" cap="none" spc="-172" normalizeH="0" baseline="10101" noProof="0" dirty="0">
                <a:ln>
                  <a:noFill/>
                </a:ln>
                <a:solidFill>
                  <a:prstClr val="black"/>
                </a:solidFill>
                <a:effectLst/>
                <a:uLnTx/>
                <a:uFillTx/>
                <a:latin typeface="Lucida Sans Unicode"/>
                <a:ea typeface="+mn-ea"/>
                <a:cs typeface="Lucida Sans Unicode"/>
              </a:rPr>
              <a:t>̂</a:t>
            </a:r>
            <a:r>
              <a:rPr kumimoji="1" sz="3525" b="0" i="1" u="none" strike="noStrike" kern="1200" cap="none" spc="-172" normalizeH="0" baseline="-8274" noProof="0" dirty="0">
                <a:ln>
                  <a:noFill/>
                </a:ln>
                <a:solidFill>
                  <a:prstClr val="black"/>
                </a:solidFill>
                <a:effectLst/>
                <a:uLnTx/>
                <a:uFillTx/>
                <a:latin typeface="Times New Roman"/>
                <a:ea typeface="+mn-ea"/>
                <a:cs typeface="Times New Roman"/>
              </a:rPr>
              <a:t>k</a:t>
            </a:r>
            <a:r>
              <a:rPr kumimoji="1" sz="3525" b="0" i="0" u="none" strike="noStrike" kern="1200" cap="none" spc="-172" normalizeH="0" baseline="-8274" noProof="0" dirty="0">
                <a:ln>
                  <a:noFill/>
                </a:ln>
                <a:solidFill>
                  <a:prstClr val="black"/>
                </a:solidFill>
                <a:effectLst/>
                <a:uLnTx/>
                <a:uFillTx/>
                <a:latin typeface="Lucida Sans Unicode"/>
                <a:ea typeface="+mn-ea"/>
                <a:cs typeface="Lucida Sans Unicode"/>
              </a:rPr>
              <a:t>−1</a:t>
            </a:r>
            <a:r>
              <a:rPr kumimoji="1" sz="4650" b="0" i="0" u="none" strike="noStrike" kern="1200" cap="none" spc="-172" normalizeH="0" baseline="1792" noProof="0" dirty="0">
                <a:ln>
                  <a:noFill/>
                </a:ln>
                <a:solidFill>
                  <a:srgbClr val="002A5C"/>
                </a:solidFill>
                <a:effectLst/>
                <a:uLnTx/>
                <a:uFillTx/>
                <a:latin typeface="Arial"/>
                <a:ea typeface="+mn-ea"/>
                <a:cs typeface="Arial"/>
              </a:rPr>
              <a:t>, </a:t>
            </a:r>
            <a:r>
              <a:rPr kumimoji="1" sz="4650" b="0" i="0" u="none" strike="noStrike" kern="1200" cap="none" spc="15" normalizeH="0" baseline="1792" noProof="0" dirty="0">
                <a:ln>
                  <a:noFill/>
                </a:ln>
                <a:solidFill>
                  <a:srgbClr val="002A5C"/>
                </a:solidFill>
                <a:effectLst/>
                <a:uLnTx/>
                <a:uFillTx/>
                <a:latin typeface="Arial"/>
                <a:ea typeface="+mn-ea"/>
                <a:cs typeface="Arial"/>
              </a:rPr>
              <a:t>of </a:t>
            </a:r>
            <a:r>
              <a:rPr kumimoji="1" sz="4650" b="0" i="0" u="none" strike="noStrike" kern="1200" cap="none" spc="-67" normalizeH="0" baseline="1792" noProof="0" dirty="0">
                <a:ln>
                  <a:noFill/>
                </a:ln>
                <a:solidFill>
                  <a:srgbClr val="002A5C"/>
                </a:solidFill>
                <a:effectLst/>
                <a:uLnTx/>
                <a:uFillTx/>
                <a:latin typeface="Arial"/>
                <a:ea typeface="+mn-ea"/>
                <a:cs typeface="Arial"/>
              </a:rPr>
              <a:t>our </a:t>
            </a:r>
            <a:r>
              <a:rPr kumimoji="1" sz="4650" b="0" i="0" u="none" strike="noStrike" kern="1200" cap="none" spc="-52" normalizeH="0" baseline="1792" noProof="0" dirty="0">
                <a:ln>
                  <a:noFill/>
                </a:ln>
                <a:solidFill>
                  <a:srgbClr val="002A5C"/>
                </a:solidFill>
                <a:effectLst/>
                <a:uLnTx/>
                <a:uFillTx/>
                <a:latin typeface="Arial"/>
                <a:ea typeface="+mn-ea"/>
                <a:cs typeface="Arial"/>
              </a:rPr>
              <a:t>unknown </a:t>
            </a:r>
            <a:r>
              <a:rPr kumimoji="1" sz="4650" b="0" i="0" u="none" strike="noStrike" kern="1200" cap="none" spc="-82" normalizeH="0" baseline="1792" noProof="0" dirty="0">
                <a:ln>
                  <a:noFill/>
                </a:ln>
                <a:solidFill>
                  <a:srgbClr val="002A5C"/>
                </a:solidFill>
                <a:effectLst/>
                <a:uLnTx/>
                <a:uFillTx/>
                <a:latin typeface="Arial"/>
                <a:ea typeface="+mn-ea"/>
                <a:cs typeface="Arial"/>
              </a:rPr>
              <a:t>parameters </a:t>
            </a:r>
            <a:r>
              <a:rPr kumimoji="1" sz="4650" b="0" i="0" u="none" strike="noStrike" kern="1200" cap="none" spc="15" normalizeH="0" baseline="1792" noProof="0" dirty="0">
                <a:ln>
                  <a:noFill/>
                </a:ln>
                <a:solidFill>
                  <a:srgbClr val="002A5C"/>
                </a:solidFill>
                <a:effectLst/>
                <a:uLnTx/>
                <a:uFillTx/>
                <a:latin typeface="Arial"/>
                <a:ea typeface="+mn-ea"/>
                <a:cs typeface="Arial"/>
              </a:rPr>
              <a:t>at </a:t>
            </a:r>
            <a:r>
              <a:rPr kumimoji="1" sz="4650" b="0" i="0" u="none" strike="noStrike" kern="1200" cap="none" spc="82" normalizeH="0" baseline="1792" noProof="0" dirty="0">
                <a:ln>
                  <a:noFill/>
                </a:ln>
                <a:solidFill>
                  <a:srgbClr val="002A5C"/>
                </a:solidFill>
                <a:effectLst/>
                <a:uLnTx/>
                <a:uFillTx/>
                <a:latin typeface="Arial"/>
                <a:ea typeface="+mn-ea"/>
                <a:cs typeface="Arial"/>
              </a:rPr>
              <a:t>time </a:t>
            </a:r>
            <a:r>
              <a:rPr kumimoji="1" sz="3100" b="0" i="0" u="none" strike="noStrike" kern="1200" cap="none" spc="55" normalizeH="0" baseline="0" noProof="0" dirty="0">
                <a:ln>
                  <a:noFill/>
                </a:ln>
                <a:solidFill>
                  <a:srgbClr val="002A5C"/>
                </a:solidFill>
                <a:effectLst/>
                <a:uLnTx/>
                <a:uFillTx/>
                <a:latin typeface="Arial"/>
                <a:ea typeface="+mn-ea"/>
                <a:cs typeface="Arial"/>
              </a:rPr>
              <a:t> </a:t>
            </a:r>
            <a:r>
              <a:rPr kumimoji="1" sz="3100" b="0" i="0" u="none" strike="noStrike" kern="1200" cap="none" spc="10" normalizeH="0" baseline="0" noProof="0" dirty="0">
                <a:ln>
                  <a:noFill/>
                </a:ln>
                <a:solidFill>
                  <a:srgbClr val="002A5C"/>
                </a:solidFill>
                <a:effectLst/>
                <a:uLnTx/>
                <a:uFillTx/>
                <a:latin typeface="Arial"/>
                <a:ea typeface="+mn-ea"/>
                <a:cs typeface="Arial"/>
              </a:rPr>
              <a:t>interval	</a:t>
            </a:r>
            <a:r>
              <a:rPr kumimoji="1" sz="4950" b="0" i="1" u="none" strike="noStrike" kern="1200" cap="none" spc="-7" normalizeH="0" baseline="-3367" noProof="0" dirty="0">
                <a:ln>
                  <a:noFill/>
                </a:ln>
                <a:solidFill>
                  <a:prstClr val="black"/>
                </a:solidFill>
                <a:effectLst/>
                <a:uLnTx/>
                <a:uFillTx/>
                <a:latin typeface="Times New Roman"/>
                <a:ea typeface="+mn-ea"/>
                <a:cs typeface="Times New Roman"/>
              </a:rPr>
              <a:t>k</a:t>
            </a:r>
            <a:r>
              <a:rPr kumimoji="1" sz="4950" b="0" i="1" u="none" strike="noStrike" kern="1200" cap="none" spc="-150" normalizeH="0" baseline="-3367" noProof="0" dirty="0">
                <a:ln>
                  <a:noFill/>
                </a:ln>
                <a:solidFill>
                  <a:prstClr val="black"/>
                </a:solidFill>
                <a:effectLst/>
                <a:uLnTx/>
                <a:uFillTx/>
                <a:latin typeface="Times New Roman"/>
                <a:ea typeface="+mn-ea"/>
                <a:cs typeface="Times New Roman"/>
              </a:rPr>
              <a:t> </a:t>
            </a:r>
            <a:r>
              <a:rPr kumimoji="1" lang="en-US" sz="4950" b="0" i="1" u="none" strike="noStrike" kern="1200" cap="none" spc="-150" normalizeH="0" baseline="-3367" noProof="0" dirty="0" smtClean="0">
                <a:ln>
                  <a:noFill/>
                </a:ln>
                <a:solidFill>
                  <a:prstClr val="black"/>
                </a:solidFill>
                <a:effectLst/>
                <a:uLnTx/>
                <a:uFillTx/>
                <a:latin typeface="Times New Roman"/>
                <a:ea typeface="+mn-ea"/>
                <a:cs typeface="Times New Roman"/>
              </a:rPr>
              <a:t>-1</a:t>
            </a:r>
            <a:endParaRPr kumimoji="1" sz="4950" b="0" i="0" u="none" strike="noStrike" kern="1200" cap="none" spc="0" normalizeH="0" baseline="-3367" noProof="0" dirty="0">
              <a:ln>
                <a:noFill/>
              </a:ln>
              <a:solidFill>
                <a:prstClr val="black"/>
              </a:solidFill>
              <a:effectLst/>
              <a:uLnTx/>
              <a:uFillTx/>
              <a:latin typeface="Lucida Sans Unicode"/>
              <a:ea typeface="+mn-ea"/>
              <a:cs typeface="Lucida Sans Unicode"/>
            </a:endParaRPr>
          </a:p>
          <a:p>
            <a:pPr marL="485775" marR="0" lvl="0" indent="-440690" algn="l" defTabSz="914400" rtl="0" eaLnBrk="1" fontAlgn="auto" latinLnBrk="0" hangingPunct="1">
              <a:lnSpc>
                <a:spcPct val="100000"/>
              </a:lnSpc>
              <a:spcBef>
                <a:spcPts val="1435"/>
              </a:spcBef>
              <a:spcAft>
                <a:spcPts val="0"/>
              </a:spcAft>
              <a:buClrTx/>
              <a:buSzPct val="125806"/>
              <a:buFontTx/>
              <a:buChar char="•"/>
              <a:tabLst>
                <a:tab pos="486409" algn="l"/>
                <a:tab pos="8563610" algn="l"/>
              </a:tabLst>
              <a:defRPr/>
            </a:pPr>
            <a:r>
              <a:rPr kumimoji="1" sz="3100" b="0" i="0" u="none" strike="noStrike" kern="1200" cap="none" spc="-70" normalizeH="0" baseline="0" noProof="0" dirty="0">
                <a:ln>
                  <a:noFill/>
                </a:ln>
                <a:solidFill>
                  <a:srgbClr val="002A5C"/>
                </a:solidFill>
                <a:effectLst/>
                <a:uLnTx/>
                <a:uFillTx/>
                <a:latin typeface="Arial"/>
                <a:ea typeface="+mn-ea"/>
                <a:cs typeface="Arial"/>
              </a:rPr>
              <a:t>Then </a:t>
            </a:r>
            <a:r>
              <a:rPr kumimoji="1" sz="3100" b="0" i="0" u="none" strike="noStrike" kern="1200" cap="none" spc="-155" normalizeH="0" baseline="0" noProof="0" dirty="0">
                <a:ln>
                  <a:noFill/>
                </a:ln>
                <a:solidFill>
                  <a:srgbClr val="002A5C"/>
                </a:solidFill>
                <a:effectLst/>
                <a:uLnTx/>
                <a:uFillTx/>
                <a:latin typeface="Arial"/>
                <a:ea typeface="+mn-ea"/>
                <a:cs typeface="Arial"/>
              </a:rPr>
              <a:t>we  </a:t>
            </a:r>
            <a:r>
              <a:rPr kumimoji="1" sz="3100" b="0" i="0" u="none" strike="noStrike" kern="1200" cap="none" spc="10" normalizeH="0" baseline="0" noProof="0" dirty="0">
                <a:ln>
                  <a:noFill/>
                </a:ln>
                <a:solidFill>
                  <a:srgbClr val="002A5C"/>
                </a:solidFill>
                <a:effectLst/>
                <a:uLnTx/>
                <a:uFillTx/>
                <a:latin typeface="Arial"/>
                <a:ea typeface="+mn-ea"/>
                <a:cs typeface="Arial"/>
              </a:rPr>
              <a:t>obtain </a:t>
            </a:r>
            <a:r>
              <a:rPr kumimoji="1" sz="3100" b="0" i="0" u="none" strike="noStrike" kern="1200" cap="none" spc="-160" normalizeH="0" baseline="0" noProof="0" dirty="0">
                <a:ln>
                  <a:noFill/>
                </a:ln>
                <a:solidFill>
                  <a:srgbClr val="002A5C"/>
                </a:solidFill>
                <a:effectLst/>
                <a:uLnTx/>
                <a:uFillTx/>
                <a:latin typeface="Arial"/>
                <a:ea typeface="+mn-ea"/>
                <a:cs typeface="Arial"/>
              </a:rPr>
              <a:t>a  </a:t>
            </a:r>
            <a:r>
              <a:rPr kumimoji="1" sz="3100" b="0" i="0" u="none" strike="noStrike" kern="1200" cap="none" spc="-100" normalizeH="0" baseline="0" noProof="0" dirty="0">
                <a:ln>
                  <a:noFill/>
                </a:ln>
                <a:solidFill>
                  <a:srgbClr val="002A5C"/>
                </a:solidFill>
                <a:effectLst/>
                <a:uLnTx/>
                <a:uFillTx/>
                <a:latin typeface="Arial"/>
                <a:ea typeface="+mn-ea"/>
                <a:cs typeface="Arial"/>
              </a:rPr>
              <a:t>new </a:t>
            </a:r>
            <a:r>
              <a:rPr kumimoji="1" sz="3100" b="0" i="0" u="none" strike="noStrike" kern="1200" cap="none" spc="-50" normalizeH="0" baseline="0" noProof="0" dirty="0">
                <a:ln>
                  <a:noFill/>
                </a:ln>
                <a:solidFill>
                  <a:srgbClr val="002A5C"/>
                </a:solidFill>
                <a:effectLst/>
                <a:uLnTx/>
                <a:uFillTx/>
                <a:latin typeface="Arial"/>
                <a:ea typeface="+mn-ea"/>
                <a:cs typeface="Arial"/>
              </a:rPr>
              <a:t>measurement </a:t>
            </a:r>
            <a:r>
              <a:rPr kumimoji="1" sz="3100" b="0" i="0" u="none" strike="noStrike" kern="1200" cap="none" spc="10" normalizeH="0" baseline="0" noProof="0" dirty="0">
                <a:ln>
                  <a:noFill/>
                </a:ln>
                <a:solidFill>
                  <a:srgbClr val="002A5C"/>
                </a:solidFill>
                <a:effectLst/>
                <a:uLnTx/>
                <a:uFillTx/>
                <a:latin typeface="Arial"/>
                <a:ea typeface="+mn-ea"/>
                <a:cs typeface="Arial"/>
              </a:rPr>
              <a:t>at</a:t>
            </a:r>
            <a:r>
              <a:rPr kumimoji="1" sz="3100" b="0" i="0" u="none" strike="noStrike" kern="1200" cap="none" spc="-155" normalizeH="0" baseline="0" noProof="0" dirty="0">
                <a:ln>
                  <a:noFill/>
                </a:ln>
                <a:solidFill>
                  <a:srgbClr val="002A5C"/>
                </a:solidFill>
                <a:effectLst/>
                <a:uLnTx/>
                <a:uFillTx/>
                <a:latin typeface="Arial"/>
                <a:ea typeface="+mn-ea"/>
                <a:cs typeface="Arial"/>
              </a:rPr>
              <a:t> </a:t>
            </a:r>
            <a:r>
              <a:rPr kumimoji="1" sz="3100" b="0" i="0" u="none" strike="noStrike" kern="1200" cap="none" spc="55" normalizeH="0" baseline="0" noProof="0" dirty="0">
                <a:ln>
                  <a:noFill/>
                </a:ln>
                <a:solidFill>
                  <a:srgbClr val="002A5C"/>
                </a:solidFill>
                <a:effectLst/>
                <a:uLnTx/>
                <a:uFillTx/>
                <a:latin typeface="Arial"/>
                <a:ea typeface="+mn-ea"/>
                <a:cs typeface="Arial"/>
              </a:rPr>
              <a:t>time</a:t>
            </a:r>
            <a:r>
              <a:rPr kumimoji="1" sz="3100" b="0" i="0" u="none" strike="noStrike" kern="1200" cap="none" spc="235" normalizeH="0" baseline="0" noProof="0" dirty="0">
                <a:ln>
                  <a:noFill/>
                </a:ln>
                <a:solidFill>
                  <a:srgbClr val="002A5C"/>
                </a:solidFill>
                <a:effectLst/>
                <a:uLnTx/>
                <a:uFillTx/>
                <a:latin typeface="Arial"/>
                <a:ea typeface="+mn-ea"/>
                <a:cs typeface="Arial"/>
              </a:rPr>
              <a:t> </a:t>
            </a:r>
            <a:r>
              <a:rPr kumimoji="1" sz="3300" b="0" i="1" u="none" strike="noStrike" kern="1200" cap="none" spc="-5" normalizeH="0" baseline="0" noProof="0" dirty="0">
                <a:ln>
                  <a:noFill/>
                </a:ln>
                <a:solidFill>
                  <a:prstClr val="black"/>
                </a:solidFill>
                <a:effectLst/>
                <a:uLnTx/>
                <a:uFillTx/>
                <a:latin typeface="Times New Roman"/>
                <a:ea typeface="+mn-ea"/>
                <a:cs typeface="Times New Roman"/>
              </a:rPr>
              <a:t>k	</a:t>
            </a:r>
            <a:r>
              <a:rPr kumimoji="1" sz="3100" b="0" i="0" u="none" strike="noStrike" kern="1200" cap="none" spc="90" normalizeH="0" baseline="0" noProof="0" dirty="0">
                <a:ln>
                  <a:noFill/>
                </a:ln>
                <a:solidFill>
                  <a:srgbClr val="002A5C"/>
                </a:solidFill>
                <a:effectLst/>
                <a:uLnTx/>
                <a:uFillTx/>
                <a:latin typeface="Arial"/>
                <a:ea typeface="+mn-ea"/>
                <a:cs typeface="Arial"/>
              </a:rPr>
              <a:t>: </a:t>
            </a:r>
            <a:r>
              <a:rPr kumimoji="1" sz="4950" b="1" i="0" u="none" strike="noStrike" kern="1200" cap="none" spc="-7" normalizeH="0" baseline="1683" noProof="0" dirty="0">
                <a:ln>
                  <a:noFill/>
                </a:ln>
                <a:solidFill>
                  <a:prstClr val="black"/>
                </a:solidFill>
                <a:effectLst/>
                <a:uLnTx/>
                <a:uFillTx/>
                <a:latin typeface="Times New Roman"/>
                <a:ea typeface="+mn-ea"/>
                <a:cs typeface="Times New Roman"/>
              </a:rPr>
              <a:t>y</a:t>
            </a:r>
            <a:r>
              <a:rPr kumimoji="1" sz="3525" b="0" i="1" u="none" strike="noStrike" kern="1200" cap="none" spc="-7" normalizeH="0" baseline="-16548" noProof="0" dirty="0">
                <a:ln>
                  <a:noFill/>
                </a:ln>
                <a:solidFill>
                  <a:prstClr val="black"/>
                </a:solidFill>
                <a:effectLst/>
                <a:uLnTx/>
                <a:uFillTx/>
                <a:latin typeface="Times New Roman"/>
                <a:ea typeface="+mn-ea"/>
                <a:cs typeface="Times New Roman"/>
              </a:rPr>
              <a:t>k </a:t>
            </a:r>
            <a:r>
              <a:rPr kumimoji="1" sz="4950" b="0" i="0" u="none" strike="noStrike" kern="1200" cap="none" spc="-547" normalizeH="0" baseline="1683" noProof="0" dirty="0">
                <a:ln>
                  <a:noFill/>
                </a:ln>
                <a:solidFill>
                  <a:prstClr val="black"/>
                </a:solidFill>
                <a:effectLst/>
                <a:uLnTx/>
                <a:uFillTx/>
                <a:latin typeface="Lucida Sans Unicode"/>
                <a:ea typeface="+mn-ea"/>
                <a:cs typeface="Lucida Sans Unicode"/>
              </a:rPr>
              <a:t>= </a:t>
            </a:r>
            <a:r>
              <a:rPr kumimoji="1" sz="4950" b="1" i="0" u="none" strike="noStrike" kern="1200" cap="none" spc="37" normalizeH="0" baseline="1683" noProof="0" dirty="0" err="1" smtClean="0">
                <a:ln>
                  <a:noFill/>
                </a:ln>
                <a:solidFill>
                  <a:prstClr val="black"/>
                </a:solidFill>
                <a:effectLst/>
                <a:uLnTx/>
                <a:uFillTx/>
                <a:latin typeface="Times New Roman"/>
                <a:ea typeface="+mn-ea"/>
                <a:cs typeface="Times New Roman"/>
              </a:rPr>
              <a:t>H</a:t>
            </a:r>
            <a:r>
              <a:rPr kumimoji="1" sz="3525" b="0" i="1" u="none" strike="noStrike" kern="1200" cap="none" spc="37" normalizeH="0" baseline="-16548" noProof="0" dirty="0" err="1" smtClean="0">
                <a:ln>
                  <a:noFill/>
                </a:ln>
                <a:solidFill>
                  <a:prstClr val="black"/>
                </a:solidFill>
                <a:effectLst/>
                <a:uLnTx/>
                <a:uFillTx/>
                <a:latin typeface="Times New Roman"/>
                <a:ea typeface="+mn-ea"/>
                <a:cs typeface="Times New Roman"/>
              </a:rPr>
              <a:t>k</a:t>
            </a:r>
            <a:r>
              <a:rPr kumimoji="1" sz="4950" b="1" i="0" u="none" strike="noStrike" kern="1200" cap="none" spc="37" normalizeH="0" baseline="1683" noProof="0" dirty="0" err="1" smtClean="0">
                <a:ln>
                  <a:noFill/>
                </a:ln>
                <a:solidFill>
                  <a:prstClr val="black"/>
                </a:solidFill>
                <a:effectLst/>
                <a:uLnTx/>
                <a:uFillTx/>
                <a:latin typeface="Times New Roman"/>
                <a:ea typeface="+mn-ea"/>
                <a:cs typeface="Times New Roman"/>
              </a:rPr>
              <a:t>x</a:t>
            </a:r>
            <a:r>
              <a:rPr kumimoji="1" sz="4950" b="1" i="0" u="none" strike="noStrike" kern="1200" cap="none" spc="37" normalizeH="0" baseline="1683" noProof="0" dirty="0" smtClean="0">
                <a:ln>
                  <a:noFill/>
                </a:ln>
                <a:solidFill>
                  <a:prstClr val="black"/>
                </a:solidFill>
                <a:effectLst/>
                <a:uLnTx/>
                <a:uFillTx/>
                <a:latin typeface="Times New Roman"/>
                <a:ea typeface="+mn-ea"/>
                <a:cs typeface="Times New Roman"/>
              </a:rPr>
              <a:t> </a:t>
            </a:r>
            <a:r>
              <a:rPr kumimoji="1" sz="4950" b="0" i="0" u="none" strike="noStrike" kern="1200" cap="none" spc="-547" normalizeH="0" baseline="1683" noProof="0" dirty="0">
                <a:ln>
                  <a:noFill/>
                </a:ln>
                <a:solidFill>
                  <a:prstClr val="black"/>
                </a:solidFill>
                <a:effectLst/>
                <a:uLnTx/>
                <a:uFillTx/>
                <a:latin typeface="Lucida Sans Unicode"/>
                <a:ea typeface="+mn-ea"/>
                <a:cs typeface="Lucida Sans Unicode"/>
              </a:rPr>
              <a:t>+</a:t>
            </a:r>
            <a:r>
              <a:rPr kumimoji="1" sz="4950" b="0" i="0" u="none" strike="noStrike" kern="1200" cap="none" spc="-434" normalizeH="0" baseline="1683" noProof="0" dirty="0">
                <a:ln>
                  <a:noFill/>
                </a:ln>
                <a:solidFill>
                  <a:prstClr val="black"/>
                </a:solidFill>
                <a:effectLst/>
                <a:uLnTx/>
                <a:uFillTx/>
                <a:latin typeface="Lucida Sans Unicode"/>
                <a:ea typeface="+mn-ea"/>
                <a:cs typeface="Lucida Sans Unicode"/>
              </a:rPr>
              <a:t> </a:t>
            </a:r>
            <a:r>
              <a:rPr kumimoji="1" sz="4950" b="1" i="0" u="none" strike="noStrike" kern="1200" cap="none" spc="-7" normalizeH="0" baseline="1683" noProof="0" dirty="0">
                <a:ln>
                  <a:noFill/>
                </a:ln>
                <a:solidFill>
                  <a:prstClr val="black"/>
                </a:solidFill>
                <a:effectLst/>
                <a:uLnTx/>
                <a:uFillTx/>
                <a:latin typeface="Times New Roman"/>
                <a:ea typeface="+mn-ea"/>
                <a:cs typeface="Times New Roman"/>
              </a:rPr>
              <a:t>v</a:t>
            </a:r>
            <a:r>
              <a:rPr kumimoji="1" sz="3525" b="0" i="1" u="none" strike="noStrike" kern="1200" cap="none" spc="-7" normalizeH="0" baseline="-16548" noProof="0" dirty="0">
                <a:ln>
                  <a:noFill/>
                </a:ln>
                <a:solidFill>
                  <a:prstClr val="black"/>
                </a:solidFill>
                <a:effectLst/>
                <a:uLnTx/>
                <a:uFillTx/>
                <a:latin typeface="Times New Roman"/>
                <a:ea typeface="+mn-ea"/>
                <a:cs typeface="Times New Roman"/>
              </a:rPr>
              <a:t>k</a:t>
            </a:r>
            <a:endParaRPr kumimoji="1" sz="3525" b="0" i="0" u="none" strike="noStrike" kern="1200" cap="none" spc="0" normalizeH="0" baseline="-16548" noProof="0" dirty="0">
              <a:ln>
                <a:noFill/>
              </a:ln>
              <a:solidFill>
                <a:prstClr val="black"/>
              </a:solidFill>
              <a:effectLst/>
              <a:uLnTx/>
              <a:uFillTx/>
              <a:latin typeface="Times New Roman"/>
              <a:ea typeface="+mn-ea"/>
              <a:cs typeface="Times New Roman"/>
            </a:endParaRPr>
          </a:p>
        </p:txBody>
      </p:sp>
      <p:grpSp>
        <p:nvGrpSpPr>
          <p:cNvPr id="4" name="object 4"/>
          <p:cNvGrpSpPr/>
          <p:nvPr/>
        </p:nvGrpSpPr>
        <p:grpSpPr>
          <a:xfrm>
            <a:off x="10588797" y="6171330"/>
            <a:ext cx="5263515" cy="1617980"/>
            <a:chOff x="10588797" y="6171330"/>
            <a:chExt cx="5263515" cy="1617980"/>
          </a:xfrm>
        </p:grpSpPr>
        <p:sp>
          <p:nvSpPr>
            <p:cNvPr id="5" name="object 5"/>
            <p:cNvSpPr/>
            <p:nvPr/>
          </p:nvSpPr>
          <p:spPr>
            <a:xfrm>
              <a:off x="10588797" y="6171330"/>
              <a:ext cx="5263196" cy="161738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p:nvPr/>
          </p:nvSpPr>
          <p:spPr>
            <a:xfrm>
              <a:off x="10651623" y="6213213"/>
              <a:ext cx="5137785" cy="1492250"/>
            </a:xfrm>
            <a:custGeom>
              <a:avLst/>
              <a:gdLst/>
              <a:ahLst/>
              <a:cxnLst/>
              <a:rect l="l" t="t" r="r" b="b"/>
              <a:pathLst>
                <a:path w="5137784" h="1492250">
                  <a:moveTo>
                    <a:pt x="0" y="0"/>
                  </a:moveTo>
                  <a:lnTo>
                    <a:pt x="5137539" y="0"/>
                  </a:lnTo>
                  <a:lnTo>
                    <a:pt x="5137539" y="1491729"/>
                  </a:lnTo>
                  <a:lnTo>
                    <a:pt x="0" y="1491729"/>
                  </a:lnTo>
                  <a:lnTo>
                    <a:pt x="0"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10651623" y="6213213"/>
              <a:ext cx="5137785" cy="1492250"/>
            </a:xfrm>
            <a:custGeom>
              <a:avLst/>
              <a:gdLst/>
              <a:ahLst/>
              <a:cxnLst/>
              <a:rect l="l" t="t" r="r" b="b"/>
              <a:pathLst>
                <a:path w="5137784" h="1492250">
                  <a:moveTo>
                    <a:pt x="0" y="0"/>
                  </a:moveTo>
                  <a:lnTo>
                    <a:pt x="5137546" y="0"/>
                  </a:lnTo>
                  <a:lnTo>
                    <a:pt x="5137546" y="1491729"/>
                  </a:lnTo>
                  <a:lnTo>
                    <a:pt x="0" y="1491729"/>
                  </a:lnTo>
                  <a:lnTo>
                    <a:pt x="0" y="0"/>
                  </a:lnTo>
                  <a:close/>
                </a:path>
              </a:pathLst>
            </a:custGeom>
            <a:ln w="2094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8" name="object 8"/>
          <p:cNvSpPr txBox="1"/>
          <p:nvPr/>
        </p:nvSpPr>
        <p:spPr>
          <a:xfrm>
            <a:off x="10651623" y="6213214"/>
            <a:ext cx="5137785" cy="1111843"/>
          </a:xfrm>
          <a:prstGeom prst="rect">
            <a:avLst/>
          </a:prstGeom>
        </p:spPr>
        <p:txBody>
          <a:bodyPr vert="horz" wrap="square" lIns="0" tIns="153035" rIns="0" bIns="0" rtlCol="0">
            <a:spAutoFit/>
          </a:bodyPr>
          <a:lstStyle/>
          <a:p>
            <a:pPr marL="499745" marR="450850" lvl="0" indent="0" algn="l" defTabSz="914400" rtl="0" eaLnBrk="1" fontAlgn="auto" latinLnBrk="0" hangingPunct="1">
              <a:lnSpc>
                <a:spcPts val="3710"/>
              </a:lnSpc>
              <a:spcBef>
                <a:spcPts val="1205"/>
              </a:spcBef>
              <a:spcAft>
                <a:spcPts val="0"/>
              </a:spcAft>
              <a:buClrTx/>
              <a:buSzTx/>
              <a:buFontTx/>
              <a:buNone/>
              <a:tabLst>
                <a:tab pos="2454275" algn="l"/>
                <a:tab pos="2980055" algn="l"/>
                <a:tab pos="3072130" algn="l"/>
                <a:tab pos="3576320" algn="l"/>
                <a:tab pos="3792220" algn="l"/>
              </a:tabLst>
              <a:defRPr/>
            </a:pPr>
            <a:r>
              <a:rPr kumimoji="1" sz="2950" b="1" i="0" u="none" strike="noStrike" kern="1200" cap="none" spc="-175" normalizeH="0" baseline="0" noProof="0" dirty="0">
                <a:ln>
                  <a:noFill/>
                </a:ln>
                <a:solidFill>
                  <a:srgbClr val="002A5C"/>
                </a:solidFill>
                <a:effectLst/>
                <a:uLnTx/>
                <a:uFillTx/>
                <a:latin typeface="Arial"/>
                <a:ea typeface="+mn-ea"/>
                <a:cs typeface="Arial"/>
              </a:rPr>
              <a:t>Goal:</a:t>
            </a:r>
            <a:r>
              <a:rPr kumimoji="1" sz="2950" b="1" i="0" u="none" strike="noStrike" kern="1200" cap="none" spc="100" normalizeH="0" baseline="0" noProof="0" dirty="0">
                <a:ln>
                  <a:noFill/>
                </a:ln>
                <a:solidFill>
                  <a:srgbClr val="002A5C"/>
                </a:solidFill>
                <a:effectLst/>
                <a:uLnTx/>
                <a:uFillTx/>
                <a:latin typeface="Arial"/>
                <a:ea typeface="+mn-ea"/>
                <a:cs typeface="Arial"/>
              </a:rPr>
              <a:t> </a:t>
            </a:r>
            <a:r>
              <a:rPr kumimoji="1" sz="2950" b="0" i="0" u="none" strike="noStrike" kern="1200" cap="none" spc="-15" normalizeH="0" baseline="0" noProof="0" dirty="0">
                <a:ln>
                  <a:noFill/>
                </a:ln>
                <a:solidFill>
                  <a:srgbClr val="FF0000"/>
                </a:solidFill>
                <a:effectLst/>
                <a:uLnTx/>
                <a:uFillTx/>
                <a:latin typeface="Arial"/>
                <a:ea typeface="+mn-ea"/>
                <a:cs typeface="Arial"/>
              </a:rPr>
              <a:t>compute		</a:t>
            </a:r>
            <a:r>
              <a:rPr kumimoji="1" sz="4950" b="1" i="0" u="none" strike="noStrike" kern="1200" cap="none" spc="-44" normalizeH="0" baseline="5050" noProof="0" dirty="0">
                <a:ln>
                  <a:noFill/>
                </a:ln>
                <a:solidFill>
                  <a:srgbClr val="FF0000"/>
                </a:solidFill>
                <a:effectLst/>
                <a:uLnTx/>
                <a:uFillTx/>
                <a:latin typeface="Times New Roman"/>
                <a:ea typeface="+mn-ea"/>
                <a:cs typeface="Times New Roman"/>
              </a:rPr>
              <a:t>x</a:t>
            </a:r>
            <a:r>
              <a:rPr kumimoji="1" sz="4950" b="0" i="0" u="none" strike="noStrike" kern="1200" cap="none" spc="-44" normalizeH="0" baseline="7575" noProof="0" dirty="0">
                <a:ln>
                  <a:noFill/>
                </a:ln>
                <a:solidFill>
                  <a:srgbClr val="FF0000"/>
                </a:solidFill>
                <a:effectLst/>
                <a:uLnTx/>
                <a:uFillTx/>
                <a:latin typeface="Lucida Sans Unicode"/>
                <a:ea typeface="+mn-ea"/>
                <a:cs typeface="Lucida Sans Unicode"/>
              </a:rPr>
              <a:t>̂</a:t>
            </a:r>
            <a:r>
              <a:rPr kumimoji="1" sz="3525" b="0" i="1" u="none" strike="noStrike" kern="1200" cap="none" spc="-44" normalizeH="0" baseline="-11820" noProof="0" dirty="0">
                <a:ln>
                  <a:noFill/>
                </a:ln>
                <a:solidFill>
                  <a:srgbClr val="FF0000"/>
                </a:solidFill>
                <a:effectLst/>
                <a:uLnTx/>
                <a:uFillTx/>
                <a:latin typeface="Times New Roman"/>
                <a:ea typeface="+mn-ea"/>
                <a:cs typeface="Times New Roman"/>
              </a:rPr>
              <a:t>k</a:t>
            </a:r>
            <a:r>
              <a:rPr kumimoji="1" sz="3525" b="0" i="1" u="none" strike="noStrike" kern="1200" cap="none" spc="-44" normalizeH="0" baseline="-11820" noProof="0" dirty="0">
                <a:ln>
                  <a:noFill/>
                </a:ln>
                <a:solidFill>
                  <a:prstClr val="black"/>
                </a:solidFill>
                <a:effectLst/>
                <a:uLnTx/>
                <a:uFillTx/>
                <a:latin typeface="Times New Roman"/>
                <a:ea typeface="+mn-ea"/>
                <a:cs typeface="Times New Roman"/>
              </a:rPr>
              <a:t>	</a:t>
            </a:r>
            <a:r>
              <a:rPr kumimoji="1" sz="2950" b="0" i="0" u="none" strike="noStrike" kern="1200" cap="none" spc="-160" normalizeH="0" baseline="0" noProof="0" dirty="0">
                <a:ln>
                  <a:noFill/>
                </a:ln>
                <a:solidFill>
                  <a:srgbClr val="002A5C"/>
                </a:solidFill>
                <a:effectLst/>
                <a:uLnTx/>
                <a:uFillTx/>
                <a:latin typeface="Arial"/>
                <a:ea typeface="+mn-ea"/>
                <a:cs typeface="Arial"/>
              </a:rPr>
              <a:t>as a  </a:t>
            </a:r>
            <a:r>
              <a:rPr kumimoji="1" sz="2950" b="0" i="0" u="none" strike="noStrike" kern="1200" cap="none" spc="45" normalizeH="0" baseline="0" noProof="0" dirty="0">
                <a:ln>
                  <a:noFill/>
                </a:ln>
                <a:solidFill>
                  <a:srgbClr val="002A5C"/>
                </a:solidFill>
                <a:effectLst/>
                <a:uLnTx/>
                <a:uFillTx/>
                <a:latin typeface="Arial"/>
                <a:ea typeface="+mn-ea"/>
                <a:cs typeface="Arial"/>
              </a:rPr>
              <a:t>function</a:t>
            </a:r>
            <a:r>
              <a:rPr kumimoji="1" sz="2950" b="0" i="0" u="none" strike="noStrike" kern="1200" cap="none" spc="95" normalizeH="0" baseline="0" noProof="0" dirty="0">
                <a:ln>
                  <a:noFill/>
                </a:ln>
                <a:solidFill>
                  <a:srgbClr val="002A5C"/>
                </a:solidFill>
                <a:effectLst/>
                <a:uLnTx/>
                <a:uFillTx/>
                <a:latin typeface="Arial"/>
                <a:ea typeface="+mn-ea"/>
                <a:cs typeface="Arial"/>
              </a:rPr>
              <a:t> </a:t>
            </a:r>
            <a:r>
              <a:rPr kumimoji="1" sz="2950" b="0" i="0" u="none" strike="noStrike" kern="1200" cap="none" spc="5" normalizeH="0" baseline="0" noProof="0" dirty="0">
                <a:ln>
                  <a:noFill/>
                </a:ln>
                <a:solidFill>
                  <a:srgbClr val="002A5C"/>
                </a:solidFill>
                <a:effectLst/>
                <a:uLnTx/>
                <a:uFillTx/>
                <a:latin typeface="Arial"/>
                <a:ea typeface="+mn-ea"/>
                <a:cs typeface="Arial"/>
              </a:rPr>
              <a:t>of	</a:t>
            </a:r>
            <a:r>
              <a:rPr kumimoji="1" sz="4950" b="1" i="0" u="none" strike="noStrike" kern="1200" cap="none" spc="-7" normalizeH="0" baseline="4208" noProof="0" dirty="0">
                <a:ln>
                  <a:noFill/>
                </a:ln>
                <a:solidFill>
                  <a:prstClr val="black"/>
                </a:solidFill>
                <a:effectLst/>
                <a:uLnTx/>
                <a:uFillTx/>
                <a:latin typeface="Times New Roman"/>
                <a:ea typeface="+mn-ea"/>
                <a:cs typeface="Times New Roman"/>
              </a:rPr>
              <a:t>y</a:t>
            </a:r>
            <a:r>
              <a:rPr kumimoji="1" sz="3525" b="0" i="1" u="none" strike="noStrike" kern="1200" cap="none" spc="-7" normalizeH="0" baseline="-13002" noProof="0" dirty="0">
                <a:ln>
                  <a:noFill/>
                </a:ln>
                <a:solidFill>
                  <a:prstClr val="black"/>
                </a:solidFill>
                <a:effectLst/>
                <a:uLnTx/>
                <a:uFillTx/>
                <a:latin typeface="Times New Roman"/>
                <a:ea typeface="+mn-ea"/>
                <a:cs typeface="Times New Roman"/>
              </a:rPr>
              <a:t>k	</a:t>
            </a:r>
            <a:r>
              <a:rPr kumimoji="1" sz="2950" b="0" i="0" u="none" strike="noStrike" kern="1200" cap="none" spc="-50" normalizeH="0" baseline="0" noProof="0" dirty="0">
                <a:ln>
                  <a:noFill/>
                </a:ln>
                <a:solidFill>
                  <a:srgbClr val="002A5C"/>
                </a:solidFill>
                <a:effectLst/>
                <a:uLnTx/>
                <a:uFillTx/>
                <a:latin typeface="Arial"/>
                <a:ea typeface="+mn-ea"/>
                <a:cs typeface="Arial"/>
              </a:rPr>
              <a:t>and	</a:t>
            </a:r>
            <a:r>
              <a:rPr kumimoji="1" sz="4950" b="1" i="0" u="none" strike="noStrike" kern="1200" cap="none" spc="-202" normalizeH="0" baseline="5892" noProof="0" dirty="0">
                <a:ln>
                  <a:noFill/>
                </a:ln>
                <a:solidFill>
                  <a:prstClr val="black"/>
                </a:solidFill>
                <a:effectLst/>
                <a:uLnTx/>
                <a:uFillTx/>
                <a:latin typeface="Times New Roman"/>
                <a:ea typeface="+mn-ea"/>
                <a:cs typeface="Times New Roman"/>
              </a:rPr>
              <a:t>x</a:t>
            </a:r>
            <a:r>
              <a:rPr kumimoji="1" sz="4950" b="0" i="0" u="none" strike="noStrike" kern="1200" cap="none" spc="-202" normalizeH="0" baseline="8417" noProof="0" dirty="0">
                <a:ln>
                  <a:noFill/>
                </a:ln>
                <a:solidFill>
                  <a:prstClr val="black"/>
                </a:solidFill>
                <a:effectLst/>
                <a:uLnTx/>
                <a:uFillTx/>
                <a:latin typeface="Lucida Sans Unicode"/>
                <a:ea typeface="+mn-ea"/>
                <a:cs typeface="Lucida Sans Unicode"/>
              </a:rPr>
              <a:t>̂</a:t>
            </a:r>
            <a:r>
              <a:rPr kumimoji="1" sz="3525" b="0" i="1" u="none" strike="noStrike" kern="1200" cap="none" spc="-202" normalizeH="0" baseline="-10638" noProof="0" dirty="0">
                <a:ln>
                  <a:noFill/>
                </a:ln>
                <a:solidFill>
                  <a:prstClr val="black"/>
                </a:solidFill>
                <a:effectLst/>
                <a:uLnTx/>
                <a:uFillTx/>
                <a:latin typeface="Times New Roman"/>
                <a:ea typeface="+mn-ea"/>
                <a:cs typeface="Times New Roman"/>
              </a:rPr>
              <a:t>k</a:t>
            </a:r>
            <a:r>
              <a:rPr kumimoji="1" sz="3525" b="0" i="0" u="none" strike="noStrike" kern="1200" cap="none" spc="-202" normalizeH="0" baseline="-10638" noProof="0" dirty="0">
                <a:ln>
                  <a:noFill/>
                </a:ln>
                <a:solidFill>
                  <a:prstClr val="black"/>
                </a:solidFill>
                <a:effectLst/>
                <a:uLnTx/>
                <a:uFillTx/>
                <a:latin typeface="Lucida Sans Unicode"/>
                <a:ea typeface="+mn-ea"/>
                <a:cs typeface="Lucida Sans Unicode"/>
              </a:rPr>
              <a:t>−1</a:t>
            </a:r>
            <a:r>
              <a:rPr kumimoji="1" sz="3525" b="0" i="0" u="none" strike="noStrike" kern="1200" cap="none" spc="-427" normalizeH="0" baseline="-10638" noProof="0" dirty="0">
                <a:ln>
                  <a:noFill/>
                </a:ln>
                <a:solidFill>
                  <a:prstClr val="black"/>
                </a:solidFill>
                <a:effectLst/>
                <a:uLnTx/>
                <a:uFillTx/>
                <a:latin typeface="Lucida Sans Unicode"/>
                <a:ea typeface="+mn-ea"/>
                <a:cs typeface="Lucida Sans Unicode"/>
              </a:rPr>
              <a:t> </a:t>
            </a:r>
            <a:r>
              <a:rPr kumimoji="1" sz="3100" b="0" i="0" u="none" strike="noStrike" kern="1200" cap="none" spc="180" normalizeH="0" baseline="0" noProof="0" dirty="0">
                <a:ln>
                  <a:noFill/>
                </a:ln>
                <a:solidFill>
                  <a:srgbClr val="002A5C"/>
                </a:solidFill>
                <a:effectLst/>
                <a:uLnTx/>
                <a:uFillTx/>
                <a:latin typeface="Arial"/>
                <a:ea typeface="+mn-ea"/>
                <a:cs typeface="Arial"/>
              </a:rPr>
              <a:t>!</a:t>
            </a:r>
            <a:endParaRPr kumimoji="1" sz="3100" b="0" i="0" u="none" strike="noStrike" kern="1200" cap="none" spc="0" normalizeH="0" baseline="0" noProof="0" dirty="0">
              <a:ln>
                <a:noFill/>
              </a:ln>
              <a:solidFill>
                <a:prstClr val="black"/>
              </a:solidFill>
              <a:effectLst/>
              <a:uLnTx/>
              <a:uFillTx/>
              <a:latin typeface="Arial"/>
              <a:ea typeface="+mn-ea"/>
              <a:cs typeface="Arial"/>
            </a:endParaRPr>
          </a:p>
        </p:txBody>
      </p:sp>
      <p:grpSp>
        <p:nvGrpSpPr>
          <p:cNvPr id="9" name="object 9"/>
          <p:cNvGrpSpPr/>
          <p:nvPr/>
        </p:nvGrpSpPr>
        <p:grpSpPr>
          <a:xfrm>
            <a:off x="4662050" y="7007316"/>
            <a:ext cx="1068070" cy="1068070"/>
            <a:chOff x="4662050" y="7007316"/>
            <a:chExt cx="1068070" cy="1068070"/>
          </a:xfrm>
        </p:grpSpPr>
        <p:sp>
          <p:nvSpPr>
            <p:cNvPr id="10" name="object 10"/>
            <p:cNvSpPr/>
            <p:nvPr/>
          </p:nvSpPr>
          <p:spPr>
            <a:xfrm>
              <a:off x="4672527" y="7017793"/>
              <a:ext cx="1047088" cy="1047088"/>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4672527" y="7017793"/>
              <a:ext cx="1047115" cy="1047115"/>
            </a:xfrm>
            <a:custGeom>
              <a:avLst/>
              <a:gdLst/>
              <a:ahLst/>
              <a:cxnLst/>
              <a:rect l="l" t="t" r="r" b="b"/>
              <a:pathLst>
                <a:path w="1047114" h="1047115">
                  <a:moveTo>
                    <a:pt x="893745" y="153342"/>
                  </a:moveTo>
                  <a:lnTo>
                    <a:pt x="925929" y="188551"/>
                  </a:lnTo>
                  <a:lnTo>
                    <a:pt x="954325" y="225851"/>
                  </a:lnTo>
                  <a:lnTo>
                    <a:pt x="978936" y="264980"/>
                  </a:lnTo>
                  <a:lnTo>
                    <a:pt x="999760" y="305678"/>
                  </a:lnTo>
                  <a:lnTo>
                    <a:pt x="1016798" y="347683"/>
                  </a:lnTo>
                  <a:lnTo>
                    <a:pt x="1030050" y="390733"/>
                  </a:lnTo>
                  <a:lnTo>
                    <a:pt x="1039516" y="434568"/>
                  </a:lnTo>
                  <a:lnTo>
                    <a:pt x="1045195" y="478925"/>
                  </a:lnTo>
                  <a:lnTo>
                    <a:pt x="1047088" y="523544"/>
                  </a:lnTo>
                  <a:lnTo>
                    <a:pt x="1045195" y="568162"/>
                  </a:lnTo>
                  <a:lnTo>
                    <a:pt x="1039516" y="612520"/>
                  </a:lnTo>
                  <a:lnTo>
                    <a:pt x="1030050" y="656354"/>
                  </a:lnTo>
                  <a:lnTo>
                    <a:pt x="1016798" y="699405"/>
                  </a:lnTo>
                  <a:lnTo>
                    <a:pt x="999760" y="741409"/>
                  </a:lnTo>
                  <a:lnTo>
                    <a:pt x="978936" y="782107"/>
                  </a:lnTo>
                  <a:lnTo>
                    <a:pt x="954325" y="821237"/>
                  </a:lnTo>
                  <a:lnTo>
                    <a:pt x="925929" y="858537"/>
                  </a:lnTo>
                  <a:lnTo>
                    <a:pt x="893745" y="893745"/>
                  </a:lnTo>
                  <a:lnTo>
                    <a:pt x="858537" y="925929"/>
                  </a:lnTo>
                  <a:lnTo>
                    <a:pt x="821237" y="954325"/>
                  </a:lnTo>
                  <a:lnTo>
                    <a:pt x="782107" y="978936"/>
                  </a:lnTo>
                  <a:lnTo>
                    <a:pt x="741409" y="999760"/>
                  </a:lnTo>
                  <a:lnTo>
                    <a:pt x="699405" y="1016798"/>
                  </a:lnTo>
                  <a:lnTo>
                    <a:pt x="656354" y="1030050"/>
                  </a:lnTo>
                  <a:lnTo>
                    <a:pt x="612520" y="1039516"/>
                  </a:lnTo>
                  <a:lnTo>
                    <a:pt x="568162" y="1045195"/>
                  </a:lnTo>
                  <a:lnTo>
                    <a:pt x="523544" y="1047088"/>
                  </a:lnTo>
                  <a:lnTo>
                    <a:pt x="478925" y="1045195"/>
                  </a:lnTo>
                  <a:lnTo>
                    <a:pt x="434568" y="1039516"/>
                  </a:lnTo>
                  <a:lnTo>
                    <a:pt x="390733" y="1030050"/>
                  </a:lnTo>
                  <a:lnTo>
                    <a:pt x="347683" y="1016798"/>
                  </a:lnTo>
                  <a:lnTo>
                    <a:pt x="305678" y="999760"/>
                  </a:lnTo>
                  <a:lnTo>
                    <a:pt x="264980" y="978936"/>
                  </a:lnTo>
                  <a:lnTo>
                    <a:pt x="225851" y="954325"/>
                  </a:lnTo>
                  <a:lnTo>
                    <a:pt x="188551" y="925929"/>
                  </a:lnTo>
                  <a:lnTo>
                    <a:pt x="153342" y="893745"/>
                  </a:lnTo>
                  <a:lnTo>
                    <a:pt x="121159" y="858537"/>
                  </a:lnTo>
                  <a:lnTo>
                    <a:pt x="92762" y="821237"/>
                  </a:lnTo>
                  <a:lnTo>
                    <a:pt x="68152" y="782107"/>
                  </a:lnTo>
                  <a:lnTo>
                    <a:pt x="47327" y="741409"/>
                  </a:lnTo>
                  <a:lnTo>
                    <a:pt x="30289" y="699405"/>
                  </a:lnTo>
                  <a:lnTo>
                    <a:pt x="17038" y="656354"/>
                  </a:lnTo>
                  <a:lnTo>
                    <a:pt x="7572" y="612520"/>
                  </a:lnTo>
                  <a:lnTo>
                    <a:pt x="1893" y="568162"/>
                  </a:lnTo>
                  <a:lnTo>
                    <a:pt x="0" y="523544"/>
                  </a:lnTo>
                  <a:lnTo>
                    <a:pt x="1893" y="478925"/>
                  </a:lnTo>
                  <a:lnTo>
                    <a:pt x="7572" y="434568"/>
                  </a:lnTo>
                  <a:lnTo>
                    <a:pt x="17038" y="390733"/>
                  </a:lnTo>
                  <a:lnTo>
                    <a:pt x="30289" y="347683"/>
                  </a:lnTo>
                  <a:lnTo>
                    <a:pt x="47327" y="305678"/>
                  </a:lnTo>
                  <a:lnTo>
                    <a:pt x="68152" y="264980"/>
                  </a:lnTo>
                  <a:lnTo>
                    <a:pt x="92762" y="225851"/>
                  </a:lnTo>
                  <a:lnTo>
                    <a:pt x="121159" y="188551"/>
                  </a:lnTo>
                  <a:lnTo>
                    <a:pt x="153342" y="153342"/>
                  </a:lnTo>
                  <a:lnTo>
                    <a:pt x="188551" y="121159"/>
                  </a:lnTo>
                  <a:lnTo>
                    <a:pt x="225851" y="92762"/>
                  </a:lnTo>
                  <a:lnTo>
                    <a:pt x="264980" y="68152"/>
                  </a:lnTo>
                  <a:lnTo>
                    <a:pt x="305678" y="47327"/>
                  </a:lnTo>
                  <a:lnTo>
                    <a:pt x="347683" y="30289"/>
                  </a:lnTo>
                  <a:lnTo>
                    <a:pt x="390733" y="17038"/>
                  </a:lnTo>
                  <a:lnTo>
                    <a:pt x="434568" y="7572"/>
                  </a:lnTo>
                  <a:lnTo>
                    <a:pt x="478925" y="1893"/>
                  </a:lnTo>
                  <a:lnTo>
                    <a:pt x="523544" y="0"/>
                  </a:lnTo>
                  <a:lnTo>
                    <a:pt x="568162" y="1893"/>
                  </a:lnTo>
                  <a:lnTo>
                    <a:pt x="612520" y="7572"/>
                  </a:lnTo>
                  <a:lnTo>
                    <a:pt x="656354" y="17038"/>
                  </a:lnTo>
                  <a:lnTo>
                    <a:pt x="699405" y="30289"/>
                  </a:lnTo>
                  <a:lnTo>
                    <a:pt x="741409" y="47327"/>
                  </a:lnTo>
                  <a:lnTo>
                    <a:pt x="782107" y="68152"/>
                  </a:lnTo>
                  <a:lnTo>
                    <a:pt x="821237" y="92762"/>
                  </a:lnTo>
                  <a:lnTo>
                    <a:pt x="858537" y="121159"/>
                  </a:lnTo>
                  <a:lnTo>
                    <a:pt x="893745" y="153342"/>
                  </a:lnTo>
                  <a:close/>
                </a:path>
              </a:pathLst>
            </a:custGeom>
            <a:ln w="2094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2" name="object 12"/>
          <p:cNvGrpSpPr/>
          <p:nvPr/>
        </p:nvGrpSpPr>
        <p:grpSpPr>
          <a:xfrm>
            <a:off x="6576128" y="7007316"/>
            <a:ext cx="1068070" cy="1068070"/>
            <a:chOff x="6576128" y="7007316"/>
            <a:chExt cx="1068070" cy="1068070"/>
          </a:xfrm>
        </p:grpSpPr>
        <p:sp>
          <p:nvSpPr>
            <p:cNvPr id="13" name="object 13"/>
            <p:cNvSpPr/>
            <p:nvPr/>
          </p:nvSpPr>
          <p:spPr>
            <a:xfrm>
              <a:off x="6586605" y="7017793"/>
              <a:ext cx="1047088" cy="1047088"/>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14" name="object 14"/>
            <p:cNvSpPr/>
            <p:nvPr/>
          </p:nvSpPr>
          <p:spPr>
            <a:xfrm>
              <a:off x="6586605" y="7017793"/>
              <a:ext cx="1047115" cy="1047115"/>
            </a:xfrm>
            <a:custGeom>
              <a:avLst/>
              <a:gdLst/>
              <a:ahLst/>
              <a:cxnLst/>
              <a:rect l="l" t="t" r="r" b="b"/>
              <a:pathLst>
                <a:path w="1047115" h="1047115">
                  <a:moveTo>
                    <a:pt x="893745" y="153342"/>
                  </a:moveTo>
                  <a:lnTo>
                    <a:pt x="925929" y="188551"/>
                  </a:lnTo>
                  <a:lnTo>
                    <a:pt x="954325" y="225851"/>
                  </a:lnTo>
                  <a:lnTo>
                    <a:pt x="978936" y="264980"/>
                  </a:lnTo>
                  <a:lnTo>
                    <a:pt x="999760" y="305678"/>
                  </a:lnTo>
                  <a:lnTo>
                    <a:pt x="1016798" y="347683"/>
                  </a:lnTo>
                  <a:lnTo>
                    <a:pt x="1030050" y="390733"/>
                  </a:lnTo>
                  <a:lnTo>
                    <a:pt x="1039516" y="434568"/>
                  </a:lnTo>
                  <a:lnTo>
                    <a:pt x="1045195" y="478925"/>
                  </a:lnTo>
                  <a:lnTo>
                    <a:pt x="1047088" y="523544"/>
                  </a:lnTo>
                  <a:lnTo>
                    <a:pt x="1045195" y="568162"/>
                  </a:lnTo>
                  <a:lnTo>
                    <a:pt x="1039516" y="612520"/>
                  </a:lnTo>
                  <a:lnTo>
                    <a:pt x="1030050" y="656354"/>
                  </a:lnTo>
                  <a:lnTo>
                    <a:pt x="1016798" y="699405"/>
                  </a:lnTo>
                  <a:lnTo>
                    <a:pt x="999760" y="741409"/>
                  </a:lnTo>
                  <a:lnTo>
                    <a:pt x="978936" y="782107"/>
                  </a:lnTo>
                  <a:lnTo>
                    <a:pt x="954325" y="821237"/>
                  </a:lnTo>
                  <a:lnTo>
                    <a:pt x="925929" y="858537"/>
                  </a:lnTo>
                  <a:lnTo>
                    <a:pt x="893745" y="893745"/>
                  </a:lnTo>
                  <a:lnTo>
                    <a:pt x="858537" y="925929"/>
                  </a:lnTo>
                  <a:lnTo>
                    <a:pt x="821237" y="954325"/>
                  </a:lnTo>
                  <a:lnTo>
                    <a:pt x="782107" y="978936"/>
                  </a:lnTo>
                  <a:lnTo>
                    <a:pt x="741409" y="999760"/>
                  </a:lnTo>
                  <a:lnTo>
                    <a:pt x="699405" y="1016798"/>
                  </a:lnTo>
                  <a:lnTo>
                    <a:pt x="656354" y="1030050"/>
                  </a:lnTo>
                  <a:lnTo>
                    <a:pt x="612520" y="1039516"/>
                  </a:lnTo>
                  <a:lnTo>
                    <a:pt x="568162" y="1045195"/>
                  </a:lnTo>
                  <a:lnTo>
                    <a:pt x="523544" y="1047088"/>
                  </a:lnTo>
                  <a:lnTo>
                    <a:pt x="478925" y="1045195"/>
                  </a:lnTo>
                  <a:lnTo>
                    <a:pt x="434568" y="1039516"/>
                  </a:lnTo>
                  <a:lnTo>
                    <a:pt x="390733" y="1030050"/>
                  </a:lnTo>
                  <a:lnTo>
                    <a:pt x="347683" y="1016798"/>
                  </a:lnTo>
                  <a:lnTo>
                    <a:pt x="305678" y="999760"/>
                  </a:lnTo>
                  <a:lnTo>
                    <a:pt x="264980" y="978936"/>
                  </a:lnTo>
                  <a:lnTo>
                    <a:pt x="225851" y="954325"/>
                  </a:lnTo>
                  <a:lnTo>
                    <a:pt x="188551" y="925929"/>
                  </a:lnTo>
                  <a:lnTo>
                    <a:pt x="153342" y="893745"/>
                  </a:lnTo>
                  <a:lnTo>
                    <a:pt x="121159" y="858537"/>
                  </a:lnTo>
                  <a:lnTo>
                    <a:pt x="92762" y="821237"/>
                  </a:lnTo>
                  <a:lnTo>
                    <a:pt x="68152" y="782107"/>
                  </a:lnTo>
                  <a:lnTo>
                    <a:pt x="47327" y="741409"/>
                  </a:lnTo>
                  <a:lnTo>
                    <a:pt x="30289" y="699405"/>
                  </a:lnTo>
                  <a:lnTo>
                    <a:pt x="17038" y="656354"/>
                  </a:lnTo>
                  <a:lnTo>
                    <a:pt x="7572" y="612520"/>
                  </a:lnTo>
                  <a:lnTo>
                    <a:pt x="1893" y="568162"/>
                  </a:lnTo>
                  <a:lnTo>
                    <a:pt x="0" y="523544"/>
                  </a:lnTo>
                  <a:lnTo>
                    <a:pt x="1893" y="478925"/>
                  </a:lnTo>
                  <a:lnTo>
                    <a:pt x="7572" y="434568"/>
                  </a:lnTo>
                  <a:lnTo>
                    <a:pt x="17038" y="390733"/>
                  </a:lnTo>
                  <a:lnTo>
                    <a:pt x="30289" y="347683"/>
                  </a:lnTo>
                  <a:lnTo>
                    <a:pt x="47327" y="305678"/>
                  </a:lnTo>
                  <a:lnTo>
                    <a:pt x="68152" y="264980"/>
                  </a:lnTo>
                  <a:lnTo>
                    <a:pt x="92762" y="225851"/>
                  </a:lnTo>
                  <a:lnTo>
                    <a:pt x="121159" y="188551"/>
                  </a:lnTo>
                  <a:lnTo>
                    <a:pt x="153342" y="153342"/>
                  </a:lnTo>
                  <a:lnTo>
                    <a:pt x="188551" y="121159"/>
                  </a:lnTo>
                  <a:lnTo>
                    <a:pt x="225851" y="92762"/>
                  </a:lnTo>
                  <a:lnTo>
                    <a:pt x="264980" y="68152"/>
                  </a:lnTo>
                  <a:lnTo>
                    <a:pt x="305678" y="47327"/>
                  </a:lnTo>
                  <a:lnTo>
                    <a:pt x="347683" y="30289"/>
                  </a:lnTo>
                  <a:lnTo>
                    <a:pt x="390733" y="17038"/>
                  </a:lnTo>
                  <a:lnTo>
                    <a:pt x="434568" y="7572"/>
                  </a:lnTo>
                  <a:lnTo>
                    <a:pt x="478925" y="1893"/>
                  </a:lnTo>
                  <a:lnTo>
                    <a:pt x="523544" y="0"/>
                  </a:lnTo>
                  <a:lnTo>
                    <a:pt x="568162" y="1893"/>
                  </a:lnTo>
                  <a:lnTo>
                    <a:pt x="612520" y="7572"/>
                  </a:lnTo>
                  <a:lnTo>
                    <a:pt x="656354" y="17038"/>
                  </a:lnTo>
                  <a:lnTo>
                    <a:pt x="699405" y="30289"/>
                  </a:lnTo>
                  <a:lnTo>
                    <a:pt x="741409" y="47327"/>
                  </a:lnTo>
                  <a:lnTo>
                    <a:pt x="782107" y="68152"/>
                  </a:lnTo>
                  <a:lnTo>
                    <a:pt x="821237" y="92762"/>
                  </a:lnTo>
                  <a:lnTo>
                    <a:pt x="858537" y="121159"/>
                  </a:lnTo>
                  <a:lnTo>
                    <a:pt x="893745" y="153342"/>
                  </a:lnTo>
                  <a:close/>
                </a:path>
              </a:pathLst>
            </a:custGeom>
            <a:ln w="2094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5" name="object 15"/>
          <p:cNvSpPr txBox="1"/>
          <p:nvPr/>
        </p:nvSpPr>
        <p:spPr>
          <a:xfrm>
            <a:off x="4826665" y="7309008"/>
            <a:ext cx="770255" cy="528320"/>
          </a:xfrm>
          <a:prstGeom prst="rect">
            <a:avLst/>
          </a:prstGeom>
        </p:spPr>
        <p:txBody>
          <a:bodyPr vert="horz" wrap="square" lIns="0" tIns="12065" rIns="0" bIns="0" rtlCol="0">
            <a:spAutoFit/>
          </a:bodyPr>
          <a:lstStyle/>
          <a:p>
            <a:pPr marL="38100" marR="0" lvl="0" indent="0" algn="l" defTabSz="914400" rtl="0" eaLnBrk="1" fontAlgn="auto" latinLnBrk="0" hangingPunct="1">
              <a:lnSpc>
                <a:spcPct val="100000"/>
              </a:lnSpc>
              <a:spcBef>
                <a:spcPts val="95"/>
              </a:spcBef>
              <a:spcAft>
                <a:spcPts val="0"/>
              </a:spcAft>
              <a:buClrTx/>
              <a:buSzTx/>
              <a:buFontTx/>
              <a:buNone/>
              <a:tabLst/>
              <a:defRPr/>
            </a:pPr>
            <a:r>
              <a:rPr kumimoji="1" sz="4950" b="1" i="0" u="none" strike="noStrike" kern="1200" cap="none" spc="-202" normalizeH="0" baseline="13468" noProof="0" dirty="0">
                <a:ln>
                  <a:noFill/>
                </a:ln>
                <a:solidFill>
                  <a:srgbClr val="FFFFFF"/>
                </a:solidFill>
                <a:effectLst/>
                <a:uLnTx/>
                <a:uFillTx/>
                <a:latin typeface="Times New Roman"/>
                <a:ea typeface="+mn-ea"/>
                <a:cs typeface="Times New Roman"/>
              </a:rPr>
              <a:t>x</a:t>
            </a:r>
            <a:r>
              <a:rPr kumimoji="1" sz="4950" b="0" i="0" u="none" strike="noStrike" kern="1200" cap="none" spc="-202" normalizeH="0" baseline="15993" noProof="0" dirty="0">
                <a:ln>
                  <a:noFill/>
                </a:ln>
                <a:solidFill>
                  <a:srgbClr val="FFFFFF"/>
                </a:solidFill>
                <a:effectLst/>
                <a:uLnTx/>
                <a:uFillTx/>
                <a:latin typeface="Lucida Sans Unicode"/>
                <a:ea typeface="+mn-ea"/>
                <a:cs typeface="Lucida Sans Unicode"/>
              </a:rPr>
              <a:t>̂</a:t>
            </a:r>
            <a:r>
              <a:rPr kumimoji="1" sz="2350" b="0" i="1" u="none" strike="noStrike" kern="1200" cap="none" spc="-135" normalizeH="0" baseline="0" noProof="0" dirty="0">
                <a:ln>
                  <a:noFill/>
                </a:ln>
                <a:solidFill>
                  <a:srgbClr val="FFFFFF"/>
                </a:solidFill>
                <a:effectLst/>
                <a:uLnTx/>
                <a:uFillTx/>
                <a:latin typeface="Times New Roman"/>
                <a:ea typeface="+mn-ea"/>
                <a:cs typeface="Times New Roman"/>
              </a:rPr>
              <a:t>k</a:t>
            </a:r>
            <a:r>
              <a:rPr kumimoji="1" sz="2350" b="0" i="0" u="none" strike="noStrike" kern="1200" cap="none" spc="-135" normalizeH="0" baseline="0" noProof="0" dirty="0">
                <a:ln>
                  <a:noFill/>
                </a:ln>
                <a:solidFill>
                  <a:srgbClr val="FFFFFF"/>
                </a:solidFill>
                <a:effectLst/>
                <a:uLnTx/>
                <a:uFillTx/>
                <a:latin typeface="Lucida Sans Unicode"/>
                <a:ea typeface="+mn-ea"/>
                <a:cs typeface="Lucida Sans Unicode"/>
              </a:rPr>
              <a:t>−1</a:t>
            </a:r>
            <a:endParaRPr kumimoji="1" sz="23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16" name="object 16"/>
          <p:cNvSpPr txBox="1"/>
          <p:nvPr/>
        </p:nvSpPr>
        <p:spPr>
          <a:xfrm>
            <a:off x="6898647" y="7189322"/>
            <a:ext cx="417830" cy="528320"/>
          </a:xfrm>
          <a:prstGeom prst="rect">
            <a:avLst/>
          </a:prstGeom>
        </p:spPr>
        <p:txBody>
          <a:bodyPr vert="horz" wrap="square" lIns="0" tIns="12065" rIns="0" bIns="0" rtlCol="0">
            <a:spAutoFit/>
          </a:bodyPr>
          <a:lstStyle/>
          <a:p>
            <a:pPr marL="38100" marR="0" lvl="0" indent="0" algn="l" defTabSz="914400" rtl="0" eaLnBrk="1" fontAlgn="auto" latinLnBrk="0" hangingPunct="1">
              <a:lnSpc>
                <a:spcPct val="100000"/>
              </a:lnSpc>
              <a:spcBef>
                <a:spcPts val="95"/>
              </a:spcBef>
              <a:spcAft>
                <a:spcPts val="0"/>
              </a:spcAft>
              <a:buClrTx/>
              <a:buSzTx/>
              <a:buFontTx/>
              <a:buNone/>
              <a:tabLst/>
              <a:defRPr/>
            </a:pPr>
            <a:r>
              <a:rPr kumimoji="1" sz="4950" b="1" i="0" u="none" strike="noStrike" kern="1200" cap="none" spc="-44" normalizeH="0" baseline="-1683" noProof="0" dirty="0">
                <a:ln>
                  <a:noFill/>
                </a:ln>
                <a:solidFill>
                  <a:srgbClr val="FFFFFF"/>
                </a:solidFill>
                <a:effectLst/>
                <a:uLnTx/>
                <a:uFillTx/>
                <a:latin typeface="Times New Roman"/>
                <a:ea typeface="+mn-ea"/>
                <a:cs typeface="Times New Roman"/>
              </a:rPr>
              <a:t>x</a:t>
            </a:r>
            <a:r>
              <a:rPr kumimoji="1" sz="3300" b="0" i="0" u="none" strike="noStrike" kern="1200" cap="none" spc="-30" normalizeH="0" baseline="0" noProof="0" dirty="0">
                <a:ln>
                  <a:noFill/>
                </a:ln>
                <a:solidFill>
                  <a:srgbClr val="FFFFFF"/>
                </a:solidFill>
                <a:effectLst/>
                <a:uLnTx/>
                <a:uFillTx/>
                <a:latin typeface="Lucida Sans Unicode"/>
                <a:ea typeface="+mn-ea"/>
                <a:cs typeface="Lucida Sans Unicode"/>
              </a:rPr>
              <a:t>̂</a:t>
            </a:r>
            <a:r>
              <a:rPr kumimoji="1" sz="3525" b="0" i="1" u="none" strike="noStrike" kern="1200" cap="none" spc="-44" normalizeH="0" baseline="-22458" noProof="0" dirty="0">
                <a:ln>
                  <a:noFill/>
                </a:ln>
                <a:solidFill>
                  <a:srgbClr val="FFFFFF"/>
                </a:solidFill>
                <a:effectLst/>
                <a:uLnTx/>
                <a:uFillTx/>
                <a:latin typeface="Times New Roman"/>
                <a:ea typeface="+mn-ea"/>
                <a:cs typeface="Times New Roman"/>
              </a:rPr>
              <a:t>k</a:t>
            </a:r>
            <a:endParaRPr kumimoji="1" sz="3525" b="0" i="0" u="none" strike="noStrike" kern="1200" cap="none" spc="0" normalizeH="0" baseline="-22458" noProof="0">
              <a:ln>
                <a:noFill/>
              </a:ln>
              <a:solidFill>
                <a:prstClr val="black"/>
              </a:solidFill>
              <a:effectLst/>
              <a:uLnTx/>
              <a:uFillTx/>
              <a:latin typeface="Times New Roman"/>
              <a:ea typeface="+mn-ea"/>
              <a:cs typeface="Times New Roman"/>
            </a:endParaRPr>
          </a:p>
        </p:txBody>
      </p:sp>
      <p:grpSp>
        <p:nvGrpSpPr>
          <p:cNvPr id="17" name="object 17"/>
          <p:cNvGrpSpPr/>
          <p:nvPr/>
        </p:nvGrpSpPr>
        <p:grpSpPr>
          <a:xfrm>
            <a:off x="3693290" y="8308644"/>
            <a:ext cx="5247005" cy="176530"/>
            <a:chOff x="3693290" y="8308644"/>
            <a:chExt cx="5247005" cy="176530"/>
          </a:xfrm>
        </p:grpSpPr>
        <p:sp>
          <p:nvSpPr>
            <p:cNvPr id="18" name="object 18"/>
            <p:cNvSpPr/>
            <p:nvPr/>
          </p:nvSpPr>
          <p:spPr>
            <a:xfrm>
              <a:off x="3693290" y="8396600"/>
              <a:ext cx="5092065" cy="0"/>
            </a:xfrm>
            <a:custGeom>
              <a:avLst/>
              <a:gdLst/>
              <a:ahLst/>
              <a:cxnLst/>
              <a:rect l="l" t="t" r="r" b="b"/>
              <a:pathLst>
                <a:path w="5092065">
                  <a:moveTo>
                    <a:pt x="0" y="0"/>
                  </a:moveTo>
                  <a:lnTo>
                    <a:pt x="5070649" y="0"/>
                  </a:lnTo>
                  <a:lnTo>
                    <a:pt x="5091591" y="0"/>
                  </a:lnTo>
                </a:path>
              </a:pathLst>
            </a:custGeom>
            <a:ln w="4188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object 19"/>
            <p:cNvSpPr/>
            <p:nvPr/>
          </p:nvSpPr>
          <p:spPr>
            <a:xfrm>
              <a:off x="8763940" y="8308644"/>
              <a:ext cx="176530" cy="176530"/>
            </a:xfrm>
            <a:custGeom>
              <a:avLst/>
              <a:gdLst/>
              <a:ahLst/>
              <a:cxnLst/>
              <a:rect l="l" t="t" r="r" b="b"/>
              <a:pathLst>
                <a:path w="176529" h="176529">
                  <a:moveTo>
                    <a:pt x="0" y="0"/>
                  </a:moveTo>
                  <a:lnTo>
                    <a:pt x="0" y="175910"/>
                  </a:lnTo>
                  <a:lnTo>
                    <a:pt x="175910" y="87955"/>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object 20"/>
          <p:cNvSpPr txBox="1"/>
          <p:nvPr/>
        </p:nvSpPr>
        <p:spPr>
          <a:xfrm>
            <a:off x="5934762" y="8992261"/>
            <a:ext cx="758190" cy="478155"/>
          </a:xfrm>
          <a:prstGeom prst="rect">
            <a:avLst/>
          </a:prstGeom>
        </p:spPr>
        <p:txBody>
          <a:bodyPr vert="horz" wrap="square" lIns="0" tIns="14604" rIns="0" bIns="0" rtlCol="0">
            <a:spAutoFit/>
          </a:bodyPr>
          <a:lstStyle/>
          <a:p>
            <a:pPr marL="12700" marR="0" lvl="0" indent="0" algn="l" defTabSz="914400" rtl="0" eaLnBrk="1" fontAlgn="auto" latinLnBrk="0" hangingPunct="1">
              <a:lnSpc>
                <a:spcPct val="100000"/>
              </a:lnSpc>
              <a:spcBef>
                <a:spcPts val="114"/>
              </a:spcBef>
              <a:spcAft>
                <a:spcPts val="0"/>
              </a:spcAft>
              <a:buClrTx/>
              <a:buSzTx/>
              <a:buFontTx/>
              <a:buNone/>
              <a:tabLst/>
              <a:defRPr/>
            </a:pPr>
            <a:r>
              <a:rPr kumimoji="1" sz="2950" b="0" i="0" u="none" strike="noStrike" kern="1200" cap="none" spc="45" normalizeH="0" baseline="0" noProof="0" dirty="0">
                <a:ln>
                  <a:noFill/>
                </a:ln>
                <a:solidFill>
                  <a:srgbClr val="5E5E5E"/>
                </a:solidFill>
                <a:effectLst/>
                <a:uLnTx/>
                <a:uFillTx/>
                <a:latin typeface="Arial"/>
                <a:ea typeface="+mn-ea"/>
                <a:cs typeface="Arial"/>
              </a:rPr>
              <a:t>time</a:t>
            </a:r>
            <a:endParaRPr kumimoji="1" sz="2950" b="0" i="0" u="none" strike="noStrike" kern="1200" cap="none" spc="0" normalizeH="0" baseline="0" noProof="0">
              <a:ln>
                <a:noFill/>
              </a:ln>
              <a:solidFill>
                <a:prstClr val="black"/>
              </a:solidFill>
              <a:effectLst/>
              <a:uLnTx/>
              <a:uFillTx/>
              <a:latin typeface="Arial"/>
              <a:ea typeface="+mn-ea"/>
              <a:cs typeface="Arial"/>
            </a:endParaRPr>
          </a:p>
        </p:txBody>
      </p:sp>
      <p:grpSp>
        <p:nvGrpSpPr>
          <p:cNvPr id="21" name="object 21"/>
          <p:cNvGrpSpPr/>
          <p:nvPr/>
        </p:nvGrpSpPr>
        <p:grpSpPr>
          <a:xfrm>
            <a:off x="6576135" y="5476901"/>
            <a:ext cx="1068070" cy="1520190"/>
            <a:chOff x="6576135" y="5476901"/>
            <a:chExt cx="1068070" cy="1520190"/>
          </a:xfrm>
        </p:grpSpPr>
        <p:sp>
          <p:nvSpPr>
            <p:cNvPr id="22" name="object 22"/>
            <p:cNvSpPr/>
            <p:nvPr/>
          </p:nvSpPr>
          <p:spPr>
            <a:xfrm>
              <a:off x="7110149" y="6702843"/>
              <a:ext cx="635" cy="294640"/>
            </a:xfrm>
            <a:custGeom>
              <a:avLst/>
              <a:gdLst/>
              <a:ahLst/>
              <a:cxnLst/>
              <a:rect l="l" t="t" r="r" b="b"/>
              <a:pathLst>
                <a:path w="634" h="294640">
                  <a:moveTo>
                    <a:pt x="61" y="0"/>
                  </a:moveTo>
                  <a:lnTo>
                    <a:pt x="61" y="294186"/>
                  </a:lnTo>
                </a:path>
              </a:pathLst>
            </a:custGeom>
            <a:ln w="42005">
              <a:solidFill>
                <a:srgbClr val="92929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23" name="object 23"/>
            <p:cNvSpPr/>
            <p:nvPr/>
          </p:nvSpPr>
          <p:spPr>
            <a:xfrm>
              <a:off x="7022307" y="6547873"/>
              <a:ext cx="176530" cy="176530"/>
            </a:xfrm>
            <a:custGeom>
              <a:avLst/>
              <a:gdLst/>
              <a:ahLst/>
              <a:cxnLst/>
              <a:rect l="l" t="t" r="r" b="b"/>
              <a:pathLst>
                <a:path w="176529" h="176529">
                  <a:moveTo>
                    <a:pt x="88028" y="0"/>
                  </a:moveTo>
                  <a:lnTo>
                    <a:pt x="0" y="175874"/>
                  </a:lnTo>
                  <a:lnTo>
                    <a:pt x="175910" y="175947"/>
                  </a:lnTo>
                  <a:lnTo>
                    <a:pt x="88028" y="0"/>
                  </a:lnTo>
                  <a:close/>
                </a:path>
              </a:pathLst>
            </a:custGeom>
            <a:solidFill>
              <a:srgbClr val="92929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24" name="object 24"/>
            <p:cNvSpPr/>
            <p:nvPr/>
          </p:nvSpPr>
          <p:spPr>
            <a:xfrm>
              <a:off x="6586605" y="5487372"/>
              <a:ext cx="1047088" cy="1047089"/>
            </a:xfrm>
            <a:prstGeom prst="rect">
              <a:avLst/>
            </a:prstGeom>
            <a:blipFill>
              <a:blip r:embed="rId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25" name="object 25"/>
            <p:cNvSpPr/>
            <p:nvPr/>
          </p:nvSpPr>
          <p:spPr>
            <a:xfrm>
              <a:off x="6586605" y="5487372"/>
              <a:ext cx="1047115" cy="1047115"/>
            </a:xfrm>
            <a:custGeom>
              <a:avLst/>
              <a:gdLst/>
              <a:ahLst/>
              <a:cxnLst/>
              <a:rect l="l" t="t" r="r" b="b"/>
              <a:pathLst>
                <a:path w="1047115" h="1047115">
                  <a:moveTo>
                    <a:pt x="893745" y="153342"/>
                  </a:moveTo>
                  <a:lnTo>
                    <a:pt x="925929" y="188551"/>
                  </a:lnTo>
                  <a:lnTo>
                    <a:pt x="954325" y="225851"/>
                  </a:lnTo>
                  <a:lnTo>
                    <a:pt x="978936" y="264980"/>
                  </a:lnTo>
                  <a:lnTo>
                    <a:pt x="999760" y="305678"/>
                  </a:lnTo>
                  <a:lnTo>
                    <a:pt x="1016798" y="347683"/>
                  </a:lnTo>
                  <a:lnTo>
                    <a:pt x="1030050" y="390733"/>
                  </a:lnTo>
                  <a:lnTo>
                    <a:pt x="1039516" y="434568"/>
                  </a:lnTo>
                  <a:lnTo>
                    <a:pt x="1045195" y="478925"/>
                  </a:lnTo>
                  <a:lnTo>
                    <a:pt x="1047088" y="523544"/>
                  </a:lnTo>
                  <a:lnTo>
                    <a:pt x="1045195" y="568162"/>
                  </a:lnTo>
                  <a:lnTo>
                    <a:pt x="1039516" y="612520"/>
                  </a:lnTo>
                  <a:lnTo>
                    <a:pt x="1030050" y="656354"/>
                  </a:lnTo>
                  <a:lnTo>
                    <a:pt x="1016798" y="699405"/>
                  </a:lnTo>
                  <a:lnTo>
                    <a:pt x="999760" y="741409"/>
                  </a:lnTo>
                  <a:lnTo>
                    <a:pt x="978936" y="782107"/>
                  </a:lnTo>
                  <a:lnTo>
                    <a:pt x="954325" y="821237"/>
                  </a:lnTo>
                  <a:lnTo>
                    <a:pt x="925929" y="858537"/>
                  </a:lnTo>
                  <a:lnTo>
                    <a:pt x="893745" y="893745"/>
                  </a:lnTo>
                  <a:lnTo>
                    <a:pt x="858537" y="925929"/>
                  </a:lnTo>
                  <a:lnTo>
                    <a:pt x="821237" y="954325"/>
                  </a:lnTo>
                  <a:lnTo>
                    <a:pt x="782107" y="978936"/>
                  </a:lnTo>
                  <a:lnTo>
                    <a:pt x="741409" y="999760"/>
                  </a:lnTo>
                  <a:lnTo>
                    <a:pt x="699405" y="1016798"/>
                  </a:lnTo>
                  <a:lnTo>
                    <a:pt x="656354" y="1030050"/>
                  </a:lnTo>
                  <a:lnTo>
                    <a:pt x="612520" y="1039516"/>
                  </a:lnTo>
                  <a:lnTo>
                    <a:pt x="568162" y="1045195"/>
                  </a:lnTo>
                  <a:lnTo>
                    <a:pt x="523544" y="1047088"/>
                  </a:lnTo>
                  <a:lnTo>
                    <a:pt x="478925" y="1045195"/>
                  </a:lnTo>
                  <a:lnTo>
                    <a:pt x="434568" y="1039516"/>
                  </a:lnTo>
                  <a:lnTo>
                    <a:pt x="390733" y="1030050"/>
                  </a:lnTo>
                  <a:lnTo>
                    <a:pt x="347683" y="1016798"/>
                  </a:lnTo>
                  <a:lnTo>
                    <a:pt x="305678" y="999760"/>
                  </a:lnTo>
                  <a:lnTo>
                    <a:pt x="264980" y="978936"/>
                  </a:lnTo>
                  <a:lnTo>
                    <a:pt x="225851" y="954325"/>
                  </a:lnTo>
                  <a:lnTo>
                    <a:pt x="188551" y="925929"/>
                  </a:lnTo>
                  <a:lnTo>
                    <a:pt x="153342" y="893745"/>
                  </a:lnTo>
                  <a:lnTo>
                    <a:pt x="121159" y="858537"/>
                  </a:lnTo>
                  <a:lnTo>
                    <a:pt x="92762" y="821237"/>
                  </a:lnTo>
                  <a:lnTo>
                    <a:pt x="68152" y="782107"/>
                  </a:lnTo>
                  <a:lnTo>
                    <a:pt x="47327" y="741409"/>
                  </a:lnTo>
                  <a:lnTo>
                    <a:pt x="30289" y="699405"/>
                  </a:lnTo>
                  <a:lnTo>
                    <a:pt x="17038" y="656354"/>
                  </a:lnTo>
                  <a:lnTo>
                    <a:pt x="7572" y="612520"/>
                  </a:lnTo>
                  <a:lnTo>
                    <a:pt x="1893" y="568162"/>
                  </a:lnTo>
                  <a:lnTo>
                    <a:pt x="0" y="523544"/>
                  </a:lnTo>
                  <a:lnTo>
                    <a:pt x="1893" y="478925"/>
                  </a:lnTo>
                  <a:lnTo>
                    <a:pt x="7572" y="434568"/>
                  </a:lnTo>
                  <a:lnTo>
                    <a:pt x="17038" y="390733"/>
                  </a:lnTo>
                  <a:lnTo>
                    <a:pt x="30289" y="347683"/>
                  </a:lnTo>
                  <a:lnTo>
                    <a:pt x="47327" y="305678"/>
                  </a:lnTo>
                  <a:lnTo>
                    <a:pt x="68152" y="264980"/>
                  </a:lnTo>
                  <a:lnTo>
                    <a:pt x="92762" y="225851"/>
                  </a:lnTo>
                  <a:lnTo>
                    <a:pt x="121159" y="188551"/>
                  </a:lnTo>
                  <a:lnTo>
                    <a:pt x="153342" y="153342"/>
                  </a:lnTo>
                  <a:lnTo>
                    <a:pt x="188551" y="121159"/>
                  </a:lnTo>
                  <a:lnTo>
                    <a:pt x="225851" y="92762"/>
                  </a:lnTo>
                  <a:lnTo>
                    <a:pt x="264980" y="68152"/>
                  </a:lnTo>
                  <a:lnTo>
                    <a:pt x="305678" y="47327"/>
                  </a:lnTo>
                  <a:lnTo>
                    <a:pt x="347683" y="30289"/>
                  </a:lnTo>
                  <a:lnTo>
                    <a:pt x="390733" y="17038"/>
                  </a:lnTo>
                  <a:lnTo>
                    <a:pt x="434568" y="7572"/>
                  </a:lnTo>
                  <a:lnTo>
                    <a:pt x="478925" y="1893"/>
                  </a:lnTo>
                  <a:lnTo>
                    <a:pt x="523544" y="0"/>
                  </a:lnTo>
                  <a:lnTo>
                    <a:pt x="568162" y="1893"/>
                  </a:lnTo>
                  <a:lnTo>
                    <a:pt x="612520" y="7572"/>
                  </a:lnTo>
                  <a:lnTo>
                    <a:pt x="656354" y="17038"/>
                  </a:lnTo>
                  <a:lnTo>
                    <a:pt x="699405" y="30289"/>
                  </a:lnTo>
                  <a:lnTo>
                    <a:pt x="741409" y="47327"/>
                  </a:lnTo>
                  <a:lnTo>
                    <a:pt x="782107" y="68152"/>
                  </a:lnTo>
                  <a:lnTo>
                    <a:pt x="821237" y="92762"/>
                  </a:lnTo>
                  <a:lnTo>
                    <a:pt x="858537" y="121159"/>
                  </a:lnTo>
                  <a:lnTo>
                    <a:pt x="893745" y="153342"/>
                  </a:lnTo>
                  <a:close/>
                </a:path>
              </a:pathLst>
            </a:custGeom>
            <a:ln w="2094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6" name="object 26"/>
          <p:cNvGrpSpPr/>
          <p:nvPr/>
        </p:nvGrpSpPr>
        <p:grpSpPr>
          <a:xfrm>
            <a:off x="4662050" y="5476894"/>
            <a:ext cx="1068070" cy="1068070"/>
            <a:chOff x="4662050" y="5476894"/>
            <a:chExt cx="1068070" cy="1068070"/>
          </a:xfrm>
        </p:grpSpPr>
        <p:sp>
          <p:nvSpPr>
            <p:cNvPr id="27" name="object 27"/>
            <p:cNvSpPr/>
            <p:nvPr/>
          </p:nvSpPr>
          <p:spPr>
            <a:xfrm>
              <a:off x="4672527" y="5487372"/>
              <a:ext cx="1047088" cy="1047089"/>
            </a:xfrm>
            <a:prstGeom prst="rect">
              <a:avLst/>
            </a:prstGeom>
            <a:blipFill>
              <a:blip r:embed="rId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4672527" y="5487372"/>
              <a:ext cx="1047115" cy="1047115"/>
            </a:xfrm>
            <a:custGeom>
              <a:avLst/>
              <a:gdLst/>
              <a:ahLst/>
              <a:cxnLst/>
              <a:rect l="l" t="t" r="r" b="b"/>
              <a:pathLst>
                <a:path w="1047114" h="1047115">
                  <a:moveTo>
                    <a:pt x="893745" y="153342"/>
                  </a:moveTo>
                  <a:lnTo>
                    <a:pt x="925929" y="188551"/>
                  </a:lnTo>
                  <a:lnTo>
                    <a:pt x="954325" y="225851"/>
                  </a:lnTo>
                  <a:lnTo>
                    <a:pt x="978936" y="264980"/>
                  </a:lnTo>
                  <a:lnTo>
                    <a:pt x="999760" y="305678"/>
                  </a:lnTo>
                  <a:lnTo>
                    <a:pt x="1016798" y="347683"/>
                  </a:lnTo>
                  <a:lnTo>
                    <a:pt x="1030050" y="390733"/>
                  </a:lnTo>
                  <a:lnTo>
                    <a:pt x="1039516" y="434568"/>
                  </a:lnTo>
                  <a:lnTo>
                    <a:pt x="1045195" y="478925"/>
                  </a:lnTo>
                  <a:lnTo>
                    <a:pt x="1047088" y="523544"/>
                  </a:lnTo>
                  <a:lnTo>
                    <a:pt x="1045195" y="568162"/>
                  </a:lnTo>
                  <a:lnTo>
                    <a:pt x="1039516" y="612520"/>
                  </a:lnTo>
                  <a:lnTo>
                    <a:pt x="1030050" y="656354"/>
                  </a:lnTo>
                  <a:lnTo>
                    <a:pt x="1016798" y="699405"/>
                  </a:lnTo>
                  <a:lnTo>
                    <a:pt x="999760" y="741409"/>
                  </a:lnTo>
                  <a:lnTo>
                    <a:pt x="978936" y="782107"/>
                  </a:lnTo>
                  <a:lnTo>
                    <a:pt x="954325" y="821237"/>
                  </a:lnTo>
                  <a:lnTo>
                    <a:pt x="925929" y="858537"/>
                  </a:lnTo>
                  <a:lnTo>
                    <a:pt x="893745" y="893745"/>
                  </a:lnTo>
                  <a:lnTo>
                    <a:pt x="858537" y="925929"/>
                  </a:lnTo>
                  <a:lnTo>
                    <a:pt x="821237" y="954325"/>
                  </a:lnTo>
                  <a:lnTo>
                    <a:pt x="782107" y="978936"/>
                  </a:lnTo>
                  <a:lnTo>
                    <a:pt x="741409" y="999760"/>
                  </a:lnTo>
                  <a:lnTo>
                    <a:pt x="699405" y="1016798"/>
                  </a:lnTo>
                  <a:lnTo>
                    <a:pt x="656354" y="1030050"/>
                  </a:lnTo>
                  <a:lnTo>
                    <a:pt x="612520" y="1039516"/>
                  </a:lnTo>
                  <a:lnTo>
                    <a:pt x="568162" y="1045195"/>
                  </a:lnTo>
                  <a:lnTo>
                    <a:pt x="523544" y="1047088"/>
                  </a:lnTo>
                  <a:lnTo>
                    <a:pt x="478925" y="1045195"/>
                  </a:lnTo>
                  <a:lnTo>
                    <a:pt x="434568" y="1039516"/>
                  </a:lnTo>
                  <a:lnTo>
                    <a:pt x="390733" y="1030050"/>
                  </a:lnTo>
                  <a:lnTo>
                    <a:pt x="347683" y="1016798"/>
                  </a:lnTo>
                  <a:lnTo>
                    <a:pt x="305678" y="999760"/>
                  </a:lnTo>
                  <a:lnTo>
                    <a:pt x="264980" y="978936"/>
                  </a:lnTo>
                  <a:lnTo>
                    <a:pt x="225851" y="954325"/>
                  </a:lnTo>
                  <a:lnTo>
                    <a:pt x="188551" y="925929"/>
                  </a:lnTo>
                  <a:lnTo>
                    <a:pt x="153342" y="893745"/>
                  </a:lnTo>
                  <a:lnTo>
                    <a:pt x="121159" y="858537"/>
                  </a:lnTo>
                  <a:lnTo>
                    <a:pt x="92762" y="821237"/>
                  </a:lnTo>
                  <a:lnTo>
                    <a:pt x="68152" y="782107"/>
                  </a:lnTo>
                  <a:lnTo>
                    <a:pt x="47327" y="741409"/>
                  </a:lnTo>
                  <a:lnTo>
                    <a:pt x="30289" y="699405"/>
                  </a:lnTo>
                  <a:lnTo>
                    <a:pt x="17038" y="656354"/>
                  </a:lnTo>
                  <a:lnTo>
                    <a:pt x="7572" y="612520"/>
                  </a:lnTo>
                  <a:lnTo>
                    <a:pt x="1893" y="568162"/>
                  </a:lnTo>
                  <a:lnTo>
                    <a:pt x="0" y="523544"/>
                  </a:lnTo>
                  <a:lnTo>
                    <a:pt x="1893" y="478925"/>
                  </a:lnTo>
                  <a:lnTo>
                    <a:pt x="7572" y="434568"/>
                  </a:lnTo>
                  <a:lnTo>
                    <a:pt x="17038" y="390733"/>
                  </a:lnTo>
                  <a:lnTo>
                    <a:pt x="30289" y="347683"/>
                  </a:lnTo>
                  <a:lnTo>
                    <a:pt x="47327" y="305678"/>
                  </a:lnTo>
                  <a:lnTo>
                    <a:pt x="68152" y="264980"/>
                  </a:lnTo>
                  <a:lnTo>
                    <a:pt x="92762" y="225851"/>
                  </a:lnTo>
                  <a:lnTo>
                    <a:pt x="121159" y="188551"/>
                  </a:lnTo>
                  <a:lnTo>
                    <a:pt x="153342" y="153342"/>
                  </a:lnTo>
                  <a:lnTo>
                    <a:pt x="188551" y="121159"/>
                  </a:lnTo>
                  <a:lnTo>
                    <a:pt x="225851" y="92762"/>
                  </a:lnTo>
                  <a:lnTo>
                    <a:pt x="264980" y="68152"/>
                  </a:lnTo>
                  <a:lnTo>
                    <a:pt x="305678" y="47327"/>
                  </a:lnTo>
                  <a:lnTo>
                    <a:pt x="347683" y="30289"/>
                  </a:lnTo>
                  <a:lnTo>
                    <a:pt x="390733" y="17038"/>
                  </a:lnTo>
                  <a:lnTo>
                    <a:pt x="434568" y="7572"/>
                  </a:lnTo>
                  <a:lnTo>
                    <a:pt x="478925" y="1893"/>
                  </a:lnTo>
                  <a:lnTo>
                    <a:pt x="523544" y="0"/>
                  </a:lnTo>
                  <a:lnTo>
                    <a:pt x="568162" y="1893"/>
                  </a:lnTo>
                  <a:lnTo>
                    <a:pt x="612520" y="7572"/>
                  </a:lnTo>
                  <a:lnTo>
                    <a:pt x="656354" y="17038"/>
                  </a:lnTo>
                  <a:lnTo>
                    <a:pt x="699405" y="30289"/>
                  </a:lnTo>
                  <a:lnTo>
                    <a:pt x="741409" y="47327"/>
                  </a:lnTo>
                  <a:lnTo>
                    <a:pt x="782107" y="68152"/>
                  </a:lnTo>
                  <a:lnTo>
                    <a:pt x="821237" y="92762"/>
                  </a:lnTo>
                  <a:lnTo>
                    <a:pt x="858537" y="121159"/>
                  </a:lnTo>
                  <a:lnTo>
                    <a:pt x="893745" y="153342"/>
                  </a:lnTo>
                  <a:close/>
                </a:path>
              </a:pathLst>
            </a:custGeom>
            <a:ln w="2094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9" name="object 29"/>
          <p:cNvSpPr txBox="1"/>
          <p:nvPr/>
        </p:nvSpPr>
        <p:spPr>
          <a:xfrm>
            <a:off x="4904139" y="5611447"/>
            <a:ext cx="694055" cy="678815"/>
          </a:xfrm>
          <a:prstGeom prst="rect">
            <a:avLst/>
          </a:prstGeom>
        </p:spPr>
        <p:txBody>
          <a:bodyPr vert="horz" wrap="square" lIns="0" tIns="127000" rIns="0" bIns="0" rtlCol="0">
            <a:spAutoFit/>
          </a:body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sz="4950" b="1" i="0" u="none" strike="noStrike" kern="1200" cap="none" spc="-7" normalizeH="0" baseline="13468" noProof="0" dirty="0">
                <a:ln>
                  <a:noFill/>
                </a:ln>
                <a:solidFill>
                  <a:srgbClr val="FFFFFF"/>
                </a:solidFill>
                <a:effectLst/>
                <a:uLnTx/>
                <a:uFillTx/>
                <a:latin typeface="Times New Roman"/>
                <a:ea typeface="+mn-ea"/>
                <a:cs typeface="Times New Roman"/>
              </a:rPr>
              <a:t>y</a:t>
            </a:r>
            <a:r>
              <a:rPr kumimoji="1" sz="2350" b="0" i="1" u="none" strike="noStrike" kern="1200" cap="none" spc="-5" normalizeH="0" baseline="0" noProof="0" dirty="0">
                <a:ln>
                  <a:noFill/>
                </a:ln>
                <a:solidFill>
                  <a:srgbClr val="FFFFFF"/>
                </a:solidFill>
                <a:effectLst/>
                <a:uLnTx/>
                <a:uFillTx/>
                <a:latin typeface="Times New Roman"/>
                <a:ea typeface="+mn-ea"/>
                <a:cs typeface="Times New Roman"/>
              </a:rPr>
              <a:t>k</a:t>
            </a:r>
            <a:r>
              <a:rPr kumimoji="1" sz="2350" b="0" i="0" u="none" strike="noStrike" kern="1200" cap="none" spc="-265" normalizeH="0" baseline="0" noProof="0" dirty="0">
                <a:ln>
                  <a:noFill/>
                </a:ln>
                <a:solidFill>
                  <a:srgbClr val="FFFFFF"/>
                </a:solidFill>
                <a:effectLst/>
                <a:uLnTx/>
                <a:uFillTx/>
                <a:latin typeface="Lucida Sans Unicode"/>
                <a:ea typeface="+mn-ea"/>
                <a:cs typeface="Lucida Sans Unicode"/>
              </a:rPr>
              <a:t>−</a:t>
            </a:r>
            <a:r>
              <a:rPr kumimoji="1" sz="2350" b="0" i="0" u="none" strike="noStrike" kern="1200" cap="none" spc="-320" normalizeH="0" baseline="0" noProof="0" dirty="0">
                <a:ln>
                  <a:noFill/>
                </a:ln>
                <a:solidFill>
                  <a:srgbClr val="FFFFFF"/>
                </a:solidFill>
                <a:effectLst/>
                <a:uLnTx/>
                <a:uFillTx/>
                <a:latin typeface="Lucida Sans Unicode"/>
                <a:ea typeface="+mn-ea"/>
                <a:cs typeface="Lucida Sans Unicode"/>
              </a:rPr>
              <a:t>1</a:t>
            </a:r>
            <a:endParaRPr kumimoji="1" sz="23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30" name="object 30"/>
          <p:cNvSpPr txBox="1"/>
          <p:nvPr/>
        </p:nvSpPr>
        <p:spPr>
          <a:xfrm>
            <a:off x="6895296" y="5621783"/>
            <a:ext cx="417830" cy="528320"/>
          </a:xfrm>
          <a:prstGeom prst="rect">
            <a:avLst/>
          </a:prstGeom>
        </p:spPr>
        <p:txBody>
          <a:bodyPr vert="horz" wrap="square" lIns="0" tIns="12065" rIns="0" bIns="0" rtlCol="0">
            <a:spAutoFit/>
          </a:bodyPr>
          <a:lstStyle/>
          <a:p>
            <a:pPr marL="38100" marR="0" lvl="0" indent="0" algn="l" defTabSz="914400" rtl="0" eaLnBrk="1" fontAlgn="auto" latinLnBrk="0" hangingPunct="1">
              <a:lnSpc>
                <a:spcPct val="100000"/>
              </a:lnSpc>
              <a:spcBef>
                <a:spcPts val="95"/>
              </a:spcBef>
              <a:spcAft>
                <a:spcPts val="0"/>
              </a:spcAft>
              <a:buClrTx/>
              <a:buSzTx/>
              <a:buFontTx/>
              <a:buNone/>
              <a:tabLst/>
              <a:defRPr/>
            </a:pPr>
            <a:r>
              <a:rPr kumimoji="1" sz="3300" b="1" i="0" u="none" strike="noStrike" kern="1200" cap="none" spc="-5" normalizeH="0" baseline="0" noProof="0" dirty="0">
                <a:ln>
                  <a:noFill/>
                </a:ln>
                <a:solidFill>
                  <a:srgbClr val="FFFFFF"/>
                </a:solidFill>
                <a:effectLst/>
                <a:uLnTx/>
                <a:uFillTx/>
                <a:latin typeface="Times New Roman"/>
                <a:ea typeface="+mn-ea"/>
                <a:cs typeface="Times New Roman"/>
              </a:rPr>
              <a:t>y</a:t>
            </a:r>
            <a:r>
              <a:rPr kumimoji="1" sz="3525" b="0" i="1" u="none" strike="noStrike" kern="1200" cap="none" spc="-7" normalizeH="0" baseline="-18912" noProof="0" dirty="0">
                <a:ln>
                  <a:noFill/>
                </a:ln>
                <a:solidFill>
                  <a:srgbClr val="FFFFFF"/>
                </a:solidFill>
                <a:effectLst/>
                <a:uLnTx/>
                <a:uFillTx/>
                <a:latin typeface="Times New Roman"/>
                <a:ea typeface="+mn-ea"/>
                <a:cs typeface="Times New Roman"/>
              </a:rPr>
              <a:t>k</a:t>
            </a:r>
            <a:endParaRPr kumimoji="1" sz="3525" b="0" i="0" u="none" strike="noStrike" kern="1200" cap="none" spc="0" normalizeH="0" baseline="-18912" noProof="0">
              <a:ln>
                <a:noFill/>
              </a:ln>
              <a:solidFill>
                <a:prstClr val="black"/>
              </a:solidFill>
              <a:effectLst/>
              <a:uLnTx/>
              <a:uFillTx/>
              <a:latin typeface="Times New Roman"/>
              <a:ea typeface="+mn-ea"/>
              <a:cs typeface="Times New Roman"/>
            </a:endParaRPr>
          </a:p>
        </p:txBody>
      </p:sp>
      <p:sp>
        <p:nvSpPr>
          <p:cNvPr id="31" name="object 31"/>
          <p:cNvSpPr/>
          <p:nvPr/>
        </p:nvSpPr>
        <p:spPr>
          <a:xfrm>
            <a:off x="2743371" y="6672595"/>
            <a:ext cx="175910" cy="175910"/>
          </a:xfrm>
          <a:prstGeom prst="rect">
            <a:avLst/>
          </a:prstGeom>
          <a:blipFill>
            <a:blip r:embed="rId6"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object 32"/>
          <p:cNvSpPr/>
          <p:nvPr/>
        </p:nvSpPr>
        <p:spPr>
          <a:xfrm>
            <a:off x="3044095" y="6672595"/>
            <a:ext cx="175910" cy="175910"/>
          </a:xfrm>
          <a:prstGeom prst="rect">
            <a:avLst/>
          </a:prstGeom>
          <a:blipFill>
            <a:blip r:embed="rId6"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object 33"/>
          <p:cNvSpPr/>
          <p:nvPr/>
        </p:nvSpPr>
        <p:spPr>
          <a:xfrm>
            <a:off x="3344819" y="6672595"/>
            <a:ext cx="175910" cy="175910"/>
          </a:xfrm>
          <a:prstGeom prst="rect">
            <a:avLst/>
          </a:prstGeom>
          <a:blipFill>
            <a:blip r:embed="rId6"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34" name="object 34"/>
          <p:cNvSpPr txBox="1"/>
          <p:nvPr/>
        </p:nvSpPr>
        <p:spPr>
          <a:xfrm>
            <a:off x="4845790" y="8542013"/>
            <a:ext cx="695325" cy="478155"/>
          </a:xfrm>
          <a:prstGeom prst="rect">
            <a:avLst/>
          </a:prstGeom>
        </p:spPr>
        <p:txBody>
          <a:bodyPr vert="horz" wrap="square" lIns="0" tIns="14604" rIns="0" bIns="0" rtlCol="0">
            <a:spAutoFit/>
          </a:bodyPr>
          <a:lstStyle/>
          <a:p>
            <a:pPr marL="12700" marR="0" lvl="0" indent="0" algn="l" defTabSz="914400" rtl="0" eaLnBrk="1" fontAlgn="auto" latinLnBrk="0" hangingPunct="1">
              <a:lnSpc>
                <a:spcPct val="100000"/>
              </a:lnSpc>
              <a:spcBef>
                <a:spcPts val="114"/>
              </a:spcBef>
              <a:spcAft>
                <a:spcPts val="0"/>
              </a:spcAft>
              <a:buClrTx/>
              <a:buSzTx/>
              <a:buFontTx/>
              <a:buNone/>
              <a:tabLst/>
              <a:defRPr/>
            </a:pPr>
            <a:r>
              <a:rPr kumimoji="1" sz="2950" b="0" i="1" u="none" strike="noStrike" kern="1200" cap="none" spc="5" normalizeH="0" baseline="0" noProof="0" dirty="0">
                <a:ln>
                  <a:noFill/>
                </a:ln>
                <a:solidFill>
                  <a:srgbClr val="5E5E5E"/>
                </a:solidFill>
                <a:effectLst/>
                <a:uLnTx/>
                <a:uFillTx/>
                <a:latin typeface="Times New Roman"/>
                <a:ea typeface="+mn-ea"/>
                <a:cs typeface="Times New Roman"/>
              </a:rPr>
              <a:t>k -</a:t>
            </a:r>
            <a:r>
              <a:rPr kumimoji="1" sz="2950" b="0" i="1" u="none" strike="noStrike" kern="1200" cap="none" spc="-95" normalizeH="0" baseline="0" noProof="0" dirty="0">
                <a:ln>
                  <a:noFill/>
                </a:ln>
                <a:solidFill>
                  <a:srgbClr val="5E5E5E"/>
                </a:solidFill>
                <a:effectLst/>
                <a:uLnTx/>
                <a:uFillTx/>
                <a:latin typeface="Times New Roman"/>
                <a:ea typeface="+mn-ea"/>
                <a:cs typeface="Times New Roman"/>
              </a:rPr>
              <a:t> </a:t>
            </a:r>
            <a:r>
              <a:rPr kumimoji="1" sz="2950" b="0" i="1" u="none" strike="noStrike" kern="1200" cap="none" spc="5" normalizeH="0" baseline="0" noProof="0" dirty="0">
                <a:ln>
                  <a:noFill/>
                </a:ln>
                <a:solidFill>
                  <a:srgbClr val="5E5E5E"/>
                </a:solidFill>
                <a:effectLst/>
                <a:uLnTx/>
                <a:uFillTx/>
                <a:latin typeface="Times New Roman"/>
                <a:ea typeface="+mn-ea"/>
                <a:cs typeface="Times New Roman"/>
              </a:rPr>
              <a:t>1</a:t>
            </a:r>
            <a:endParaRPr kumimoji="1" sz="295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35" name="object 35"/>
          <p:cNvSpPr txBox="1"/>
          <p:nvPr/>
        </p:nvSpPr>
        <p:spPr>
          <a:xfrm>
            <a:off x="7013264" y="8542013"/>
            <a:ext cx="193040" cy="478155"/>
          </a:xfrm>
          <a:prstGeom prst="rect">
            <a:avLst/>
          </a:prstGeom>
        </p:spPr>
        <p:txBody>
          <a:bodyPr vert="horz" wrap="square" lIns="0" tIns="14604" rIns="0" bIns="0" rtlCol="0">
            <a:spAutoFit/>
          </a:bodyPr>
          <a:lstStyle/>
          <a:p>
            <a:pPr marL="12700" marR="0" lvl="0" indent="0" algn="l" defTabSz="914400" rtl="0" eaLnBrk="1" fontAlgn="auto" latinLnBrk="0" hangingPunct="1">
              <a:lnSpc>
                <a:spcPct val="100000"/>
              </a:lnSpc>
              <a:spcBef>
                <a:spcPts val="114"/>
              </a:spcBef>
              <a:spcAft>
                <a:spcPts val="0"/>
              </a:spcAft>
              <a:buClrTx/>
              <a:buSzTx/>
              <a:buFontTx/>
              <a:buNone/>
              <a:tabLst/>
              <a:defRPr/>
            </a:pPr>
            <a:r>
              <a:rPr kumimoji="1" sz="2950" b="0" i="1" u="none" strike="noStrike" kern="1200" cap="none" spc="5" normalizeH="0" baseline="0" noProof="0" dirty="0">
                <a:ln>
                  <a:noFill/>
                </a:ln>
                <a:solidFill>
                  <a:srgbClr val="5E5E5E"/>
                </a:solidFill>
                <a:effectLst/>
                <a:uLnTx/>
                <a:uFillTx/>
                <a:latin typeface="Times New Roman"/>
                <a:ea typeface="+mn-ea"/>
                <a:cs typeface="Times New Roman"/>
              </a:rPr>
              <a:t>k</a:t>
            </a:r>
            <a:endParaRPr kumimoji="1" sz="2950" b="0" i="0" u="none" strike="noStrike" kern="1200" cap="none" spc="0" normalizeH="0" baseline="0" noProof="0">
              <a:ln>
                <a:noFill/>
              </a:ln>
              <a:solidFill>
                <a:prstClr val="black"/>
              </a:solidFill>
              <a:effectLst/>
              <a:uLnTx/>
              <a:uFillTx/>
              <a:latin typeface="Times New Roman"/>
              <a:ea typeface="+mn-ea"/>
              <a:cs typeface="Times New Roman"/>
            </a:endParaRPr>
          </a:p>
        </p:txBody>
      </p:sp>
      <p:grpSp>
        <p:nvGrpSpPr>
          <p:cNvPr id="36" name="object 36"/>
          <p:cNvGrpSpPr/>
          <p:nvPr/>
        </p:nvGrpSpPr>
        <p:grpSpPr>
          <a:xfrm>
            <a:off x="4305480" y="5406390"/>
            <a:ext cx="2226310" cy="2251075"/>
            <a:chOff x="4305480" y="5406390"/>
            <a:chExt cx="2226310" cy="2251075"/>
          </a:xfrm>
        </p:grpSpPr>
        <p:sp>
          <p:nvSpPr>
            <p:cNvPr id="37" name="object 37"/>
            <p:cNvSpPr/>
            <p:nvPr/>
          </p:nvSpPr>
          <p:spPr>
            <a:xfrm>
              <a:off x="5772036" y="7568107"/>
              <a:ext cx="605155" cy="1270"/>
            </a:xfrm>
            <a:custGeom>
              <a:avLst/>
              <a:gdLst/>
              <a:ahLst/>
              <a:cxnLst/>
              <a:rect l="l" t="t" r="r" b="b"/>
              <a:pathLst>
                <a:path w="605154" h="1270">
                  <a:moveTo>
                    <a:pt x="604662" y="1225"/>
                  </a:moveTo>
                  <a:lnTo>
                    <a:pt x="583721" y="1183"/>
                  </a:lnTo>
                  <a:lnTo>
                    <a:pt x="0" y="0"/>
                  </a:lnTo>
                </a:path>
              </a:pathLst>
            </a:custGeom>
            <a:ln w="41883">
              <a:solidFill>
                <a:srgbClr val="92929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38" name="object 38"/>
            <p:cNvSpPr/>
            <p:nvPr/>
          </p:nvSpPr>
          <p:spPr>
            <a:xfrm>
              <a:off x="6355579" y="7481335"/>
              <a:ext cx="176530" cy="176530"/>
            </a:xfrm>
            <a:custGeom>
              <a:avLst/>
              <a:gdLst/>
              <a:ahLst/>
              <a:cxnLst/>
              <a:rect l="l" t="t" r="r" b="b"/>
              <a:pathLst>
                <a:path w="176529" h="176529">
                  <a:moveTo>
                    <a:pt x="357" y="0"/>
                  </a:moveTo>
                  <a:lnTo>
                    <a:pt x="0" y="175909"/>
                  </a:lnTo>
                  <a:lnTo>
                    <a:pt x="176088" y="88311"/>
                  </a:lnTo>
                  <a:lnTo>
                    <a:pt x="357" y="0"/>
                  </a:lnTo>
                  <a:close/>
                </a:path>
              </a:pathLst>
            </a:custGeom>
            <a:solidFill>
              <a:srgbClr val="92929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39" name="object 39"/>
            <p:cNvSpPr/>
            <p:nvPr/>
          </p:nvSpPr>
          <p:spPr>
            <a:xfrm>
              <a:off x="5195959" y="6701278"/>
              <a:ext cx="635" cy="294640"/>
            </a:xfrm>
            <a:custGeom>
              <a:avLst/>
              <a:gdLst/>
              <a:ahLst/>
              <a:cxnLst/>
              <a:rect l="l" t="t" r="r" b="b"/>
              <a:pathLst>
                <a:path w="635" h="294640">
                  <a:moveTo>
                    <a:pt x="61" y="0"/>
                  </a:moveTo>
                  <a:lnTo>
                    <a:pt x="61" y="294186"/>
                  </a:lnTo>
                </a:path>
              </a:pathLst>
            </a:custGeom>
            <a:ln w="42005">
              <a:solidFill>
                <a:srgbClr val="92929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40" name="object 40"/>
            <p:cNvSpPr/>
            <p:nvPr/>
          </p:nvSpPr>
          <p:spPr>
            <a:xfrm>
              <a:off x="5108116" y="6546309"/>
              <a:ext cx="176530" cy="176530"/>
            </a:xfrm>
            <a:custGeom>
              <a:avLst/>
              <a:gdLst/>
              <a:ahLst/>
              <a:cxnLst/>
              <a:rect l="l" t="t" r="r" b="b"/>
              <a:pathLst>
                <a:path w="176529" h="176529">
                  <a:moveTo>
                    <a:pt x="88028" y="0"/>
                  </a:moveTo>
                  <a:lnTo>
                    <a:pt x="0" y="175874"/>
                  </a:lnTo>
                  <a:lnTo>
                    <a:pt x="175910" y="175947"/>
                  </a:lnTo>
                  <a:lnTo>
                    <a:pt x="88028" y="0"/>
                  </a:lnTo>
                  <a:close/>
                </a:path>
              </a:pathLst>
            </a:custGeom>
            <a:solidFill>
              <a:srgbClr val="92929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41" name="object 41"/>
            <p:cNvSpPr/>
            <p:nvPr/>
          </p:nvSpPr>
          <p:spPr>
            <a:xfrm>
              <a:off x="4305480" y="5406390"/>
              <a:ext cx="1537970" cy="1590675"/>
            </a:xfrm>
            <a:custGeom>
              <a:avLst/>
              <a:gdLst/>
              <a:ahLst/>
              <a:cxnLst/>
              <a:rect l="l" t="t" r="r" b="b"/>
              <a:pathLst>
                <a:path w="1537970" h="1590675">
                  <a:moveTo>
                    <a:pt x="0" y="0"/>
                  </a:moveTo>
                  <a:lnTo>
                    <a:pt x="1537916" y="0"/>
                  </a:lnTo>
                  <a:lnTo>
                    <a:pt x="1537916" y="1590647"/>
                  </a:lnTo>
                  <a:lnTo>
                    <a:pt x="0" y="1590647"/>
                  </a:lnTo>
                  <a:lnTo>
                    <a:pt x="0" y="0"/>
                  </a:lnTo>
                  <a:close/>
                </a:path>
              </a:pathLst>
            </a:custGeom>
            <a:solidFill>
              <a:srgbClr val="FFFFFF">
                <a:alpha val="83839"/>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grpSp>
    </p:spTree>
    <p:extLst>
      <p:ext uri="{BB962C8B-B14F-4D97-AF65-F5344CB8AC3E}">
        <p14:creationId xmlns:p14="http://schemas.microsoft.com/office/powerpoint/2010/main" val="13756949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589909" y="3191391"/>
            <a:ext cx="7010400" cy="1560195"/>
          </a:xfrm>
          <a:prstGeom prst="rect">
            <a:avLst/>
          </a:prstGeom>
        </p:spPr>
        <p:txBody>
          <a:bodyPr vert="horz" wrap="square" lIns="0" tIns="16510" rIns="0" bIns="0" rtlCol="0">
            <a:spAutoFit/>
          </a:bodyPr>
          <a:lstStyle/>
          <a:p>
            <a:pPr marL="477520" marR="0" lvl="0" indent="-440055" algn="l" defTabSz="914400" rtl="0" eaLnBrk="1" fontAlgn="auto" latinLnBrk="0" hangingPunct="1">
              <a:lnSpc>
                <a:spcPct val="100000"/>
              </a:lnSpc>
              <a:spcBef>
                <a:spcPts val="130"/>
              </a:spcBef>
              <a:spcAft>
                <a:spcPts val="0"/>
              </a:spcAft>
              <a:buClrTx/>
              <a:buSzPct val="125806"/>
              <a:buFontTx/>
              <a:buChar char="•"/>
              <a:tabLst>
                <a:tab pos="478155" algn="l"/>
              </a:tabLst>
              <a:defRPr/>
            </a:pPr>
            <a:r>
              <a:rPr kumimoji="1" sz="3100" b="0" i="0" u="none" strike="noStrike" kern="1200" cap="none" spc="-300" normalizeH="0" baseline="0" noProof="0" dirty="0">
                <a:ln>
                  <a:noFill/>
                </a:ln>
                <a:solidFill>
                  <a:srgbClr val="002A5C"/>
                </a:solidFill>
                <a:effectLst/>
                <a:uLnTx/>
                <a:uFillTx/>
                <a:latin typeface="Arial"/>
                <a:ea typeface="+mn-ea"/>
                <a:cs typeface="Arial"/>
              </a:rPr>
              <a:t>We </a:t>
            </a:r>
            <a:r>
              <a:rPr kumimoji="1" sz="3100" b="0" i="0" u="none" strike="noStrike" kern="1200" cap="none" spc="-45" normalizeH="0" baseline="0" noProof="0" dirty="0">
                <a:ln>
                  <a:noFill/>
                </a:ln>
                <a:solidFill>
                  <a:srgbClr val="002A5C"/>
                </a:solidFill>
                <a:effectLst/>
                <a:uLnTx/>
                <a:uFillTx/>
                <a:latin typeface="Arial"/>
                <a:ea typeface="+mn-ea"/>
                <a:cs typeface="Arial"/>
              </a:rPr>
              <a:t>can </a:t>
            </a:r>
            <a:r>
              <a:rPr kumimoji="1" sz="3100" b="0" i="0" u="none" strike="noStrike" kern="1200" cap="none" spc="-100" normalizeH="0" baseline="0" noProof="0" dirty="0">
                <a:ln>
                  <a:noFill/>
                </a:ln>
                <a:solidFill>
                  <a:srgbClr val="002A5C"/>
                </a:solidFill>
                <a:effectLst/>
                <a:uLnTx/>
                <a:uFillTx/>
                <a:latin typeface="Arial"/>
                <a:ea typeface="+mn-ea"/>
                <a:cs typeface="Arial"/>
              </a:rPr>
              <a:t>use </a:t>
            </a:r>
            <a:r>
              <a:rPr kumimoji="1" sz="3100" b="0" i="0" u="none" strike="noStrike" kern="1200" cap="none" spc="-160" normalizeH="0" baseline="0" noProof="0" dirty="0">
                <a:ln>
                  <a:noFill/>
                </a:ln>
                <a:solidFill>
                  <a:srgbClr val="002A5C"/>
                </a:solidFill>
                <a:effectLst/>
                <a:uLnTx/>
                <a:uFillTx/>
                <a:latin typeface="Arial"/>
                <a:ea typeface="+mn-ea"/>
                <a:cs typeface="Arial"/>
              </a:rPr>
              <a:t>a </a:t>
            </a:r>
            <a:r>
              <a:rPr kumimoji="1" sz="3100" b="0" i="1" u="none" strike="noStrike" kern="1200" cap="none" spc="80" normalizeH="0" baseline="0" noProof="0" dirty="0">
                <a:ln>
                  <a:noFill/>
                </a:ln>
                <a:solidFill>
                  <a:srgbClr val="002A5C"/>
                </a:solidFill>
                <a:effectLst/>
                <a:uLnTx/>
                <a:uFillTx/>
                <a:latin typeface="Calibri"/>
                <a:ea typeface="+mn-ea"/>
                <a:cs typeface="Calibri"/>
              </a:rPr>
              <a:t>linear </a:t>
            </a:r>
            <a:r>
              <a:rPr kumimoji="1" sz="3100" b="0" i="1" u="none" strike="noStrike" kern="1200" cap="none" spc="100" normalizeH="0" baseline="0" noProof="0" dirty="0">
                <a:ln>
                  <a:noFill/>
                </a:ln>
                <a:solidFill>
                  <a:srgbClr val="002A5C"/>
                </a:solidFill>
                <a:effectLst/>
                <a:uLnTx/>
                <a:uFillTx/>
                <a:latin typeface="Calibri"/>
                <a:ea typeface="+mn-ea"/>
                <a:cs typeface="Calibri"/>
              </a:rPr>
              <a:t>recursive</a:t>
            </a:r>
            <a:r>
              <a:rPr kumimoji="1" sz="3100" b="0" i="1" u="none" strike="noStrike" kern="1200" cap="none" spc="85" normalizeH="0" baseline="0" noProof="0" dirty="0">
                <a:ln>
                  <a:noFill/>
                </a:ln>
                <a:solidFill>
                  <a:srgbClr val="002A5C"/>
                </a:solidFill>
                <a:effectLst/>
                <a:uLnTx/>
                <a:uFillTx/>
                <a:latin typeface="Calibri"/>
                <a:ea typeface="+mn-ea"/>
                <a:cs typeface="Calibri"/>
              </a:rPr>
              <a:t> </a:t>
            </a:r>
            <a:r>
              <a:rPr kumimoji="1" sz="3100" b="0" i="1" u="none" strike="noStrike" kern="1200" cap="none" spc="90" normalizeH="0" baseline="0" noProof="0" dirty="0">
                <a:ln>
                  <a:noFill/>
                </a:ln>
                <a:solidFill>
                  <a:srgbClr val="002A5C"/>
                </a:solidFill>
                <a:effectLst/>
                <a:uLnTx/>
                <a:uFillTx/>
                <a:latin typeface="Calibri"/>
                <a:ea typeface="+mn-ea"/>
                <a:cs typeface="Calibri"/>
              </a:rPr>
              <a:t>update:</a:t>
            </a:r>
            <a:endParaRPr kumimoji="1" sz="3100" b="0" i="0" u="none" strike="noStrike" kern="1200" cap="none" spc="0" normalizeH="0" baseline="0" noProof="0" dirty="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35"/>
              </a:spcBef>
              <a:spcAft>
                <a:spcPts val="0"/>
              </a:spcAft>
              <a:buClrTx/>
              <a:buSzTx/>
              <a:buFontTx/>
              <a:buNone/>
              <a:tabLst/>
              <a:defRPr/>
            </a:pPr>
            <a:endParaRPr kumimoji="1" sz="3550" b="0" i="0" u="none" strike="noStrike" kern="1200" cap="none" spc="0" normalizeH="0" baseline="0" noProof="0" dirty="0">
              <a:ln>
                <a:noFill/>
              </a:ln>
              <a:solidFill>
                <a:prstClr val="black"/>
              </a:solidFill>
              <a:effectLst/>
              <a:uLnTx/>
              <a:uFillTx/>
              <a:latin typeface="Calibri"/>
              <a:ea typeface="+mn-ea"/>
              <a:cs typeface="Calibri"/>
            </a:endParaRPr>
          </a:p>
          <a:p>
            <a:pPr marL="774700" marR="0" lvl="0" indent="0" algn="ctr" defTabSz="914400" rtl="0" eaLnBrk="1" fontAlgn="auto" latinLnBrk="0" hangingPunct="1">
              <a:lnSpc>
                <a:spcPct val="100000"/>
              </a:lnSpc>
              <a:spcBef>
                <a:spcPts val="5"/>
              </a:spcBef>
              <a:spcAft>
                <a:spcPts val="0"/>
              </a:spcAft>
              <a:buClrTx/>
              <a:buSzTx/>
              <a:buFontTx/>
              <a:buNone/>
              <a:tabLst/>
              <a:defRPr/>
            </a:pPr>
            <a:r>
              <a:rPr kumimoji="1" sz="4950" b="1" i="0" u="none" strike="noStrike" kern="1200" cap="none" spc="-44" normalizeH="0" baseline="13468" noProof="0" dirty="0">
                <a:ln>
                  <a:noFill/>
                </a:ln>
                <a:solidFill>
                  <a:srgbClr val="FF0000"/>
                </a:solidFill>
                <a:effectLst/>
                <a:uLnTx/>
                <a:uFillTx/>
                <a:latin typeface="Times New Roman"/>
                <a:ea typeface="+mn-ea"/>
                <a:cs typeface="Times New Roman"/>
              </a:rPr>
              <a:t>x</a:t>
            </a:r>
            <a:r>
              <a:rPr kumimoji="1" sz="4950" b="0" i="0" u="none" strike="noStrike" kern="1200" cap="none" spc="-44" normalizeH="0" baseline="15993" noProof="0" dirty="0">
                <a:ln>
                  <a:noFill/>
                </a:ln>
                <a:solidFill>
                  <a:srgbClr val="FF0000"/>
                </a:solidFill>
                <a:effectLst/>
                <a:uLnTx/>
                <a:uFillTx/>
                <a:latin typeface="Lucida Sans Unicode"/>
                <a:ea typeface="+mn-ea"/>
                <a:cs typeface="Lucida Sans Unicode"/>
              </a:rPr>
              <a:t>̂</a:t>
            </a:r>
            <a:r>
              <a:rPr kumimoji="1" sz="2350" b="0" i="1" u="none" strike="noStrike" kern="1200" cap="none" spc="-30" normalizeH="0" baseline="0" noProof="0" dirty="0">
                <a:ln>
                  <a:noFill/>
                </a:ln>
                <a:solidFill>
                  <a:srgbClr val="FF0000"/>
                </a:solidFill>
                <a:effectLst/>
                <a:uLnTx/>
                <a:uFillTx/>
                <a:latin typeface="Times New Roman"/>
                <a:ea typeface="+mn-ea"/>
                <a:cs typeface="Times New Roman"/>
              </a:rPr>
              <a:t>k </a:t>
            </a:r>
            <a:r>
              <a:rPr kumimoji="1" sz="4950" b="0" i="0" u="none" strike="noStrike" kern="1200" cap="none" spc="-547" normalizeH="0" baseline="13468" noProof="0" dirty="0">
                <a:ln>
                  <a:noFill/>
                </a:ln>
                <a:solidFill>
                  <a:srgbClr val="FF0000"/>
                </a:solidFill>
                <a:effectLst/>
                <a:uLnTx/>
                <a:uFillTx/>
                <a:latin typeface="Lucida Sans Unicode"/>
                <a:ea typeface="+mn-ea"/>
                <a:cs typeface="Lucida Sans Unicode"/>
              </a:rPr>
              <a:t>= </a:t>
            </a:r>
            <a:r>
              <a:rPr kumimoji="1" sz="4950" b="1" i="0" u="none" strike="noStrike" kern="1200" cap="none" spc="-202" normalizeH="0" baseline="13468" noProof="0" dirty="0">
                <a:ln>
                  <a:noFill/>
                </a:ln>
                <a:solidFill>
                  <a:srgbClr val="FF0000"/>
                </a:solidFill>
                <a:effectLst/>
                <a:uLnTx/>
                <a:uFillTx/>
                <a:latin typeface="Times New Roman"/>
                <a:ea typeface="+mn-ea"/>
                <a:cs typeface="Times New Roman"/>
              </a:rPr>
              <a:t>x</a:t>
            </a:r>
            <a:r>
              <a:rPr kumimoji="1" sz="4950" b="0" i="0" u="none" strike="noStrike" kern="1200" cap="none" spc="-202" normalizeH="0" baseline="15993" noProof="0" dirty="0">
                <a:ln>
                  <a:noFill/>
                </a:ln>
                <a:solidFill>
                  <a:srgbClr val="FF0000"/>
                </a:solidFill>
                <a:effectLst/>
                <a:uLnTx/>
                <a:uFillTx/>
                <a:latin typeface="Lucida Sans Unicode"/>
                <a:ea typeface="+mn-ea"/>
                <a:cs typeface="Lucida Sans Unicode"/>
              </a:rPr>
              <a:t>̂</a:t>
            </a:r>
            <a:r>
              <a:rPr kumimoji="1" sz="2350" b="0" i="1" u="none" strike="noStrike" kern="1200" cap="none" spc="-135" normalizeH="0" baseline="0" noProof="0" dirty="0">
                <a:ln>
                  <a:noFill/>
                </a:ln>
                <a:solidFill>
                  <a:srgbClr val="FF0000"/>
                </a:solidFill>
                <a:effectLst/>
                <a:uLnTx/>
                <a:uFillTx/>
                <a:latin typeface="Times New Roman"/>
                <a:ea typeface="+mn-ea"/>
                <a:cs typeface="Times New Roman"/>
              </a:rPr>
              <a:t>k</a:t>
            </a:r>
            <a:r>
              <a:rPr kumimoji="1" sz="2350" b="0" i="0" u="none" strike="noStrike" kern="1200" cap="none" spc="-135" normalizeH="0" baseline="0" noProof="0" dirty="0">
                <a:ln>
                  <a:noFill/>
                </a:ln>
                <a:solidFill>
                  <a:srgbClr val="FF0000"/>
                </a:solidFill>
                <a:effectLst/>
                <a:uLnTx/>
                <a:uFillTx/>
                <a:latin typeface="Lucida Sans Unicode"/>
                <a:ea typeface="+mn-ea"/>
                <a:cs typeface="Lucida Sans Unicode"/>
              </a:rPr>
              <a:t>−1 </a:t>
            </a:r>
            <a:r>
              <a:rPr kumimoji="1" sz="4950" b="0" i="0" u="none" strike="noStrike" kern="1200" cap="none" spc="-547" normalizeH="0" baseline="13468" noProof="0" dirty="0">
                <a:ln>
                  <a:noFill/>
                </a:ln>
                <a:solidFill>
                  <a:srgbClr val="FF0000"/>
                </a:solidFill>
                <a:effectLst/>
                <a:uLnTx/>
                <a:uFillTx/>
                <a:latin typeface="Lucida Sans Unicode"/>
                <a:ea typeface="+mn-ea"/>
                <a:cs typeface="Lucida Sans Unicode"/>
              </a:rPr>
              <a:t>+ </a:t>
            </a:r>
            <a:r>
              <a:rPr kumimoji="1" sz="4950" b="1" i="0" u="none" strike="noStrike" kern="1200" cap="none" spc="-7" normalizeH="0" baseline="13468" noProof="0" dirty="0">
                <a:ln>
                  <a:noFill/>
                </a:ln>
                <a:solidFill>
                  <a:srgbClr val="FF0000"/>
                </a:solidFill>
                <a:effectLst/>
                <a:uLnTx/>
                <a:uFillTx/>
                <a:latin typeface="Times New Roman"/>
                <a:ea typeface="+mn-ea"/>
                <a:cs typeface="Times New Roman"/>
              </a:rPr>
              <a:t>K</a:t>
            </a:r>
            <a:r>
              <a:rPr kumimoji="1" sz="2350" b="0" i="1" u="none" strike="noStrike" kern="1200" cap="none" spc="-5" normalizeH="0" baseline="0" noProof="0" dirty="0">
                <a:ln>
                  <a:noFill/>
                </a:ln>
                <a:solidFill>
                  <a:srgbClr val="FF0000"/>
                </a:solidFill>
                <a:effectLst/>
                <a:uLnTx/>
                <a:uFillTx/>
                <a:latin typeface="Times New Roman"/>
                <a:ea typeface="+mn-ea"/>
                <a:cs typeface="Times New Roman"/>
              </a:rPr>
              <a:t>k </a:t>
            </a:r>
            <a:r>
              <a:rPr kumimoji="1" sz="4950" b="0" i="0" u="none" strike="noStrike" kern="1200" cap="none" spc="-7" normalizeH="0" baseline="2525" noProof="0" dirty="0">
                <a:ln>
                  <a:noFill/>
                </a:ln>
                <a:solidFill>
                  <a:srgbClr val="FF0000"/>
                </a:solidFill>
                <a:effectLst/>
                <a:uLnTx/>
                <a:uFillTx/>
                <a:latin typeface="Elephant"/>
                <a:ea typeface="+mn-ea"/>
                <a:cs typeface="Elephant"/>
              </a:rPr>
              <a:t>(</a:t>
            </a:r>
            <a:r>
              <a:rPr kumimoji="1" sz="4950" b="1" i="0" u="none" strike="noStrike" kern="1200" cap="none" spc="-7" normalizeH="0" baseline="13468" noProof="0" dirty="0">
                <a:ln>
                  <a:noFill/>
                </a:ln>
                <a:solidFill>
                  <a:srgbClr val="FF0000"/>
                </a:solidFill>
                <a:effectLst/>
                <a:uLnTx/>
                <a:uFillTx/>
                <a:latin typeface="Times New Roman"/>
                <a:ea typeface="+mn-ea"/>
                <a:cs typeface="Times New Roman"/>
              </a:rPr>
              <a:t>y</a:t>
            </a:r>
            <a:r>
              <a:rPr kumimoji="1" sz="2350" b="0" i="1" u="none" strike="noStrike" kern="1200" cap="none" spc="-5" normalizeH="0" baseline="0" noProof="0" dirty="0">
                <a:ln>
                  <a:noFill/>
                </a:ln>
                <a:solidFill>
                  <a:srgbClr val="FF0000"/>
                </a:solidFill>
                <a:effectLst/>
                <a:uLnTx/>
                <a:uFillTx/>
                <a:latin typeface="Times New Roman"/>
                <a:ea typeface="+mn-ea"/>
                <a:cs typeface="Times New Roman"/>
              </a:rPr>
              <a:t>k </a:t>
            </a:r>
            <a:r>
              <a:rPr kumimoji="1" sz="4950" b="0" i="0" u="none" strike="noStrike" kern="1200" cap="none" spc="-547" normalizeH="0" baseline="13468" noProof="0" dirty="0">
                <a:ln>
                  <a:noFill/>
                </a:ln>
                <a:solidFill>
                  <a:srgbClr val="FF0000"/>
                </a:solidFill>
                <a:effectLst/>
                <a:uLnTx/>
                <a:uFillTx/>
                <a:latin typeface="Lucida Sans Unicode"/>
                <a:ea typeface="+mn-ea"/>
                <a:cs typeface="Lucida Sans Unicode"/>
              </a:rPr>
              <a:t>−</a:t>
            </a:r>
            <a:r>
              <a:rPr kumimoji="1" sz="4950" b="0" i="0" u="none" strike="noStrike" kern="1200" cap="none" spc="-885" normalizeH="0" baseline="13468" noProof="0" dirty="0">
                <a:ln>
                  <a:noFill/>
                </a:ln>
                <a:solidFill>
                  <a:srgbClr val="FF0000"/>
                </a:solidFill>
                <a:effectLst/>
                <a:uLnTx/>
                <a:uFillTx/>
                <a:latin typeface="Lucida Sans Unicode"/>
                <a:ea typeface="+mn-ea"/>
                <a:cs typeface="Lucida Sans Unicode"/>
              </a:rPr>
              <a:t> </a:t>
            </a:r>
            <a:r>
              <a:rPr kumimoji="1" sz="4950" b="1" i="0" u="none" strike="noStrike" kern="1200" cap="none" spc="-112" normalizeH="0" baseline="13468" noProof="0" dirty="0">
                <a:ln>
                  <a:noFill/>
                </a:ln>
                <a:solidFill>
                  <a:srgbClr val="FF0000"/>
                </a:solidFill>
                <a:effectLst/>
                <a:uLnTx/>
                <a:uFillTx/>
                <a:latin typeface="Times New Roman"/>
                <a:ea typeface="+mn-ea"/>
                <a:cs typeface="Times New Roman"/>
              </a:rPr>
              <a:t>H</a:t>
            </a:r>
            <a:r>
              <a:rPr kumimoji="1" sz="2350" b="0" i="1" u="none" strike="noStrike" kern="1200" cap="none" spc="-75" normalizeH="0" baseline="0" noProof="0" dirty="0">
                <a:ln>
                  <a:noFill/>
                </a:ln>
                <a:solidFill>
                  <a:srgbClr val="FF0000"/>
                </a:solidFill>
                <a:effectLst/>
                <a:uLnTx/>
                <a:uFillTx/>
                <a:latin typeface="Times New Roman"/>
                <a:ea typeface="+mn-ea"/>
                <a:cs typeface="Times New Roman"/>
              </a:rPr>
              <a:t>k</a:t>
            </a:r>
            <a:r>
              <a:rPr kumimoji="1" sz="4950" b="1" i="0" u="none" strike="noStrike" kern="1200" cap="none" spc="-112" normalizeH="0" baseline="13468" noProof="0" dirty="0">
                <a:ln>
                  <a:noFill/>
                </a:ln>
                <a:solidFill>
                  <a:srgbClr val="FF0000"/>
                </a:solidFill>
                <a:effectLst/>
                <a:uLnTx/>
                <a:uFillTx/>
                <a:latin typeface="Times New Roman"/>
                <a:ea typeface="+mn-ea"/>
                <a:cs typeface="Times New Roman"/>
              </a:rPr>
              <a:t>x</a:t>
            </a:r>
            <a:r>
              <a:rPr kumimoji="1" sz="4950" b="0" i="0" u="none" strike="noStrike" kern="1200" cap="none" spc="-112" normalizeH="0" baseline="15993" noProof="0" dirty="0">
                <a:ln>
                  <a:noFill/>
                </a:ln>
                <a:solidFill>
                  <a:srgbClr val="FF0000"/>
                </a:solidFill>
                <a:effectLst/>
                <a:uLnTx/>
                <a:uFillTx/>
                <a:latin typeface="Lucida Sans Unicode"/>
                <a:ea typeface="+mn-ea"/>
                <a:cs typeface="Lucida Sans Unicode"/>
              </a:rPr>
              <a:t>̂</a:t>
            </a:r>
            <a:r>
              <a:rPr kumimoji="1" sz="2350" b="0" i="1" u="none" strike="noStrike" kern="1200" cap="none" spc="-75" normalizeH="0" baseline="0" noProof="0" dirty="0">
                <a:ln>
                  <a:noFill/>
                </a:ln>
                <a:solidFill>
                  <a:srgbClr val="FF0000"/>
                </a:solidFill>
                <a:effectLst/>
                <a:uLnTx/>
                <a:uFillTx/>
                <a:latin typeface="Times New Roman"/>
                <a:ea typeface="+mn-ea"/>
                <a:cs typeface="Times New Roman"/>
              </a:rPr>
              <a:t>k</a:t>
            </a:r>
            <a:r>
              <a:rPr kumimoji="1" sz="2350" b="0" i="0" u="none" strike="noStrike" kern="1200" cap="none" spc="-75" normalizeH="0" baseline="0" noProof="0" dirty="0">
                <a:ln>
                  <a:noFill/>
                </a:ln>
                <a:solidFill>
                  <a:srgbClr val="FF0000"/>
                </a:solidFill>
                <a:effectLst/>
                <a:uLnTx/>
                <a:uFillTx/>
                <a:latin typeface="Lucida Sans Unicode"/>
                <a:ea typeface="+mn-ea"/>
                <a:cs typeface="Lucida Sans Unicode"/>
              </a:rPr>
              <a:t>−1</a:t>
            </a:r>
            <a:r>
              <a:rPr kumimoji="1" sz="4950" b="0" i="0" u="none" strike="noStrike" kern="1200" cap="none" spc="-112" normalizeH="0" baseline="2525" noProof="0" dirty="0">
                <a:ln>
                  <a:noFill/>
                </a:ln>
                <a:solidFill>
                  <a:srgbClr val="FF0000"/>
                </a:solidFill>
                <a:effectLst/>
                <a:uLnTx/>
                <a:uFillTx/>
                <a:latin typeface="Elephant"/>
                <a:ea typeface="+mn-ea"/>
                <a:cs typeface="Elephant"/>
              </a:rPr>
              <a:t>)</a:t>
            </a:r>
            <a:endParaRPr kumimoji="1" sz="4950" b="0" i="0" u="none" strike="noStrike" kern="1200" cap="none" spc="0" normalizeH="0" baseline="2525" noProof="0" dirty="0">
              <a:ln>
                <a:noFill/>
              </a:ln>
              <a:solidFill>
                <a:srgbClr val="FF0000"/>
              </a:solidFill>
              <a:effectLst/>
              <a:uLnTx/>
              <a:uFillTx/>
              <a:latin typeface="Elephant"/>
              <a:ea typeface="+mn-ea"/>
              <a:cs typeface="Elephant"/>
            </a:endParaRPr>
          </a:p>
        </p:txBody>
      </p:sp>
      <p:sp>
        <p:nvSpPr>
          <p:cNvPr id="3" name="object 3"/>
          <p:cNvSpPr txBox="1"/>
          <p:nvPr/>
        </p:nvSpPr>
        <p:spPr>
          <a:xfrm>
            <a:off x="1522061" y="6939967"/>
            <a:ext cx="13994765" cy="1416413"/>
          </a:xfrm>
          <a:prstGeom prst="rect">
            <a:avLst/>
          </a:prstGeom>
        </p:spPr>
        <p:txBody>
          <a:bodyPr vert="horz" wrap="square" lIns="0" tIns="31115" rIns="0" bIns="0" rtlCol="0">
            <a:spAutoFit/>
          </a:bodyPr>
          <a:lstStyle/>
          <a:p>
            <a:pPr marL="477520" marR="30480" lvl="0" indent="-440055" algn="l" defTabSz="914400" rtl="0" eaLnBrk="1" fontAlgn="auto" latinLnBrk="0" hangingPunct="1">
              <a:lnSpc>
                <a:spcPts val="3629"/>
              </a:lnSpc>
              <a:spcBef>
                <a:spcPts val="245"/>
              </a:spcBef>
              <a:spcAft>
                <a:spcPts val="0"/>
              </a:spcAft>
              <a:buClrTx/>
              <a:buSzPct val="124590"/>
              <a:buFontTx/>
              <a:buChar char="•"/>
              <a:tabLst>
                <a:tab pos="478155" algn="l"/>
              </a:tabLst>
              <a:defRPr/>
            </a:pPr>
            <a:r>
              <a:rPr kumimoji="1" sz="3050" b="0" i="0" u="none" strike="noStrike" kern="1200" cap="none" spc="-315" normalizeH="0" baseline="0" noProof="0" dirty="0">
                <a:ln>
                  <a:noFill/>
                </a:ln>
                <a:solidFill>
                  <a:srgbClr val="002A5C"/>
                </a:solidFill>
                <a:effectLst/>
                <a:uLnTx/>
                <a:uFillTx/>
                <a:latin typeface="Arial"/>
                <a:ea typeface="+mn-ea"/>
                <a:cs typeface="Arial"/>
              </a:rPr>
              <a:t>We </a:t>
            </a:r>
            <a:r>
              <a:rPr kumimoji="1" sz="3050" b="0" i="0" u="none" strike="noStrike" kern="1200" cap="none" spc="-30" normalizeH="0" baseline="0" noProof="0" dirty="0">
                <a:ln>
                  <a:noFill/>
                </a:ln>
                <a:solidFill>
                  <a:srgbClr val="002A5C"/>
                </a:solidFill>
                <a:effectLst/>
                <a:uLnTx/>
                <a:uFillTx/>
                <a:latin typeface="Arial"/>
                <a:ea typeface="+mn-ea"/>
                <a:cs typeface="Arial"/>
              </a:rPr>
              <a:t>update </a:t>
            </a:r>
            <a:r>
              <a:rPr kumimoji="1" sz="3050" b="0" i="0" u="none" strike="noStrike" kern="1200" cap="none" spc="-60" normalizeH="0" baseline="0" noProof="0" dirty="0">
                <a:ln>
                  <a:noFill/>
                </a:ln>
                <a:solidFill>
                  <a:srgbClr val="002A5C"/>
                </a:solidFill>
                <a:effectLst/>
                <a:uLnTx/>
                <a:uFillTx/>
                <a:latin typeface="Arial"/>
                <a:ea typeface="+mn-ea"/>
                <a:cs typeface="Arial"/>
              </a:rPr>
              <a:t>our </a:t>
            </a:r>
            <a:r>
              <a:rPr kumimoji="1" sz="3050" b="0" i="0" u="none" strike="noStrike" kern="1200" cap="none" spc="-114" normalizeH="0" baseline="0" noProof="0" dirty="0">
                <a:ln>
                  <a:noFill/>
                </a:ln>
                <a:solidFill>
                  <a:srgbClr val="002A5C"/>
                </a:solidFill>
                <a:effectLst/>
                <a:uLnTx/>
                <a:uFillTx/>
                <a:latin typeface="Arial"/>
                <a:ea typeface="+mn-ea"/>
                <a:cs typeface="Arial"/>
              </a:rPr>
              <a:t>new </a:t>
            </a:r>
            <a:r>
              <a:rPr kumimoji="1" sz="3050" b="0" i="0" u="none" strike="noStrike" kern="1200" cap="none" spc="-40" normalizeH="0" baseline="0" noProof="0" dirty="0">
                <a:ln>
                  <a:noFill/>
                </a:ln>
                <a:solidFill>
                  <a:srgbClr val="002A5C"/>
                </a:solidFill>
                <a:effectLst/>
                <a:uLnTx/>
                <a:uFillTx/>
                <a:latin typeface="Arial"/>
                <a:ea typeface="+mn-ea"/>
                <a:cs typeface="Arial"/>
              </a:rPr>
              <a:t>state </a:t>
            </a:r>
            <a:r>
              <a:rPr kumimoji="1" sz="3050" b="0" i="0" u="none" strike="noStrike" kern="1200" cap="none" spc="-175" normalizeH="0" baseline="0" noProof="0" dirty="0">
                <a:ln>
                  <a:noFill/>
                </a:ln>
                <a:solidFill>
                  <a:srgbClr val="002A5C"/>
                </a:solidFill>
                <a:effectLst/>
                <a:uLnTx/>
                <a:uFillTx/>
                <a:latin typeface="Arial"/>
                <a:ea typeface="+mn-ea"/>
                <a:cs typeface="Arial"/>
              </a:rPr>
              <a:t>as a </a:t>
            </a:r>
            <a:r>
              <a:rPr kumimoji="1" sz="3050" b="0" i="0" u="none" strike="noStrike" kern="1200" cap="none" spc="-5" normalizeH="0" baseline="0" noProof="0" dirty="0">
                <a:ln>
                  <a:noFill/>
                </a:ln>
                <a:solidFill>
                  <a:srgbClr val="002A5C"/>
                </a:solidFill>
                <a:effectLst/>
                <a:uLnTx/>
                <a:uFillTx/>
                <a:latin typeface="Arial"/>
                <a:ea typeface="+mn-ea"/>
                <a:cs typeface="Arial"/>
              </a:rPr>
              <a:t>linear </a:t>
            </a:r>
            <a:r>
              <a:rPr kumimoji="1" sz="3050" b="0" i="0" u="none" strike="noStrike" kern="1200" cap="none" spc="-5" normalizeH="0" baseline="0" noProof="0" dirty="0">
                <a:ln>
                  <a:noFill/>
                </a:ln>
                <a:solidFill>
                  <a:srgbClr val="FF0000"/>
                </a:solidFill>
                <a:effectLst/>
                <a:uLnTx/>
                <a:uFillTx/>
                <a:latin typeface="Arial"/>
                <a:ea typeface="+mn-ea"/>
                <a:cs typeface="Arial"/>
              </a:rPr>
              <a:t>combination</a:t>
            </a:r>
            <a:r>
              <a:rPr kumimoji="1" sz="3050" b="0" i="0" u="none" strike="noStrike" kern="1200" cap="none" spc="-5" normalizeH="0" baseline="0" noProof="0" dirty="0">
                <a:ln>
                  <a:noFill/>
                </a:ln>
                <a:solidFill>
                  <a:srgbClr val="002A5C"/>
                </a:solidFill>
                <a:effectLst/>
                <a:uLnTx/>
                <a:uFillTx/>
                <a:latin typeface="Arial"/>
                <a:ea typeface="+mn-ea"/>
                <a:cs typeface="Arial"/>
              </a:rPr>
              <a:t> of the </a:t>
            </a:r>
            <a:r>
              <a:rPr kumimoji="1" sz="3050" b="0" i="0" u="none" strike="noStrike" kern="1200" cap="none" spc="-65" normalizeH="0" baseline="0" noProof="0" dirty="0">
                <a:ln>
                  <a:noFill/>
                </a:ln>
                <a:solidFill>
                  <a:srgbClr val="FF0000"/>
                </a:solidFill>
                <a:effectLst/>
                <a:uLnTx/>
                <a:uFillTx/>
                <a:latin typeface="Arial"/>
                <a:ea typeface="+mn-ea"/>
                <a:cs typeface="Arial"/>
              </a:rPr>
              <a:t>previous </a:t>
            </a:r>
            <a:r>
              <a:rPr kumimoji="1" sz="3050" b="0" i="0" u="none" strike="noStrike" kern="1200" cap="none" spc="-45" normalizeH="0" baseline="0" noProof="0" dirty="0">
                <a:ln>
                  <a:noFill/>
                </a:ln>
                <a:solidFill>
                  <a:srgbClr val="FF0000"/>
                </a:solidFill>
                <a:effectLst/>
                <a:uLnTx/>
                <a:uFillTx/>
                <a:latin typeface="Arial"/>
                <a:ea typeface="+mn-ea"/>
                <a:cs typeface="Arial"/>
              </a:rPr>
              <a:t>best </a:t>
            </a:r>
            <a:r>
              <a:rPr kumimoji="1" sz="3050" b="0" i="0" u="none" strike="noStrike" kern="1200" cap="none" spc="-140" normalizeH="0" baseline="0" noProof="0" dirty="0">
                <a:ln>
                  <a:noFill/>
                </a:ln>
                <a:solidFill>
                  <a:srgbClr val="FF0000"/>
                </a:solidFill>
                <a:effectLst/>
                <a:uLnTx/>
                <a:uFillTx/>
                <a:latin typeface="Arial"/>
                <a:ea typeface="+mn-ea"/>
                <a:cs typeface="Arial"/>
              </a:rPr>
              <a:t>guess </a:t>
            </a:r>
            <a:r>
              <a:rPr kumimoji="1" sz="3050" b="0" i="0" u="none" strike="noStrike" kern="1200" cap="none" spc="-60" normalizeH="0" baseline="0" noProof="0" dirty="0">
                <a:ln>
                  <a:noFill/>
                </a:ln>
                <a:solidFill>
                  <a:srgbClr val="002A5C"/>
                </a:solidFill>
                <a:effectLst/>
                <a:uLnTx/>
                <a:uFillTx/>
                <a:latin typeface="Arial"/>
                <a:ea typeface="+mn-ea"/>
                <a:cs typeface="Arial"/>
              </a:rPr>
              <a:t>and  </a:t>
            </a:r>
            <a:r>
              <a:rPr kumimoji="1" sz="3050" b="0" i="0" u="none" strike="noStrike" kern="1200" cap="none" spc="-5" normalizeH="0" baseline="0" noProof="0" dirty="0">
                <a:ln>
                  <a:noFill/>
                </a:ln>
                <a:solidFill>
                  <a:srgbClr val="002A5C"/>
                </a:solidFill>
                <a:effectLst/>
                <a:uLnTx/>
                <a:uFillTx/>
                <a:latin typeface="Arial"/>
                <a:ea typeface="+mn-ea"/>
                <a:cs typeface="Arial"/>
              </a:rPr>
              <a:t>the </a:t>
            </a:r>
            <a:r>
              <a:rPr kumimoji="1" sz="3050" b="0" i="0" u="none" strike="noStrike" kern="1200" cap="none" spc="-5" normalizeH="0" baseline="0" noProof="0" dirty="0">
                <a:ln>
                  <a:noFill/>
                </a:ln>
                <a:solidFill>
                  <a:srgbClr val="FF0000"/>
                </a:solidFill>
                <a:effectLst/>
                <a:uLnTx/>
                <a:uFillTx/>
                <a:latin typeface="Arial"/>
                <a:ea typeface="+mn-ea"/>
                <a:cs typeface="Arial"/>
              </a:rPr>
              <a:t>current </a:t>
            </a:r>
            <a:r>
              <a:rPr kumimoji="1" sz="3050" b="0" i="0" u="none" strike="noStrike" kern="1200" cap="none" spc="-65" normalizeH="0" baseline="0" noProof="0" dirty="0">
                <a:ln>
                  <a:noFill/>
                </a:ln>
                <a:solidFill>
                  <a:srgbClr val="FF0000"/>
                </a:solidFill>
                <a:effectLst/>
                <a:uLnTx/>
                <a:uFillTx/>
                <a:latin typeface="Arial"/>
                <a:ea typeface="+mn-ea"/>
                <a:cs typeface="Arial"/>
              </a:rPr>
              <a:t>measurement </a:t>
            </a:r>
            <a:r>
              <a:rPr kumimoji="1" sz="3050" b="0" i="1" u="none" strike="noStrike" kern="1200" cap="none" spc="85" normalizeH="0" baseline="0" noProof="0" dirty="0" smtClean="0">
                <a:ln>
                  <a:noFill/>
                </a:ln>
                <a:solidFill>
                  <a:srgbClr val="FF0000"/>
                </a:solidFill>
                <a:effectLst/>
                <a:uLnTx/>
                <a:uFillTx/>
                <a:latin typeface="Calibri"/>
                <a:ea typeface="+mn-ea"/>
                <a:cs typeface="Calibri"/>
              </a:rPr>
              <a:t>residual</a:t>
            </a:r>
            <a:r>
              <a:rPr kumimoji="1" lang="ja-JP" altLang="en-US" sz="3050" b="0" i="1" u="none" strike="noStrike" kern="1200" cap="none" spc="85" normalizeH="0" baseline="0" noProof="0" dirty="0" smtClean="0">
                <a:ln>
                  <a:noFill/>
                </a:ln>
                <a:solidFill>
                  <a:srgbClr val="002A5C"/>
                </a:solidFill>
                <a:effectLst/>
                <a:uLnTx/>
                <a:uFillTx/>
                <a:latin typeface="Calibri"/>
                <a:ea typeface="+mn-ea"/>
                <a:cs typeface="Calibri"/>
              </a:rPr>
              <a:t>（残余）</a:t>
            </a:r>
            <a:r>
              <a:rPr kumimoji="1" sz="3050" b="0" i="1" u="none" strike="noStrike" kern="1200" cap="none" spc="85" normalizeH="0" baseline="0" noProof="0" dirty="0" smtClean="0">
                <a:ln>
                  <a:noFill/>
                </a:ln>
                <a:solidFill>
                  <a:srgbClr val="002A5C"/>
                </a:solidFill>
                <a:effectLst/>
                <a:uLnTx/>
                <a:uFillTx/>
                <a:latin typeface="Calibri"/>
                <a:ea typeface="+mn-ea"/>
                <a:cs typeface="Calibri"/>
              </a:rPr>
              <a:t> </a:t>
            </a:r>
            <a:r>
              <a:rPr kumimoji="1" sz="3050" b="0" i="1" u="none" strike="noStrike" kern="1200" cap="none" spc="5" normalizeH="0" baseline="0" noProof="0" dirty="0">
                <a:ln>
                  <a:noFill/>
                </a:ln>
                <a:solidFill>
                  <a:srgbClr val="002A5C"/>
                </a:solidFill>
                <a:effectLst/>
                <a:uLnTx/>
                <a:uFillTx/>
                <a:latin typeface="Calibri"/>
                <a:ea typeface="+mn-ea"/>
                <a:cs typeface="Calibri"/>
              </a:rPr>
              <a:t>(or </a:t>
            </a:r>
            <a:r>
              <a:rPr kumimoji="1" sz="3050" b="0" i="1" u="none" strike="noStrike" kern="1200" cap="none" spc="15" normalizeH="0" baseline="0" noProof="0" dirty="0">
                <a:ln>
                  <a:noFill/>
                </a:ln>
                <a:solidFill>
                  <a:srgbClr val="FF0000"/>
                </a:solidFill>
                <a:effectLst/>
                <a:uLnTx/>
                <a:uFillTx/>
                <a:latin typeface="Calibri"/>
                <a:ea typeface="+mn-ea"/>
                <a:cs typeface="Calibri"/>
              </a:rPr>
              <a:t>error</a:t>
            </a:r>
            <a:r>
              <a:rPr kumimoji="1" sz="3050" b="0" i="1" u="none" strike="noStrike" kern="1200" cap="none" spc="15" normalizeH="0" baseline="0" noProof="0" dirty="0">
                <a:ln>
                  <a:noFill/>
                </a:ln>
                <a:solidFill>
                  <a:srgbClr val="002A5C"/>
                </a:solidFill>
                <a:effectLst/>
                <a:uLnTx/>
                <a:uFillTx/>
                <a:latin typeface="Calibri"/>
                <a:ea typeface="+mn-ea"/>
                <a:cs typeface="Calibri"/>
              </a:rPr>
              <a:t>)</a:t>
            </a:r>
            <a:r>
              <a:rPr kumimoji="1" sz="3050" b="0" i="0" u="none" strike="noStrike" kern="1200" cap="none" spc="15" normalizeH="0" baseline="0" noProof="0" dirty="0">
                <a:ln>
                  <a:noFill/>
                </a:ln>
                <a:solidFill>
                  <a:srgbClr val="002A5C"/>
                </a:solidFill>
                <a:effectLst/>
                <a:uLnTx/>
                <a:uFillTx/>
                <a:latin typeface="Arial"/>
                <a:ea typeface="+mn-ea"/>
                <a:cs typeface="Arial"/>
              </a:rPr>
              <a:t>, </a:t>
            </a:r>
            <a:r>
              <a:rPr kumimoji="1" sz="3050" b="0" i="0" u="none" strike="noStrike" kern="1200" cap="none" spc="-45" normalizeH="0" baseline="0" noProof="0" dirty="0">
                <a:ln>
                  <a:noFill/>
                </a:ln>
                <a:solidFill>
                  <a:srgbClr val="FF0000"/>
                </a:solidFill>
                <a:effectLst/>
                <a:uLnTx/>
                <a:uFillTx/>
                <a:latin typeface="Arial"/>
                <a:ea typeface="+mn-ea"/>
                <a:cs typeface="Arial"/>
              </a:rPr>
              <a:t>weighted</a:t>
            </a:r>
            <a:r>
              <a:rPr kumimoji="1" sz="3050" b="0" i="0" u="none" strike="noStrike" kern="1200" cap="none" spc="-45" normalizeH="0" baseline="0" noProof="0" dirty="0">
                <a:ln>
                  <a:noFill/>
                </a:ln>
                <a:solidFill>
                  <a:srgbClr val="002A5C"/>
                </a:solidFill>
                <a:effectLst/>
                <a:uLnTx/>
                <a:uFillTx/>
                <a:latin typeface="Arial"/>
                <a:ea typeface="+mn-ea"/>
                <a:cs typeface="Arial"/>
              </a:rPr>
              <a:t> </a:t>
            </a:r>
            <a:r>
              <a:rPr kumimoji="1" sz="3050" b="0" i="0" u="none" strike="noStrike" kern="1200" cap="none" spc="-90" normalizeH="0" baseline="0" noProof="0" dirty="0">
                <a:ln>
                  <a:noFill/>
                </a:ln>
                <a:solidFill>
                  <a:srgbClr val="002A5C"/>
                </a:solidFill>
                <a:effectLst/>
                <a:uLnTx/>
                <a:uFillTx/>
                <a:latin typeface="Arial"/>
                <a:ea typeface="+mn-ea"/>
                <a:cs typeface="Arial"/>
              </a:rPr>
              <a:t>by </a:t>
            </a:r>
            <a:r>
              <a:rPr kumimoji="1" sz="3050" b="0" i="0" u="none" strike="noStrike" kern="1200" cap="none" spc="-175" normalizeH="0" baseline="0" noProof="0" dirty="0">
                <a:ln>
                  <a:noFill/>
                </a:ln>
                <a:solidFill>
                  <a:srgbClr val="002A5C"/>
                </a:solidFill>
                <a:effectLst/>
                <a:uLnTx/>
                <a:uFillTx/>
                <a:latin typeface="Arial"/>
                <a:ea typeface="+mn-ea"/>
                <a:cs typeface="Arial"/>
              </a:rPr>
              <a:t>a </a:t>
            </a:r>
            <a:r>
              <a:rPr kumimoji="1" sz="3050" b="0" i="0" u="none" strike="noStrike" kern="1200" cap="none" spc="-45" normalizeH="0" baseline="0" noProof="0" dirty="0">
                <a:ln>
                  <a:noFill/>
                </a:ln>
                <a:solidFill>
                  <a:srgbClr val="FF0000"/>
                </a:solidFill>
                <a:effectLst/>
                <a:uLnTx/>
                <a:uFillTx/>
                <a:latin typeface="Arial"/>
                <a:ea typeface="+mn-ea"/>
                <a:cs typeface="Arial"/>
              </a:rPr>
              <a:t>gain</a:t>
            </a:r>
            <a:r>
              <a:rPr kumimoji="1" sz="3050" b="0" i="0" u="none" strike="noStrike" kern="1200" cap="none" spc="-45" normalizeH="0" baseline="0" noProof="0" dirty="0">
                <a:ln>
                  <a:noFill/>
                </a:ln>
                <a:solidFill>
                  <a:srgbClr val="002A5C"/>
                </a:solidFill>
                <a:effectLst/>
                <a:uLnTx/>
                <a:uFillTx/>
                <a:latin typeface="Arial"/>
                <a:ea typeface="+mn-ea"/>
                <a:cs typeface="Arial"/>
              </a:rPr>
              <a:t> </a:t>
            </a:r>
            <a:r>
              <a:rPr kumimoji="1" sz="3050" b="0" i="0" u="none" strike="noStrike" kern="1200" cap="none" spc="-5" normalizeH="0" baseline="0" noProof="0" dirty="0">
                <a:ln>
                  <a:noFill/>
                </a:ln>
                <a:solidFill>
                  <a:srgbClr val="FF0000"/>
                </a:solidFill>
                <a:effectLst/>
                <a:uLnTx/>
                <a:uFillTx/>
                <a:latin typeface="Arial"/>
                <a:ea typeface="+mn-ea"/>
                <a:cs typeface="Arial"/>
              </a:rPr>
              <a:t>matrix</a:t>
            </a:r>
            <a:r>
              <a:rPr kumimoji="1" sz="3050" b="0" i="0" u="none" strike="noStrike" kern="1200" cap="none" spc="400" normalizeH="0" baseline="0" noProof="0" dirty="0">
                <a:ln>
                  <a:noFill/>
                </a:ln>
                <a:solidFill>
                  <a:srgbClr val="002A5C"/>
                </a:solidFill>
                <a:effectLst/>
                <a:uLnTx/>
                <a:uFillTx/>
                <a:latin typeface="Arial"/>
                <a:ea typeface="+mn-ea"/>
                <a:cs typeface="Arial"/>
              </a:rPr>
              <a:t> </a:t>
            </a:r>
            <a:r>
              <a:rPr kumimoji="1" lang="ja-JP" altLang="en-US" sz="3050" b="0" i="0" u="none" strike="noStrike" kern="1200" cap="none" spc="400" normalizeH="0" baseline="0" noProof="0" dirty="0" smtClean="0">
                <a:ln>
                  <a:noFill/>
                </a:ln>
                <a:solidFill>
                  <a:srgbClr val="002A5C"/>
                </a:solidFill>
                <a:effectLst/>
                <a:uLnTx/>
                <a:uFillTx/>
                <a:latin typeface="Arial"/>
                <a:ea typeface="+mn-ea"/>
                <a:cs typeface="Arial"/>
              </a:rPr>
              <a:t>（利得行列）</a:t>
            </a:r>
            <a:r>
              <a:rPr kumimoji="1" sz="4950" b="1" i="0" u="none" strike="noStrike" kern="1200" cap="none" spc="-7" normalizeH="0" baseline="-4208" noProof="0" dirty="0" err="1" smtClean="0">
                <a:ln>
                  <a:noFill/>
                </a:ln>
                <a:solidFill>
                  <a:prstClr val="black"/>
                </a:solidFill>
                <a:effectLst/>
                <a:uLnTx/>
                <a:uFillTx/>
                <a:latin typeface="Times New Roman"/>
                <a:ea typeface="+mn-ea"/>
                <a:cs typeface="Times New Roman"/>
              </a:rPr>
              <a:t>K</a:t>
            </a:r>
            <a:r>
              <a:rPr kumimoji="1" sz="3525" b="0" i="1" u="none" strike="noStrike" kern="1200" cap="none" spc="-7" normalizeH="0" baseline="-24822" noProof="0" dirty="0" err="1" smtClean="0">
                <a:ln>
                  <a:noFill/>
                </a:ln>
                <a:solidFill>
                  <a:prstClr val="black"/>
                </a:solidFill>
                <a:effectLst/>
                <a:uLnTx/>
                <a:uFillTx/>
                <a:latin typeface="Times New Roman"/>
                <a:ea typeface="+mn-ea"/>
                <a:cs typeface="Times New Roman"/>
              </a:rPr>
              <a:t>k</a:t>
            </a:r>
            <a:endParaRPr kumimoji="1" sz="3525" b="0" i="0" u="none" strike="noStrike" kern="1200" cap="none" spc="0" normalizeH="0" baseline="-24822" noProof="0" dirty="0">
              <a:ln>
                <a:noFill/>
              </a:ln>
              <a:solidFill>
                <a:prstClr val="black"/>
              </a:solidFill>
              <a:effectLst/>
              <a:uLnTx/>
              <a:uFillTx/>
              <a:latin typeface="Times New Roman"/>
              <a:ea typeface="+mn-ea"/>
              <a:cs typeface="Times New Roman"/>
            </a:endParaRPr>
          </a:p>
        </p:txBody>
      </p:sp>
      <p:grpSp>
        <p:nvGrpSpPr>
          <p:cNvPr id="4" name="object 4"/>
          <p:cNvGrpSpPr/>
          <p:nvPr/>
        </p:nvGrpSpPr>
        <p:grpSpPr>
          <a:xfrm>
            <a:off x="3602868" y="4236851"/>
            <a:ext cx="1068070" cy="1068070"/>
            <a:chOff x="3602868" y="4236851"/>
            <a:chExt cx="1068070" cy="1068070"/>
          </a:xfrm>
        </p:grpSpPr>
        <p:sp>
          <p:nvSpPr>
            <p:cNvPr id="5" name="object 5"/>
            <p:cNvSpPr/>
            <p:nvPr/>
          </p:nvSpPr>
          <p:spPr>
            <a:xfrm>
              <a:off x="3613344" y="4247328"/>
              <a:ext cx="1047088" cy="1047088"/>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p:nvPr/>
          </p:nvSpPr>
          <p:spPr>
            <a:xfrm>
              <a:off x="3613345" y="4247329"/>
              <a:ext cx="1047115" cy="1047115"/>
            </a:xfrm>
            <a:custGeom>
              <a:avLst/>
              <a:gdLst/>
              <a:ahLst/>
              <a:cxnLst/>
              <a:rect l="l" t="t" r="r" b="b"/>
              <a:pathLst>
                <a:path w="1047114" h="1047114">
                  <a:moveTo>
                    <a:pt x="893745" y="153342"/>
                  </a:moveTo>
                  <a:lnTo>
                    <a:pt x="925929" y="188551"/>
                  </a:lnTo>
                  <a:lnTo>
                    <a:pt x="954325" y="225851"/>
                  </a:lnTo>
                  <a:lnTo>
                    <a:pt x="978936" y="264980"/>
                  </a:lnTo>
                  <a:lnTo>
                    <a:pt x="999760" y="305678"/>
                  </a:lnTo>
                  <a:lnTo>
                    <a:pt x="1016798" y="347683"/>
                  </a:lnTo>
                  <a:lnTo>
                    <a:pt x="1030050" y="390733"/>
                  </a:lnTo>
                  <a:lnTo>
                    <a:pt x="1039516" y="434568"/>
                  </a:lnTo>
                  <a:lnTo>
                    <a:pt x="1045195" y="478925"/>
                  </a:lnTo>
                  <a:lnTo>
                    <a:pt x="1047088" y="523544"/>
                  </a:lnTo>
                  <a:lnTo>
                    <a:pt x="1045195" y="568162"/>
                  </a:lnTo>
                  <a:lnTo>
                    <a:pt x="1039516" y="612520"/>
                  </a:lnTo>
                  <a:lnTo>
                    <a:pt x="1030050" y="656354"/>
                  </a:lnTo>
                  <a:lnTo>
                    <a:pt x="1016798" y="699405"/>
                  </a:lnTo>
                  <a:lnTo>
                    <a:pt x="999760" y="741409"/>
                  </a:lnTo>
                  <a:lnTo>
                    <a:pt x="978936" y="782107"/>
                  </a:lnTo>
                  <a:lnTo>
                    <a:pt x="954325" y="821237"/>
                  </a:lnTo>
                  <a:lnTo>
                    <a:pt x="925929" y="858537"/>
                  </a:lnTo>
                  <a:lnTo>
                    <a:pt x="893745" y="893745"/>
                  </a:lnTo>
                  <a:lnTo>
                    <a:pt x="858537" y="925929"/>
                  </a:lnTo>
                  <a:lnTo>
                    <a:pt x="821237" y="954325"/>
                  </a:lnTo>
                  <a:lnTo>
                    <a:pt x="782107" y="978936"/>
                  </a:lnTo>
                  <a:lnTo>
                    <a:pt x="741409" y="999760"/>
                  </a:lnTo>
                  <a:lnTo>
                    <a:pt x="699405" y="1016798"/>
                  </a:lnTo>
                  <a:lnTo>
                    <a:pt x="656354" y="1030050"/>
                  </a:lnTo>
                  <a:lnTo>
                    <a:pt x="612520" y="1039516"/>
                  </a:lnTo>
                  <a:lnTo>
                    <a:pt x="568162" y="1045195"/>
                  </a:lnTo>
                  <a:lnTo>
                    <a:pt x="523544" y="1047088"/>
                  </a:lnTo>
                  <a:lnTo>
                    <a:pt x="478925" y="1045195"/>
                  </a:lnTo>
                  <a:lnTo>
                    <a:pt x="434568" y="1039516"/>
                  </a:lnTo>
                  <a:lnTo>
                    <a:pt x="390733" y="1030050"/>
                  </a:lnTo>
                  <a:lnTo>
                    <a:pt x="347683" y="1016798"/>
                  </a:lnTo>
                  <a:lnTo>
                    <a:pt x="305678" y="999760"/>
                  </a:lnTo>
                  <a:lnTo>
                    <a:pt x="264980" y="978936"/>
                  </a:lnTo>
                  <a:lnTo>
                    <a:pt x="225851" y="954325"/>
                  </a:lnTo>
                  <a:lnTo>
                    <a:pt x="188551" y="925929"/>
                  </a:lnTo>
                  <a:lnTo>
                    <a:pt x="153342" y="893745"/>
                  </a:lnTo>
                  <a:lnTo>
                    <a:pt x="121159" y="858537"/>
                  </a:lnTo>
                  <a:lnTo>
                    <a:pt x="92762" y="821237"/>
                  </a:lnTo>
                  <a:lnTo>
                    <a:pt x="68152" y="782107"/>
                  </a:lnTo>
                  <a:lnTo>
                    <a:pt x="47327" y="741409"/>
                  </a:lnTo>
                  <a:lnTo>
                    <a:pt x="30289" y="699405"/>
                  </a:lnTo>
                  <a:lnTo>
                    <a:pt x="17038" y="656354"/>
                  </a:lnTo>
                  <a:lnTo>
                    <a:pt x="7572" y="612520"/>
                  </a:lnTo>
                  <a:lnTo>
                    <a:pt x="1893" y="568162"/>
                  </a:lnTo>
                  <a:lnTo>
                    <a:pt x="0" y="523544"/>
                  </a:lnTo>
                  <a:lnTo>
                    <a:pt x="1893" y="478925"/>
                  </a:lnTo>
                  <a:lnTo>
                    <a:pt x="7572" y="434568"/>
                  </a:lnTo>
                  <a:lnTo>
                    <a:pt x="17038" y="390733"/>
                  </a:lnTo>
                  <a:lnTo>
                    <a:pt x="30289" y="347683"/>
                  </a:lnTo>
                  <a:lnTo>
                    <a:pt x="47327" y="305678"/>
                  </a:lnTo>
                  <a:lnTo>
                    <a:pt x="68152" y="264980"/>
                  </a:lnTo>
                  <a:lnTo>
                    <a:pt x="92762" y="225851"/>
                  </a:lnTo>
                  <a:lnTo>
                    <a:pt x="121159" y="188551"/>
                  </a:lnTo>
                  <a:lnTo>
                    <a:pt x="153342" y="153342"/>
                  </a:lnTo>
                  <a:lnTo>
                    <a:pt x="188551" y="121159"/>
                  </a:lnTo>
                  <a:lnTo>
                    <a:pt x="225851" y="92762"/>
                  </a:lnTo>
                  <a:lnTo>
                    <a:pt x="264980" y="68152"/>
                  </a:lnTo>
                  <a:lnTo>
                    <a:pt x="305678" y="47327"/>
                  </a:lnTo>
                  <a:lnTo>
                    <a:pt x="347683" y="30289"/>
                  </a:lnTo>
                  <a:lnTo>
                    <a:pt x="390733" y="17038"/>
                  </a:lnTo>
                  <a:lnTo>
                    <a:pt x="434568" y="7572"/>
                  </a:lnTo>
                  <a:lnTo>
                    <a:pt x="478925" y="1893"/>
                  </a:lnTo>
                  <a:lnTo>
                    <a:pt x="523544" y="0"/>
                  </a:lnTo>
                  <a:lnTo>
                    <a:pt x="568162" y="1893"/>
                  </a:lnTo>
                  <a:lnTo>
                    <a:pt x="612520" y="7572"/>
                  </a:lnTo>
                  <a:lnTo>
                    <a:pt x="656354" y="17038"/>
                  </a:lnTo>
                  <a:lnTo>
                    <a:pt x="699405" y="30289"/>
                  </a:lnTo>
                  <a:lnTo>
                    <a:pt x="741409" y="47327"/>
                  </a:lnTo>
                  <a:lnTo>
                    <a:pt x="782107" y="68152"/>
                  </a:lnTo>
                  <a:lnTo>
                    <a:pt x="821237" y="92762"/>
                  </a:lnTo>
                  <a:lnTo>
                    <a:pt x="858537" y="121159"/>
                  </a:lnTo>
                  <a:lnTo>
                    <a:pt x="893745" y="153342"/>
                  </a:lnTo>
                  <a:close/>
                </a:path>
              </a:pathLst>
            </a:custGeom>
            <a:ln w="2094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7" name="object 7"/>
          <p:cNvGrpSpPr/>
          <p:nvPr/>
        </p:nvGrpSpPr>
        <p:grpSpPr>
          <a:xfrm>
            <a:off x="5516945" y="4236851"/>
            <a:ext cx="1068070" cy="1068070"/>
            <a:chOff x="5516945" y="4236851"/>
            <a:chExt cx="1068070" cy="1068070"/>
          </a:xfrm>
        </p:grpSpPr>
        <p:sp>
          <p:nvSpPr>
            <p:cNvPr id="8" name="object 8"/>
            <p:cNvSpPr/>
            <p:nvPr/>
          </p:nvSpPr>
          <p:spPr>
            <a:xfrm>
              <a:off x="5527422" y="4247328"/>
              <a:ext cx="1047088" cy="1047088"/>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p:cNvSpPr/>
            <p:nvPr/>
          </p:nvSpPr>
          <p:spPr>
            <a:xfrm>
              <a:off x="5527423" y="4247329"/>
              <a:ext cx="1047115" cy="1047115"/>
            </a:xfrm>
            <a:custGeom>
              <a:avLst/>
              <a:gdLst/>
              <a:ahLst/>
              <a:cxnLst/>
              <a:rect l="l" t="t" r="r" b="b"/>
              <a:pathLst>
                <a:path w="1047115" h="1047114">
                  <a:moveTo>
                    <a:pt x="893745" y="153342"/>
                  </a:moveTo>
                  <a:lnTo>
                    <a:pt x="925929" y="188551"/>
                  </a:lnTo>
                  <a:lnTo>
                    <a:pt x="954325" y="225851"/>
                  </a:lnTo>
                  <a:lnTo>
                    <a:pt x="978936" y="264980"/>
                  </a:lnTo>
                  <a:lnTo>
                    <a:pt x="999760" y="305678"/>
                  </a:lnTo>
                  <a:lnTo>
                    <a:pt x="1016798" y="347683"/>
                  </a:lnTo>
                  <a:lnTo>
                    <a:pt x="1030050" y="390733"/>
                  </a:lnTo>
                  <a:lnTo>
                    <a:pt x="1039516" y="434568"/>
                  </a:lnTo>
                  <a:lnTo>
                    <a:pt x="1045195" y="478925"/>
                  </a:lnTo>
                  <a:lnTo>
                    <a:pt x="1047088" y="523544"/>
                  </a:lnTo>
                  <a:lnTo>
                    <a:pt x="1045195" y="568162"/>
                  </a:lnTo>
                  <a:lnTo>
                    <a:pt x="1039516" y="612520"/>
                  </a:lnTo>
                  <a:lnTo>
                    <a:pt x="1030050" y="656354"/>
                  </a:lnTo>
                  <a:lnTo>
                    <a:pt x="1016798" y="699405"/>
                  </a:lnTo>
                  <a:lnTo>
                    <a:pt x="999760" y="741409"/>
                  </a:lnTo>
                  <a:lnTo>
                    <a:pt x="978936" y="782107"/>
                  </a:lnTo>
                  <a:lnTo>
                    <a:pt x="954325" y="821237"/>
                  </a:lnTo>
                  <a:lnTo>
                    <a:pt x="925929" y="858537"/>
                  </a:lnTo>
                  <a:lnTo>
                    <a:pt x="893745" y="893745"/>
                  </a:lnTo>
                  <a:lnTo>
                    <a:pt x="858537" y="925929"/>
                  </a:lnTo>
                  <a:lnTo>
                    <a:pt x="821237" y="954325"/>
                  </a:lnTo>
                  <a:lnTo>
                    <a:pt x="782107" y="978936"/>
                  </a:lnTo>
                  <a:lnTo>
                    <a:pt x="741409" y="999760"/>
                  </a:lnTo>
                  <a:lnTo>
                    <a:pt x="699405" y="1016798"/>
                  </a:lnTo>
                  <a:lnTo>
                    <a:pt x="656354" y="1030050"/>
                  </a:lnTo>
                  <a:lnTo>
                    <a:pt x="612520" y="1039516"/>
                  </a:lnTo>
                  <a:lnTo>
                    <a:pt x="568162" y="1045195"/>
                  </a:lnTo>
                  <a:lnTo>
                    <a:pt x="523544" y="1047088"/>
                  </a:lnTo>
                  <a:lnTo>
                    <a:pt x="478925" y="1045195"/>
                  </a:lnTo>
                  <a:lnTo>
                    <a:pt x="434568" y="1039516"/>
                  </a:lnTo>
                  <a:lnTo>
                    <a:pt x="390733" y="1030050"/>
                  </a:lnTo>
                  <a:lnTo>
                    <a:pt x="347683" y="1016798"/>
                  </a:lnTo>
                  <a:lnTo>
                    <a:pt x="305678" y="999760"/>
                  </a:lnTo>
                  <a:lnTo>
                    <a:pt x="264980" y="978936"/>
                  </a:lnTo>
                  <a:lnTo>
                    <a:pt x="225851" y="954325"/>
                  </a:lnTo>
                  <a:lnTo>
                    <a:pt x="188551" y="925929"/>
                  </a:lnTo>
                  <a:lnTo>
                    <a:pt x="153342" y="893745"/>
                  </a:lnTo>
                  <a:lnTo>
                    <a:pt x="121159" y="858537"/>
                  </a:lnTo>
                  <a:lnTo>
                    <a:pt x="92762" y="821237"/>
                  </a:lnTo>
                  <a:lnTo>
                    <a:pt x="68152" y="782107"/>
                  </a:lnTo>
                  <a:lnTo>
                    <a:pt x="47327" y="741409"/>
                  </a:lnTo>
                  <a:lnTo>
                    <a:pt x="30289" y="699405"/>
                  </a:lnTo>
                  <a:lnTo>
                    <a:pt x="17038" y="656354"/>
                  </a:lnTo>
                  <a:lnTo>
                    <a:pt x="7572" y="612520"/>
                  </a:lnTo>
                  <a:lnTo>
                    <a:pt x="1893" y="568162"/>
                  </a:lnTo>
                  <a:lnTo>
                    <a:pt x="0" y="523544"/>
                  </a:lnTo>
                  <a:lnTo>
                    <a:pt x="1893" y="478925"/>
                  </a:lnTo>
                  <a:lnTo>
                    <a:pt x="7572" y="434568"/>
                  </a:lnTo>
                  <a:lnTo>
                    <a:pt x="17038" y="390733"/>
                  </a:lnTo>
                  <a:lnTo>
                    <a:pt x="30289" y="347683"/>
                  </a:lnTo>
                  <a:lnTo>
                    <a:pt x="47327" y="305678"/>
                  </a:lnTo>
                  <a:lnTo>
                    <a:pt x="68152" y="264980"/>
                  </a:lnTo>
                  <a:lnTo>
                    <a:pt x="92762" y="225851"/>
                  </a:lnTo>
                  <a:lnTo>
                    <a:pt x="121159" y="188551"/>
                  </a:lnTo>
                  <a:lnTo>
                    <a:pt x="153342" y="153342"/>
                  </a:lnTo>
                  <a:lnTo>
                    <a:pt x="188551" y="121159"/>
                  </a:lnTo>
                  <a:lnTo>
                    <a:pt x="225851" y="92762"/>
                  </a:lnTo>
                  <a:lnTo>
                    <a:pt x="264980" y="68152"/>
                  </a:lnTo>
                  <a:lnTo>
                    <a:pt x="305678" y="47327"/>
                  </a:lnTo>
                  <a:lnTo>
                    <a:pt x="347683" y="30289"/>
                  </a:lnTo>
                  <a:lnTo>
                    <a:pt x="390733" y="17038"/>
                  </a:lnTo>
                  <a:lnTo>
                    <a:pt x="434568" y="7572"/>
                  </a:lnTo>
                  <a:lnTo>
                    <a:pt x="478925" y="1893"/>
                  </a:lnTo>
                  <a:lnTo>
                    <a:pt x="523544" y="0"/>
                  </a:lnTo>
                  <a:lnTo>
                    <a:pt x="568162" y="1893"/>
                  </a:lnTo>
                  <a:lnTo>
                    <a:pt x="612520" y="7572"/>
                  </a:lnTo>
                  <a:lnTo>
                    <a:pt x="656354" y="17038"/>
                  </a:lnTo>
                  <a:lnTo>
                    <a:pt x="699405" y="30289"/>
                  </a:lnTo>
                  <a:lnTo>
                    <a:pt x="741409" y="47327"/>
                  </a:lnTo>
                  <a:lnTo>
                    <a:pt x="782107" y="68152"/>
                  </a:lnTo>
                  <a:lnTo>
                    <a:pt x="821237" y="92762"/>
                  </a:lnTo>
                  <a:lnTo>
                    <a:pt x="858537" y="121159"/>
                  </a:lnTo>
                  <a:lnTo>
                    <a:pt x="893745" y="153342"/>
                  </a:lnTo>
                  <a:close/>
                </a:path>
              </a:pathLst>
            </a:custGeom>
            <a:ln w="2094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0" name="object 10"/>
          <p:cNvSpPr txBox="1"/>
          <p:nvPr/>
        </p:nvSpPr>
        <p:spPr>
          <a:xfrm>
            <a:off x="3767482" y="4538544"/>
            <a:ext cx="770255" cy="528320"/>
          </a:xfrm>
          <a:prstGeom prst="rect">
            <a:avLst/>
          </a:prstGeom>
        </p:spPr>
        <p:txBody>
          <a:bodyPr vert="horz" wrap="square" lIns="0" tIns="12065" rIns="0" bIns="0" rtlCol="0">
            <a:spAutoFit/>
          </a:bodyPr>
          <a:lstStyle/>
          <a:p>
            <a:pPr marL="38100" marR="0" lvl="0" indent="0" algn="l" defTabSz="914400" rtl="0" eaLnBrk="1" fontAlgn="auto" latinLnBrk="0" hangingPunct="1">
              <a:lnSpc>
                <a:spcPct val="100000"/>
              </a:lnSpc>
              <a:spcBef>
                <a:spcPts val="95"/>
              </a:spcBef>
              <a:spcAft>
                <a:spcPts val="0"/>
              </a:spcAft>
              <a:buClrTx/>
              <a:buSzTx/>
              <a:buFontTx/>
              <a:buNone/>
              <a:tabLst/>
              <a:defRPr/>
            </a:pPr>
            <a:r>
              <a:rPr kumimoji="1" sz="4950" b="1" i="0" u="none" strike="noStrike" kern="1200" cap="none" spc="-202" normalizeH="0" baseline="13468" noProof="0" dirty="0">
                <a:ln>
                  <a:noFill/>
                </a:ln>
                <a:solidFill>
                  <a:srgbClr val="FFFFFF"/>
                </a:solidFill>
                <a:effectLst/>
                <a:uLnTx/>
                <a:uFillTx/>
                <a:latin typeface="Times New Roman"/>
                <a:ea typeface="+mn-ea"/>
                <a:cs typeface="Times New Roman"/>
              </a:rPr>
              <a:t>x</a:t>
            </a:r>
            <a:r>
              <a:rPr kumimoji="1" sz="4950" b="0" i="0" u="none" strike="noStrike" kern="1200" cap="none" spc="-202" normalizeH="0" baseline="15993" noProof="0" dirty="0">
                <a:ln>
                  <a:noFill/>
                </a:ln>
                <a:solidFill>
                  <a:srgbClr val="FFFFFF"/>
                </a:solidFill>
                <a:effectLst/>
                <a:uLnTx/>
                <a:uFillTx/>
                <a:latin typeface="Lucida Sans Unicode"/>
                <a:ea typeface="+mn-ea"/>
                <a:cs typeface="Lucida Sans Unicode"/>
              </a:rPr>
              <a:t>̂</a:t>
            </a:r>
            <a:r>
              <a:rPr kumimoji="1" sz="2350" b="0" i="1" u="none" strike="noStrike" kern="1200" cap="none" spc="-135" normalizeH="0" baseline="0" noProof="0" dirty="0">
                <a:ln>
                  <a:noFill/>
                </a:ln>
                <a:solidFill>
                  <a:srgbClr val="FFFFFF"/>
                </a:solidFill>
                <a:effectLst/>
                <a:uLnTx/>
                <a:uFillTx/>
                <a:latin typeface="Times New Roman"/>
                <a:ea typeface="+mn-ea"/>
                <a:cs typeface="Times New Roman"/>
              </a:rPr>
              <a:t>k</a:t>
            </a:r>
            <a:r>
              <a:rPr kumimoji="1" sz="2350" b="0" i="0" u="none" strike="noStrike" kern="1200" cap="none" spc="-135" normalizeH="0" baseline="0" noProof="0" dirty="0">
                <a:ln>
                  <a:noFill/>
                </a:ln>
                <a:solidFill>
                  <a:srgbClr val="FFFFFF"/>
                </a:solidFill>
                <a:effectLst/>
                <a:uLnTx/>
                <a:uFillTx/>
                <a:latin typeface="Lucida Sans Unicode"/>
                <a:ea typeface="+mn-ea"/>
                <a:cs typeface="Lucida Sans Unicode"/>
              </a:rPr>
              <a:t>−1</a:t>
            </a:r>
            <a:endParaRPr kumimoji="1" sz="23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11" name="object 11"/>
          <p:cNvSpPr txBox="1"/>
          <p:nvPr/>
        </p:nvSpPr>
        <p:spPr>
          <a:xfrm>
            <a:off x="5839464" y="4418858"/>
            <a:ext cx="417830" cy="528320"/>
          </a:xfrm>
          <a:prstGeom prst="rect">
            <a:avLst/>
          </a:prstGeom>
        </p:spPr>
        <p:txBody>
          <a:bodyPr vert="horz" wrap="square" lIns="0" tIns="12065" rIns="0" bIns="0" rtlCol="0">
            <a:spAutoFit/>
          </a:bodyPr>
          <a:lstStyle/>
          <a:p>
            <a:pPr marL="38100" marR="0" lvl="0" indent="0" algn="l" defTabSz="914400" rtl="0" eaLnBrk="1" fontAlgn="auto" latinLnBrk="0" hangingPunct="1">
              <a:lnSpc>
                <a:spcPct val="100000"/>
              </a:lnSpc>
              <a:spcBef>
                <a:spcPts val="95"/>
              </a:spcBef>
              <a:spcAft>
                <a:spcPts val="0"/>
              </a:spcAft>
              <a:buClrTx/>
              <a:buSzTx/>
              <a:buFontTx/>
              <a:buNone/>
              <a:tabLst/>
              <a:defRPr/>
            </a:pPr>
            <a:r>
              <a:rPr kumimoji="1" sz="4950" b="1" i="0" u="none" strike="noStrike" kern="1200" cap="none" spc="-44" normalizeH="0" baseline="-1683" noProof="0" dirty="0">
                <a:ln>
                  <a:noFill/>
                </a:ln>
                <a:solidFill>
                  <a:srgbClr val="FFFFFF"/>
                </a:solidFill>
                <a:effectLst/>
                <a:uLnTx/>
                <a:uFillTx/>
                <a:latin typeface="Times New Roman"/>
                <a:ea typeface="+mn-ea"/>
                <a:cs typeface="Times New Roman"/>
              </a:rPr>
              <a:t>x</a:t>
            </a:r>
            <a:r>
              <a:rPr kumimoji="1" sz="3300" b="0" i="0" u="none" strike="noStrike" kern="1200" cap="none" spc="-30" normalizeH="0" baseline="0" noProof="0" dirty="0">
                <a:ln>
                  <a:noFill/>
                </a:ln>
                <a:solidFill>
                  <a:srgbClr val="FFFFFF"/>
                </a:solidFill>
                <a:effectLst/>
                <a:uLnTx/>
                <a:uFillTx/>
                <a:latin typeface="Lucida Sans Unicode"/>
                <a:ea typeface="+mn-ea"/>
                <a:cs typeface="Lucida Sans Unicode"/>
              </a:rPr>
              <a:t>̂</a:t>
            </a:r>
            <a:r>
              <a:rPr kumimoji="1" sz="3525" b="0" i="1" u="none" strike="noStrike" kern="1200" cap="none" spc="-44" normalizeH="0" baseline="-22458" noProof="0" dirty="0">
                <a:ln>
                  <a:noFill/>
                </a:ln>
                <a:solidFill>
                  <a:srgbClr val="FFFFFF"/>
                </a:solidFill>
                <a:effectLst/>
                <a:uLnTx/>
                <a:uFillTx/>
                <a:latin typeface="Times New Roman"/>
                <a:ea typeface="+mn-ea"/>
                <a:cs typeface="Times New Roman"/>
              </a:rPr>
              <a:t>k</a:t>
            </a:r>
            <a:endParaRPr kumimoji="1" sz="3525" b="0" i="0" u="none" strike="noStrike" kern="1200" cap="none" spc="0" normalizeH="0" baseline="-22458" noProof="0">
              <a:ln>
                <a:noFill/>
              </a:ln>
              <a:solidFill>
                <a:prstClr val="black"/>
              </a:solidFill>
              <a:effectLst/>
              <a:uLnTx/>
              <a:uFillTx/>
              <a:latin typeface="Times New Roman"/>
              <a:ea typeface="+mn-ea"/>
              <a:cs typeface="Times New Roman"/>
            </a:endParaRPr>
          </a:p>
        </p:txBody>
      </p:sp>
      <p:grpSp>
        <p:nvGrpSpPr>
          <p:cNvPr id="12" name="object 12"/>
          <p:cNvGrpSpPr/>
          <p:nvPr/>
        </p:nvGrpSpPr>
        <p:grpSpPr>
          <a:xfrm>
            <a:off x="2634108" y="5538180"/>
            <a:ext cx="5247005" cy="176530"/>
            <a:chOff x="2634108" y="5538180"/>
            <a:chExt cx="5247005" cy="176530"/>
          </a:xfrm>
        </p:grpSpPr>
        <p:sp>
          <p:nvSpPr>
            <p:cNvPr id="13" name="object 13"/>
            <p:cNvSpPr/>
            <p:nvPr/>
          </p:nvSpPr>
          <p:spPr>
            <a:xfrm>
              <a:off x="2634108" y="5626135"/>
              <a:ext cx="5092065" cy="0"/>
            </a:xfrm>
            <a:custGeom>
              <a:avLst/>
              <a:gdLst/>
              <a:ahLst/>
              <a:cxnLst/>
              <a:rect l="l" t="t" r="r" b="b"/>
              <a:pathLst>
                <a:path w="5092065">
                  <a:moveTo>
                    <a:pt x="0" y="0"/>
                  </a:moveTo>
                  <a:lnTo>
                    <a:pt x="5070649" y="0"/>
                  </a:lnTo>
                  <a:lnTo>
                    <a:pt x="5091591" y="0"/>
                  </a:lnTo>
                </a:path>
              </a:pathLst>
            </a:custGeom>
            <a:ln w="4188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14" name="object 14"/>
            <p:cNvSpPr/>
            <p:nvPr/>
          </p:nvSpPr>
          <p:spPr>
            <a:xfrm>
              <a:off x="7704758" y="5538180"/>
              <a:ext cx="176530" cy="176530"/>
            </a:xfrm>
            <a:custGeom>
              <a:avLst/>
              <a:gdLst/>
              <a:ahLst/>
              <a:cxnLst/>
              <a:rect l="l" t="t" r="r" b="b"/>
              <a:pathLst>
                <a:path w="176529" h="176529">
                  <a:moveTo>
                    <a:pt x="0" y="0"/>
                  </a:moveTo>
                  <a:lnTo>
                    <a:pt x="0" y="175910"/>
                  </a:lnTo>
                  <a:lnTo>
                    <a:pt x="175910" y="87955"/>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5" name="object 15"/>
          <p:cNvGrpSpPr/>
          <p:nvPr/>
        </p:nvGrpSpPr>
        <p:grpSpPr>
          <a:xfrm>
            <a:off x="5516952" y="2706436"/>
            <a:ext cx="1068070" cy="1520190"/>
            <a:chOff x="5516952" y="2706436"/>
            <a:chExt cx="1068070" cy="1520190"/>
          </a:xfrm>
        </p:grpSpPr>
        <p:sp>
          <p:nvSpPr>
            <p:cNvPr id="16" name="object 16"/>
            <p:cNvSpPr/>
            <p:nvPr/>
          </p:nvSpPr>
          <p:spPr>
            <a:xfrm>
              <a:off x="6050967" y="3932378"/>
              <a:ext cx="635" cy="294640"/>
            </a:xfrm>
            <a:custGeom>
              <a:avLst/>
              <a:gdLst/>
              <a:ahLst/>
              <a:cxnLst/>
              <a:rect l="l" t="t" r="r" b="b"/>
              <a:pathLst>
                <a:path w="635" h="294639">
                  <a:moveTo>
                    <a:pt x="61" y="0"/>
                  </a:moveTo>
                  <a:lnTo>
                    <a:pt x="61" y="294186"/>
                  </a:lnTo>
                </a:path>
              </a:pathLst>
            </a:custGeom>
            <a:ln w="42005">
              <a:solidFill>
                <a:srgbClr val="92929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object 17"/>
            <p:cNvSpPr/>
            <p:nvPr/>
          </p:nvSpPr>
          <p:spPr>
            <a:xfrm>
              <a:off x="5963125" y="3777409"/>
              <a:ext cx="176530" cy="176530"/>
            </a:xfrm>
            <a:custGeom>
              <a:avLst/>
              <a:gdLst/>
              <a:ahLst/>
              <a:cxnLst/>
              <a:rect l="l" t="t" r="r" b="b"/>
              <a:pathLst>
                <a:path w="176529" h="176529">
                  <a:moveTo>
                    <a:pt x="88028" y="0"/>
                  </a:moveTo>
                  <a:lnTo>
                    <a:pt x="0" y="175874"/>
                  </a:lnTo>
                  <a:lnTo>
                    <a:pt x="175910" y="175947"/>
                  </a:lnTo>
                  <a:lnTo>
                    <a:pt x="88028" y="0"/>
                  </a:lnTo>
                  <a:close/>
                </a:path>
              </a:pathLst>
            </a:custGeom>
            <a:solidFill>
              <a:srgbClr val="92929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object 18"/>
            <p:cNvSpPr/>
            <p:nvPr/>
          </p:nvSpPr>
          <p:spPr>
            <a:xfrm>
              <a:off x="5527422" y="2716908"/>
              <a:ext cx="1047088" cy="1047088"/>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object 19"/>
            <p:cNvSpPr/>
            <p:nvPr/>
          </p:nvSpPr>
          <p:spPr>
            <a:xfrm>
              <a:off x="5527423" y="2716907"/>
              <a:ext cx="1047115" cy="1047115"/>
            </a:xfrm>
            <a:custGeom>
              <a:avLst/>
              <a:gdLst/>
              <a:ahLst/>
              <a:cxnLst/>
              <a:rect l="l" t="t" r="r" b="b"/>
              <a:pathLst>
                <a:path w="1047115" h="1047114">
                  <a:moveTo>
                    <a:pt x="893745" y="153342"/>
                  </a:moveTo>
                  <a:lnTo>
                    <a:pt x="925929" y="188551"/>
                  </a:lnTo>
                  <a:lnTo>
                    <a:pt x="954325" y="225851"/>
                  </a:lnTo>
                  <a:lnTo>
                    <a:pt x="978936" y="264980"/>
                  </a:lnTo>
                  <a:lnTo>
                    <a:pt x="999760" y="305678"/>
                  </a:lnTo>
                  <a:lnTo>
                    <a:pt x="1016798" y="347683"/>
                  </a:lnTo>
                  <a:lnTo>
                    <a:pt x="1030050" y="390733"/>
                  </a:lnTo>
                  <a:lnTo>
                    <a:pt x="1039516" y="434568"/>
                  </a:lnTo>
                  <a:lnTo>
                    <a:pt x="1045195" y="478925"/>
                  </a:lnTo>
                  <a:lnTo>
                    <a:pt x="1047088" y="523544"/>
                  </a:lnTo>
                  <a:lnTo>
                    <a:pt x="1045195" y="568162"/>
                  </a:lnTo>
                  <a:lnTo>
                    <a:pt x="1039516" y="612520"/>
                  </a:lnTo>
                  <a:lnTo>
                    <a:pt x="1030050" y="656354"/>
                  </a:lnTo>
                  <a:lnTo>
                    <a:pt x="1016798" y="699405"/>
                  </a:lnTo>
                  <a:lnTo>
                    <a:pt x="999760" y="741409"/>
                  </a:lnTo>
                  <a:lnTo>
                    <a:pt x="978936" y="782107"/>
                  </a:lnTo>
                  <a:lnTo>
                    <a:pt x="954325" y="821237"/>
                  </a:lnTo>
                  <a:lnTo>
                    <a:pt x="925929" y="858537"/>
                  </a:lnTo>
                  <a:lnTo>
                    <a:pt x="893745" y="893745"/>
                  </a:lnTo>
                  <a:lnTo>
                    <a:pt x="858537" y="925929"/>
                  </a:lnTo>
                  <a:lnTo>
                    <a:pt x="821237" y="954325"/>
                  </a:lnTo>
                  <a:lnTo>
                    <a:pt x="782107" y="978936"/>
                  </a:lnTo>
                  <a:lnTo>
                    <a:pt x="741409" y="999760"/>
                  </a:lnTo>
                  <a:lnTo>
                    <a:pt x="699405" y="1016798"/>
                  </a:lnTo>
                  <a:lnTo>
                    <a:pt x="656354" y="1030050"/>
                  </a:lnTo>
                  <a:lnTo>
                    <a:pt x="612520" y="1039516"/>
                  </a:lnTo>
                  <a:lnTo>
                    <a:pt x="568162" y="1045195"/>
                  </a:lnTo>
                  <a:lnTo>
                    <a:pt x="523544" y="1047088"/>
                  </a:lnTo>
                  <a:lnTo>
                    <a:pt x="478925" y="1045195"/>
                  </a:lnTo>
                  <a:lnTo>
                    <a:pt x="434568" y="1039516"/>
                  </a:lnTo>
                  <a:lnTo>
                    <a:pt x="390733" y="1030050"/>
                  </a:lnTo>
                  <a:lnTo>
                    <a:pt x="347683" y="1016798"/>
                  </a:lnTo>
                  <a:lnTo>
                    <a:pt x="305678" y="999760"/>
                  </a:lnTo>
                  <a:lnTo>
                    <a:pt x="264980" y="978936"/>
                  </a:lnTo>
                  <a:lnTo>
                    <a:pt x="225851" y="954325"/>
                  </a:lnTo>
                  <a:lnTo>
                    <a:pt x="188551" y="925929"/>
                  </a:lnTo>
                  <a:lnTo>
                    <a:pt x="153342" y="893745"/>
                  </a:lnTo>
                  <a:lnTo>
                    <a:pt x="121159" y="858537"/>
                  </a:lnTo>
                  <a:lnTo>
                    <a:pt x="92762" y="821237"/>
                  </a:lnTo>
                  <a:lnTo>
                    <a:pt x="68152" y="782107"/>
                  </a:lnTo>
                  <a:lnTo>
                    <a:pt x="47327" y="741409"/>
                  </a:lnTo>
                  <a:lnTo>
                    <a:pt x="30289" y="699405"/>
                  </a:lnTo>
                  <a:lnTo>
                    <a:pt x="17038" y="656354"/>
                  </a:lnTo>
                  <a:lnTo>
                    <a:pt x="7572" y="612520"/>
                  </a:lnTo>
                  <a:lnTo>
                    <a:pt x="1893" y="568162"/>
                  </a:lnTo>
                  <a:lnTo>
                    <a:pt x="0" y="523544"/>
                  </a:lnTo>
                  <a:lnTo>
                    <a:pt x="1893" y="478925"/>
                  </a:lnTo>
                  <a:lnTo>
                    <a:pt x="7572" y="434568"/>
                  </a:lnTo>
                  <a:lnTo>
                    <a:pt x="17038" y="390733"/>
                  </a:lnTo>
                  <a:lnTo>
                    <a:pt x="30289" y="347683"/>
                  </a:lnTo>
                  <a:lnTo>
                    <a:pt x="47327" y="305678"/>
                  </a:lnTo>
                  <a:lnTo>
                    <a:pt x="68152" y="264980"/>
                  </a:lnTo>
                  <a:lnTo>
                    <a:pt x="92762" y="225851"/>
                  </a:lnTo>
                  <a:lnTo>
                    <a:pt x="121159" y="188551"/>
                  </a:lnTo>
                  <a:lnTo>
                    <a:pt x="153342" y="153342"/>
                  </a:lnTo>
                  <a:lnTo>
                    <a:pt x="188551" y="121159"/>
                  </a:lnTo>
                  <a:lnTo>
                    <a:pt x="225851" y="92762"/>
                  </a:lnTo>
                  <a:lnTo>
                    <a:pt x="264980" y="68152"/>
                  </a:lnTo>
                  <a:lnTo>
                    <a:pt x="305678" y="47327"/>
                  </a:lnTo>
                  <a:lnTo>
                    <a:pt x="347683" y="30289"/>
                  </a:lnTo>
                  <a:lnTo>
                    <a:pt x="390733" y="17038"/>
                  </a:lnTo>
                  <a:lnTo>
                    <a:pt x="434568" y="7572"/>
                  </a:lnTo>
                  <a:lnTo>
                    <a:pt x="478925" y="1893"/>
                  </a:lnTo>
                  <a:lnTo>
                    <a:pt x="523544" y="0"/>
                  </a:lnTo>
                  <a:lnTo>
                    <a:pt x="568162" y="1893"/>
                  </a:lnTo>
                  <a:lnTo>
                    <a:pt x="612520" y="7572"/>
                  </a:lnTo>
                  <a:lnTo>
                    <a:pt x="656354" y="17038"/>
                  </a:lnTo>
                  <a:lnTo>
                    <a:pt x="699405" y="30289"/>
                  </a:lnTo>
                  <a:lnTo>
                    <a:pt x="741409" y="47327"/>
                  </a:lnTo>
                  <a:lnTo>
                    <a:pt x="782107" y="68152"/>
                  </a:lnTo>
                  <a:lnTo>
                    <a:pt x="821237" y="92762"/>
                  </a:lnTo>
                  <a:lnTo>
                    <a:pt x="858537" y="121159"/>
                  </a:lnTo>
                  <a:lnTo>
                    <a:pt x="893745" y="153342"/>
                  </a:lnTo>
                  <a:close/>
                </a:path>
              </a:pathLst>
            </a:custGeom>
            <a:ln w="2094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0" name="object 20"/>
          <p:cNvGrpSpPr/>
          <p:nvPr/>
        </p:nvGrpSpPr>
        <p:grpSpPr>
          <a:xfrm>
            <a:off x="3602868" y="2706430"/>
            <a:ext cx="1068070" cy="1068070"/>
            <a:chOff x="3602868" y="2706430"/>
            <a:chExt cx="1068070" cy="1068070"/>
          </a:xfrm>
        </p:grpSpPr>
        <p:sp>
          <p:nvSpPr>
            <p:cNvPr id="21" name="object 21"/>
            <p:cNvSpPr/>
            <p:nvPr/>
          </p:nvSpPr>
          <p:spPr>
            <a:xfrm>
              <a:off x="3613344" y="2716908"/>
              <a:ext cx="1047088" cy="1047088"/>
            </a:xfrm>
            <a:prstGeom prst="rect">
              <a:avLst/>
            </a:prstGeom>
            <a:blipFill>
              <a:blip r:embed="rId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object 22"/>
            <p:cNvSpPr/>
            <p:nvPr/>
          </p:nvSpPr>
          <p:spPr>
            <a:xfrm>
              <a:off x="3613345" y="2716907"/>
              <a:ext cx="1047115" cy="1047115"/>
            </a:xfrm>
            <a:custGeom>
              <a:avLst/>
              <a:gdLst/>
              <a:ahLst/>
              <a:cxnLst/>
              <a:rect l="l" t="t" r="r" b="b"/>
              <a:pathLst>
                <a:path w="1047114" h="1047114">
                  <a:moveTo>
                    <a:pt x="893745" y="153342"/>
                  </a:moveTo>
                  <a:lnTo>
                    <a:pt x="925929" y="188551"/>
                  </a:lnTo>
                  <a:lnTo>
                    <a:pt x="954325" y="225851"/>
                  </a:lnTo>
                  <a:lnTo>
                    <a:pt x="978936" y="264980"/>
                  </a:lnTo>
                  <a:lnTo>
                    <a:pt x="999760" y="305678"/>
                  </a:lnTo>
                  <a:lnTo>
                    <a:pt x="1016798" y="347683"/>
                  </a:lnTo>
                  <a:lnTo>
                    <a:pt x="1030050" y="390733"/>
                  </a:lnTo>
                  <a:lnTo>
                    <a:pt x="1039516" y="434568"/>
                  </a:lnTo>
                  <a:lnTo>
                    <a:pt x="1045195" y="478925"/>
                  </a:lnTo>
                  <a:lnTo>
                    <a:pt x="1047088" y="523544"/>
                  </a:lnTo>
                  <a:lnTo>
                    <a:pt x="1045195" y="568162"/>
                  </a:lnTo>
                  <a:lnTo>
                    <a:pt x="1039516" y="612520"/>
                  </a:lnTo>
                  <a:lnTo>
                    <a:pt x="1030050" y="656354"/>
                  </a:lnTo>
                  <a:lnTo>
                    <a:pt x="1016798" y="699405"/>
                  </a:lnTo>
                  <a:lnTo>
                    <a:pt x="999760" y="741409"/>
                  </a:lnTo>
                  <a:lnTo>
                    <a:pt x="978936" y="782107"/>
                  </a:lnTo>
                  <a:lnTo>
                    <a:pt x="954325" y="821237"/>
                  </a:lnTo>
                  <a:lnTo>
                    <a:pt x="925929" y="858537"/>
                  </a:lnTo>
                  <a:lnTo>
                    <a:pt x="893745" y="893745"/>
                  </a:lnTo>
                  <a:lnTo>
                    <a:pt x="858537" y="925929"/>
                  </a:lnTo>
                  <a:lnTo>
                    <a:pt x="821237" y="954325"/>
                  </a:lnTo>
                  <a:lnTo>
                    <a:pt x="782107" y="978936"/>
                  </a:lnTo>
                  <a:lnTo>
                    <a:pt x="741409" y="999760"/>
                  </a:lnTo>
                  <a:lnTo>
                    <a:pt x="699405" y="1016798"/>
                  </a:lnTo>
                  <a:lnTo>
                    <a:pt x="656354" y="1030050"/>
                  </a:lnTo>
                  <a:lnTo>
                    <a:pt x="612520" y="1039516"/>
                  </a:lnTo>
                  <a:lnTo>
                    <a:pt x="568162" y="1045195"/>
                  </a:lnTo>
                  <a:lnTo>
                    <a:pt x="523544" y="1047088"/>
                  </a:lnTo>
                  <a:lnTo>
                    <a:pt x="478925" y="1045195"/>
                  </a:lnTo>
                  <a:lnTo>
                    <a:pt x="434568" y="1039516"/>
                  </a:lnTo>
                  <a:lnTo>
                    <a:pt x="390733" y="1030050"/>
                  </a:lnTo>
                  <a:lnTo>
                    <a:pt x="347683" y="1016798"/>
                  </a:lnTo>
                  <a:lnTo>
                    <a:pt x="305678" y="999760"/>
                  </a:lnTo>
                  <a:lnTo>
                    <a:pt x="264980" y="978936"/>
                  </a:lnTo>
                  <a:lnTo>
                    <a:pt x="225851" y="954325"/>
                  </a:lnTo>
                  <a:lnTo>
                    <a:pt x="188551" y="925929"/>
                  </a:lnTo>
                  <a:lnTo>
                    <a:pt x="153342" y="893745"/>
                  </a:lnTo>
                  <a:lnTo>
                    <a:pt x="121159" y="858537"/>
                  </a:lnTo>
                  <a:lnTo>
                    <a:pt x="92762" y="821237"/>
                  </a:lnTo>
                  <a:lnTo>
                    <a:pt x="68152" y="782107"/>
                  </a:lnTo>
                  <a:lnTo>
                    <a:pt x="47327" y="741409"/>
                  </a:lnTo>
                  <a:lnTo>
                    <a:pt x="30289" y="699405"/>
                  </a:lnTo>
                  <a:lnTo>
                    <a:pt x="17038" y="656354"/>
                  </a:lnTo>
                  <a:lnTo>
                    <a:pt x="7572" y="612520"/>
                  </a:lnTo>
                  <a:lnTo>
                    <a:pt x="1893" y="568162"/>
                  </a:lnTo>
                  <a:lnTo>
                    <a:pt x="0" y="523544"/>
                  </a:lnTo>
                  <a:lnTo>
                    <a:pt x="1893" y="478925"/>
                  </a:lnTo>
                  <a:lnTo>
                    <a:pt x="7572" y="434568"/>
                  </a:lnTo>
                  <a:lnTo>
                    <a:pt x="17038" y="390733"/>
                  </a:lnTo>
                  <a:lnTo>
                    <a:pt x="30289" y="347683"/>
                  </a:lnTo>
                  <a:lnTo>
                    <a:pt x="47327" y="305678"/>
                  </a:lnTo>
                  <a:lnTo>
                    <a:pt x="68152" y="264980"/>
                  </a:lnTo>
                  <a:lnTo>
                    <a:pt x="92762" y="225851"/>
                  </a:lnTo>
                  <a:lnTo>
                    <a:pt x="121159" y="188551"/>
                  </a:lnTo>
                  <a:lnTo>
                    <a:pt x="153342" y="153342"/>
                  </a:lnTo>
                  <a:lnTo>
                    <a:pt x="188551" y="121159"/>
                  </a:lnTo>
                  <a:lnTo>
                    <a:pt x="225851" y="92762"/>
                  </a:lnTo>
                  <a:lnTo>
                    <a:pt x="264980" y="68152"/>
                  </a:lnTo>
                  <a:lnTo>
                    <a:pt x="305678" y="47327"/>
                  </a:lnTo>
                  <a:lnTo>
                    <a:pt x="347683" y="30289"/>
                  </a:lnTo>
                  <a:lnTo>
                    <a:pt x="390733" y="17038"/>
                  </a:lnTo>
                  <a:lnTo>
                    <a:pt x="434568" y="7572"/>
                  </a:lnTo>
                  <a:lnTo>
                    <a:pt x="478925" y="1893"/>
                  </a:lnTo>
                  <a:lnTo>
                    <a:pt x="523544" y="0"/>
                  </a:lnTo>
                  <a:lnTo>
                    <a:pt x="568162" y="1893"/>
                  </a:lnTo>
                  <a:lnTo>
                    <a:pt x="612520" y="7572"/>
                  </a:lnTo>
                  <a:lnTo>
                    <a:pt x="656354" y="17038"/>
                  </a:lnTo>
                  <a:lnTo>
                    <a:pt x="699405" y="30289"/>
                  </a:lnTo>
                  <a:lnTo>
                    <a:pt x="741409" y="47327"/>
                  </a:lnTo>
                  <a:lnTo>
                    <a:pt x="782107" y="68152"/>
                  </a:lnTo>
                  <a:lnTo>
                    <a:pt x="821237" y="92762"/>
                  </a:lnTo>
                  <a:lnTo>
                    <a:pt x="858537" y="121159"/>
                  </a:lnTo>
                  <a:lnTo>
                    <a:pt x="893745" y="153342"/>
                  </a:lnTo>
                  <a:close/>
                </a:path>
              </a:pathLst>
            </a:custGeom>
            <a:ln w="2094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3" name="object 23"/>
          <p:cNvSpPr txBox="1"/>
          <p:nvPr/>
        </p:nvSpPr>
        <p:spPr>
          <a:xfrm>
            <a:off x="3844957" y="2840983"/>
            <a:ext cx="694055" cy="678815"/>
          </a:xfrm>
          <a:prstGeom prst="rect">
            <a:avLst/>
          </a:prstGeom>
        </p:spPr>
        <p:txBody>
          <a:bodyPr vert="horz" wrap="square" lIns="0" tIns="127000" rIns="0" bIns="0" rtlCol="0">
            <a:spAutoFit/>
          </a:body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sz="4950" b="1" i="0" u="none" strike="noStrike" kern="1200" cap="none" spc="-7" normalizeH="0" baseline="13468" noProof="0" dirty="0">
                <a:ln>
                  <a:noFill/>
                </a:ln>
                <a:solidFill>
                  <a:srgbClr val="FFFFFF"/>
                </a:solidFill>
                <a:effectLst/>
                <a:uLnTx/>
                <a:uFillTx/>
                <a:latin typeface="Times New Roman"/>
                <a:ea typeface="+mn-ea"/>
                <a:cs typeface="Times New Roman"/>
              </a:rPr>
              <a:t>y</a:t>
            </a:r>
            <a:r>
              <a:rPr kumimoji="1" sz="2350" b="0" i="1" u="none" strike="noStrike" kern="1200" cap="none" spc="-5" normalizeH="0" baseline="0" noProof="0" dirty="0">
                <a:ln>
                  <a:noFill/>
                </a:ln>
                <a:solidFill>
                  <a:srgbClr val="FFFFFF"/>
                </a:solidFill>
                <a:effectLst/>
                <a:uLnTx/>
                <a:uFillTx/>
                <a:latin typeface="Times New Roman"/>
                <a:ea typeface="+mn-ea"/>
                <a:cs typeface="Times New Roman"/>
              </a:rPr>
              <a:t>k</a:t>
            </a:r>
            <a:r>
              <a:rPr kumimoji="1" sz="2350" b="0" i="0" u="none" strike="noStrike" kern="1200" cap="none" spc="-265" normalizeH="0" baseline="0" noProof="0" dirty="0">
                <a:ln>
                  <a:noFill/>
                </a:ln>
                <a:solidFill>
                  <a:srgbClr val="FFFFFF"/>
                </a:solidFill>
                <a:effectLst/>
                <a:uLnTx/>
                <a:uFillTx/>
                <a:latin typeface="Lucida Sans Unicode"/>
                <a:ea typeface="+mn-ea"/>
                <a:cs typeface="Lucida Sans Unicode"/>
              </a:rPr>
              <a:t>−</a:t>
            </a:r>
            <a:r>
              <a:rPr kumimoji="1" sz="2350" b="0" i="0" u="none" strike="noStrike" kern="1200" cap="none" spc="-320" normalizeH="0" baseline="0" noProof="0" dirty="0">
                <a:ln>
                  <a:noFill/>
                </a:ln>
                <a:solidFill>
                  <a:srgbClr val="FFFFFF"/>
                </a:solidFill>
                <a:effectLst/>
                <a:uLnTx/>
                <a:uFillTx/>
                <a:latin typeface="Lucida Sans Unicode"/>
                <a:ea typeface="+mn-ea"/>
                <a:cs typeface="Lucida Sans Unicode"/>
              </a:rPr>
              <a:t>1</a:t>
            </a:r>
            <a:endParaRPr kumimoji="1" sz="23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24" name="object 24"/>
          <p:cNvSpPr txBox="1"/>
          <p:nvPr/>
        </p:nvSpPr>
        <p:spPr>
          <a:xfrm>
            <a:off x="5836114" y="2851319"/>
            <a:ext cx="417830" cy="528320"/>
          </a:xfrm>
          <a:prstGeom prst="rect">
            <a:avLst/>
          </a:prstGeom>
        </p:spPr>
        <p:txBody>
          <a:bodyPr vert="horz" wrap="square" lIns="0" tIns="12065" rIns="0" bIns="0" rtlCol="0">
            <a:spAutoFit/>
          </a:bodyPr>
          <a:lstStyle/>
          <a:p>
            <a:pPr marL="38100" marR="0" lvl="0" indent="0" algn="l" defTabSz="914400" rtl="0" eaLnBrk="1" fontAlgn="auto" latinLnBrk="0" hangingPunct="1">
              <a:lnSpc>
                <a:spcPct val="100000"/>
              </a:lnSpc>
              <a:spcBef>
                <a:spcPts val="95"/>
              </a:spcBef>
              <a:spcAft>
                <a:spcPts val="0"/>
              </a:spcAft>
              <a:buClrTx/>
              <a:buSzTx/>
              <a:buFontTx/>
              <a:buNone/>
              <a:tabLst/>
              <a:defRPr/>
            </a:pPr>
            <a:r>
              <a:rPr kumimoji="1" sz="3300" b="1" i="0" u="none" strike="noStrike" kern="1200" cap="none" spc="-5" normalizeH="0" baseline="0" noProof="0" dirty="0">
                <a:ln>
                  <a:noFill/>
                </a:ln>
                <a:solidFill>
                  <a:srgbClr val="FFFFFF"/>
                </a:solidFill>
                <a:effectLst/>
                <a:uLnTx/>
                <a:uFillTx/>
                <a:latin typeface="Times New Roman"/>
                <a:ea typeface="+mn-ea"/>
                <a:cs typeface="Times New Roman"/>
              </a:rPr>
              <a:t>y</a:t>
            </a:r>
            <a:r>
              <a:rPr kumimoji="1" sz="3525" b="0" i="1" u="none" strike="noStrike" kern="1200" cap="none" spc="-7" normalizeH="0" baseline="-18912" noProof="0" dirty="0">
                <a:ln>
                  <a:noFill/>
                </a:ln>
                <a:solidFill>
                  <a:srgbClr val="FFFFFF"/>
                </a:solidFill>
                <a:effectLst/>
                <a:uLnTx/>
                <a:uFillTx/>
                <a:latin typeface="Times New Roman"/>
                <a:ea typeface="+mn-ea"/>
                <a:cs typeface="Times New Roman"/>
              </a:rPr>
              <a:t>k</a:t>
            </a:r>
            <a:endParaRPr kumimoji="1" sz="3525" b="0" i="0" u="none" strike="noStrike" kern="1200" cap="none" spc="0" normalizeH="0" baseline="-18912" noProof="0">
              <a:ln>
                <a:noFill/>
              </a:ln>
              <a:solidFill>
                <a:prstClr val="black"/>
              </a:solidFill>
              <a:effectLst/>
              <a:uLnTx/>
              <a:uFillTx/>
              <a:latin typeface="Times New Roman"/>
              <a:ea typeface="+mn-ea"/>
              <a:cs typeface="Times New Roman"/>
            </a:endParaRPr>
          </a:p>
        </p:txBody>
      </p:sp>
      <p:sp>
        <p:nvSpPr>
          <p:cNvPr id="25" name="object 25"/>
          <p:cNvSpPr/>
          <p:nvPr/>
        </p:nvSpPr>
        <p:spPr>
          <a:xfrm>
            <a:off x="1684189" y="3902130"/>
            <a:ext cx="175910" cy="175910"/>
          </a:xfrm>
          <a:prstGeom prst="rect">
            <a:avLst/>
          </a:prstGeom>
          <a:blipFill>
            <a:blip r:embed="rId6"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object 26"/>
          <p:cNvSpPr/>
          <p:nvPr/>
        </p:nvSpPr>
        <p:spPr>
          <a:xfrm>
            <a:off x="1984913" y="3902130"/>
            <a:ext cx="175910" cy="175910"/>
          </a:xfrm>
          <a:prstGeom prst="rect">
            <a:avLst/>
          </a:prstGeom>
          <a:blipFill>
            <a:blip r:embed="rId6"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27" name="object 27"/>
          <p:cNvSpPr/>
          <p:nvPr/>
        </p:nvSpPr>
        <p:spPr>
          <a:xfrm>
            <a:off x="2285637" y="3902130"/>
            <a:ext cx="175910" cy="175910"/>
          </a:xfrm>
          <a:prstGeom prst="rect">
            <a:avLst/>
          </a:prstGeom>
          <a:blipFill>
            <a:blip r:embed="rId6"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txBox="1"/>
          <p:nvPr/>
        </p:nvSpPr>
        <p:spPr>
          <a:xfrm>
            <a:off x="3788231" y="5767228"/>
            <a:ext cx="695325" cy="478155"/>
          </a:xfrm>
          <a:prstGeom prst="rect">
            <a:avLst/>
          </a:prstGeom>
        </p:spPr>
        <p:txBody>
          <a:bodyPr vert="horz" wrap="square" lIns="0" tIns="14604" rIns="0" bIns="0" rtlCol="0">
            <a:spAutoFit/>
          </a:bodyPr>
          <a:lstStyle/>
          <a:p>
            <a:pPr marL="12700" marR="0" lvl="0" indent="0" algn="l" defTabSz="914400" rtl="0" eaLnBrk="1" fontAlgn="auto" latinLnBrk="0" hangingPunct="1">
              <a:lnSpc>
                <a:spcPct val="100000"/>
              </a:lnSpc>
              <a:spcBef>
                <a:spcPts val="114"/>
              </a:spcBef>
              <a:spcAft>
                <a:spcPts val="0"/>
              </a:spcAft>
              <a:buClrTx/>
              <a:buSzTx/>
              <a:buFontTx/>
              <a:buNone/>
              <a:tabLst/>
              <a:defRPr/>
            </a:pPr>
            <a:r>
              <a:rPr kumimoji="1" sz="2950" b="0" i="1" u="none" strike="noStrike" kern="1200" cap="none" spc="5" normalizeH="0" baseline="0" noProof="0" dirty="0">
                <a:ln>
                  <a:noFill/>
                </a:ln>
                <a:solidFill>
                  <a:srgbClr val="5E5E5E"/>
                </a:solidFill>
                <a:effectLst/>
                <a:uLnTx/>
                <a:uFillTx/>
                <a:latin typeface="Times New Roman"/>
                <a:ea typeface="+mn-ea"/>
                <a:cs typeface="Times New Roman"/>
              </a:rPr>
              <a:t>k -</a:t>
            </a:r>
            <a:r>
              <a:rPr kumimoji="1" sz="2950" b="0" i="1" u="none" strike="noStrike" kern="1200" cap="none" spc="-95" normalizeH="0" baseline="0" noProof="0" dirty="0">
                <a:ln>
                  <a:noFill/>
                </a:ln>
                <a:solidFill>
                  <a:srgbClr val="5E5E5E"/>
                </a:solidFill>
                <a:effectLst/>
                <a:uLnTx/>
                <a:uFillTx/>
                <a:latin typeface="Times New Roman"/>
                <a:ea typeface="+mn-ea"/>
                <a:cs typeface="Times New Roman"/>
              </a:rPr>
              <a:t> </a:t>
            </a:r>
            <a:r>
              <a:rPr kumimoji="1" sz="2950" b="0" i="1" u="none" strike="noStrike" kern="1200" cap="none" spc="5" normalizeH="0" baseline="0" noProof="0" dirty="0">
                <a:ln>
                  <a:noFill/>
                </a:ln>
                <a:solidFill>
                  <a:srgbClr val="5E5E5E"/>
                </a:solidFill>
                <a:effectLst/>
                <a:uLnTx/>
                <a:uFillTx/>
                <a:latin typeface="Times New Roman"/>
                <a:ea typeface="+mn-ea"/>
                <a:cs typeface="Times New Roman"/>
              </a:rPr>
              <a:t>1</a:t>
            </a:r>
            <a:endParaRPr kumimoji="1" sz="295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29" name="object 29"/>
          <p:cNvSpPr txBox="1"/>
          <p:nvPr/>
        </p:nvSpPr>
        <p:spPr>
          <a:xfrm>
            <a:off x="5955704" y="5767228"/>
            <a:ext cx="193040" cy="478155"/>
          </a:xfrm>
          <a:prstGeom prst="rect">
            <a:avLst/>
          </a:prstGeom>
        </p:spPr>
        <p:txBody>
          <a:bodyPr vert="horz" wrap="square" lIns="0" tIns="14604" rIns="0" bIns="0" rtlCol="0">
            <a:spAutoFit/>
          </a:bodyPr>
          <a:lstStyle/>
          <a:p>
            <a:pPr marL="12700" marR="0" lvl="0" indent="0" algn="l" defTabSz="914400" rtl="0" eaLnBrk="1" fontAlgn="auto" latinLnBrk="0" hangingPunct="1">
              <a:lnSpc>
                <a:spcPct val="100000"/>
              </a:lnSpc>
              <a:spcBef>
                <a:spcPts val="114"/>
              </a:spcBef>
              <a:spcAft>
                <a:spcPts val="0"/>
              </a:spcAft>
              <a:buClrTx/>
              <a:buSzTx/>
              <a:buFontTx/>
              <a:buNone/>
              <a:tabLst/>
              <a:defRPr/>
            </a:pPr>
            <a:r>
              <a:rPr kumimoji="1" sz="2950" b="0" i="1" u="none" strike="noStrike" kern="1200" cap="none" spc="5" normalizeH="0" baseline="0" noProof="0" dirty="0">
                <a:ln>
                  <a:noFill/>
                </a:ln>
                <a:solidFill>
                  <a:srgbClr val="5E5E5E"/>
                </a:solidFill>
                <a:effectLst/>
                <a:uLnTx/>
                <a:uFillTx/>
                <a:latin typeface="Times New Roman"/>
                <a:ea typeface="+mn-ea"/>
                <a:cs typeface="Times New Roman"/>
              </a:rPr>
              <a:t>k</a:t>
            </a:r>
            <a:endParaRPr kumimoji="1" sz="2950" b="0" i="0" u="none" strike="noStrike" kern="1200" cap="none" spc="0" normalizeH="0" baseline="0" noProof="0">
              <a:ln>
                <a:noFill/>
              </a:ln>
              <a:solidFill>
                <a:prstClr val="black"/>
              </a:solidFill>
              <a:effectLst/>
              <a:uLnTx/>
              <a:uFillTx/>
              <a:latin typeface="Times New Roman"/>
              <a:ea typeface="+mn-ea"/>
              <a:cs typeface="Times New Roman"/>
            </a:endParaRPr>
          </a:p>
        </p:txBody>
      </p:sp>
      <p:grpSp>
        <p:nvGrpSpPr>
          <p:cNvPr id="30" name="object 30"/>
          <p:cNvGrpSpPr/>
          <p:nvPr/>
        </p:nvGrpSpPr>
        <p:grpSpPr>
          <a:xfrm>
            <a:off x="3246297" y="2635926"/>
            <a:ext cx="2226310" cy="2251075"/>
            <a:chOff x="3246297" y="2635926"/>
            <a:chExt cx="2226310" cy="2251075"/>
          </a:xfrm>
        </p:grpSpPr>
        <p:sp>
          <p:nvSpPr>
            <p:cNvPr id="31" name="object 31"/>
            <p:cNvSpPr/>
            <p:nvPr/>
          </p:nvSpPr>
          <p:spPr>
            <a:xfrm>
              <a:off x="4712854" y="4797643"/>
              <a:ext cx="605155" cy="1270"/>
            </a:xfrm>
            <a:custGeom>
              <a:avLst/>
              <a:gdLst/>
              <a:ahLst/>
              <a:cxnLst/>
              <a:rect l="l" t="t" r="r" b="b"/>
              <a:pathLst>
                <a:path w="605154" h="1270">
                  <a:moveTo>
                    <a:pt x="604662" y="1225"/>
                  </a:moveTo>
                  <a:lnTo>
                    <a:pt x="583721" y="1183"/>
                  </a:lnTo>
                  <a:lnTo>
                    <a:pt x="0" y="0"/>
                  </a:lnTo>
                </a:path>
              </a:pathLst>
            </a:custGeom>
            <a:ln w="41883">
              <a:solidFill>
                <a:srgbClr val="92929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object 32"/>
            <p:cNvSpPr/>
            <p:nvPr/>
          </p:nvSpPr>
          <p:spPr>
            <a:xfrm>
              <a:off x="5296396" y="4710871"/>
              <a:ext cx="176530" cy="176530"/>
            </a:xfrm>
            <a:custGeom>
              <a:avLst/>
              <a:gdLst/>
              <a:ahLst/>
              <a:cxnLst/>
              <a:rect l="l" t="t" r="r" b="b"/>
              <a:pathLst>
                <a:path w="176529" h="176529">
                  <a:moveTo>
                    <a:pt x="357" y="0"/>
                  </a:moveTo>
                  <a:lnTo>
                    <a:pt x="0" y="175909"/>
                  </a:lnTo>
                  <a:lnTo>
                    <a:pt x="176088" y="88311"/>
                  </a:lnTo>
                  <a:lnTo>
                    <a:pt x="357" y="0"/>
                  </a:lnTo>
                  <a:close/>
                </a:path>
              </a:pathLst>
            </a:custGeom>
            <a:solidFill>
              <a:srgbClr val="92929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object 33"/>
            <p:cNvSpPr/>
            <p:nvPr/>
          </p:nvSpPr>
          <p:spPr>
            <a:xfrm>
              <a:off x="4136776" y="3930814"/>
              <a:ext cx="635" cy="294640"/>
            </a:xfrm>
            <a:custGeom>
              <a:avLst/>
              <a:gdLst/>
              <a:ahLst/>
              <a:cxnLst/>
              <a:rect l="l" t="t" r="r" b="b"/>
              <a:pathLst>
                <a:path w="635" h="294639">
                  <a:moveTo>
                    <a:pt x="61" y="0"/>
                  </a:moveTo>
                  <a:lnTo>
                    <a:pt x="61" y="294186"/>
                  </a:lnTo>
                </a:path>
              </a:pathLst>
            </a:custGeom>
            <a:ln w="42005">
              <a:solidFill>
                <a:srgbClr val="92929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34" name="object 34"/>
            <p:cNvSpPr/>
            <p:nvPr/>
          </p:nvSpPr>
          <p:spPr>
            <a:xfrm>
              <a:off x="4048934" y="3775845"/>
              <a:ext cx="176530" cy="176530"/>
            </a:xfrm>
            <a:custGeom>
              <a:avLst/>
              <a:gdLst/>
              <a:ahLst/>
              <a:cxnLst/>
              <a:rect l="l" t="t" r="r" b="b"/>
              <a:pathLst>
                <a:path w="176529" h="176529">
                  <a:moveTo>
                    <a:pt x="88028" y="0"/>
                  </a:moveTo>
                  <a:lnTo>
                    <a:pt x="0" y="175874"/>
                  </a:lnTo>
                  <a:lnTo>
                    <a:pt x="175910" y="175947"/>
                  </a:lnTo>
                  <a:lnTo>
                    <a:pt x="88028" y="0"/>
                  </a:lnTo>
                  <a:close/>
                </a:path>
              </a:pathLst>
            </a:custGeom>
            <a:solidFill>
              <a:srgbClr val="92929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35" name="object 35"/>
            <p:cNvSpPr/>
            <p:nvPr/>
          </p:nvSpPr>
          <p:spPr>
            <a:xfrm>
              <a:off x="3246297" y="2635926"/>
              <a:ext cx="1537970" cy="1590675"/>
            </a:xfrm>
            <a:custGeom>
              <a:avLst/>
              <a:gdLst/>
              <a:ahLst/>
              <a:cxnLst/>
              <a:rect l="l" t="t" r="r" b="b"/>
              <a:pathLst>
                <a:path w="1537970" h="1590675">
                  <a:moveTo>
                    <a:pt x="0" y="0"/>
                  </a:moveTo>
                  <a:lnTo>
                    <a:pt x="1537916" y="0"/>
                  </a:lnTo>
                  <a:lnTo>
                    <a:pt x="1537916" y="1590647"/>
                  </a:lnTo>
                  <a:lnTo>
                    <a:pt x="0" y="1590647"/>
                  </a:lnTo>
                  <a:lnTo>
                    <a:pt x="0" y="0"/>
                  </a:lnTo>
                  <a:close/>
                </a:path>
              </a:pathLst>
            </a:custGeom>
            <a:solidFill>
              <a:srgbClr val="FFFFFF">
                <a:alpha val="83839"/>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6" name="object 36"/>
          <p:cNvSpPr txBox="1">
            <a:spLocks noGrp="1"/>
          </p:cNvSpPr>
          <p:nvPr>
            <p:ph type="title"/>
          </p:nvPr>
        </p:nvSpPr>
        <p:spPr>
          <a:xfrm>
            <a:off x="1421811" y="636495"/>
            <a:ext cx="8861425" cy="930275"/>
          </a:xfrm>
          <a:prstGeom prst="rect">
            <a:avLst/>
          </a:prstGeom>
        </p:spPr>
        <p:txBody>
          <a:bodyPr vert="horz" wrap="square" lIns="0" tIns="17145" rIns="0" bIns="0" rtlCol="0">
            <a:spAutoFit/>
          </a:bodyPr>
          <a:lstStyle/>
          <a:p>
            <a:pPr marL="12700">
              <a:lnSpc>
                <a:spcPct val="100000"/>
              </a:lnSpc>
              <a:spcBef>
                <a:spcPts val="135"/>
              </a:spcBef>
            </a:pPr>
            <a:r>
              <a:rPr b="1" spc="-260" dirty="0">
                <a:latin typeface="Arial"/>
                <a:cs typeface="Arial"/>
              </a:rPr>
              <a:t>Linear </a:t>
            </a:r>
            <a:r>
              <a:rPr b="1" spc="-350" dirty="0">
                <a:latin typeface="Arial"/>
                <a:cs typeface="Arial"/>
              </a:rPr>
              <a:t>Recursive</a:t>
            </a:r>
            <a:r>
              <a:rPr b="1" spc="555" dirty="0">
                <a:latin typeface="Arial"/>
                <a:cs typeface="Arial"/>
              </a:rPr>
              <a:t> </a:t>
            </a:r>
            <a:r>
              <a:rPr b="1" spc="-280" dirty="0">
                <a:latin typeface="Arial"/>
                <a:cs typeface="Arial"/>
              </a:rPr>
              <a:t>Estimator</a:t>
            </a:r>
          </a:p>
        </p:txBody>
      </p:sp>
      <p:sp>
        <p:nvSpPr>
          <p:cNvPr id="37" name="正方形/長方形 36"/>
          <p:cNvSpPr/>
          <p:nvPr/>
        </p:nvSpPr>
        <p:spPr>
          <a:xfrm>
            <a:off x="9975850" y="4797643"/>
            <a:ext cx="10052050" cy="1508105"/>
          </a:xfrm>
          <a:prstGeom prst="rect">
            <a:avLst/>
          </a:prstGeom>
        </p:spPr>
        <p:txBody>
          <a:bodyPr>
            <a:spAutoFit/>
          </a:bodyPr>
          <a:lstStyle/>
          <a:p>
            <a:r>
              <a:rPr lang="en-US" altLang="ja-JP" sz="2800" dirty="0" smtClean="0">
                <a:solidFill>
                  <a:srgbClr val="000000"/>
                </a:solidFill>
                <a:latin typeface="BNYCSS+HelveticaNeue"/>
              </a:rPr>
              <a:t>the </a:t>
            </a:r>
            <a:r>
              <a:rPr lang="en-US" altLang="ja-JP" sz="2800" dirty="0">
                <a:solidFill>
                  <a:srgbClr val="000000"/>
                </a:solidFill>
                <a:latin typeface="BNYCSS+HelveticaNeue"/>
              </a:rPr>
              <a:t>term in brackets: </a:t>
            </a:r>
            <a:r>
              <a:rPr lang="en-US" altLang="ja-JP" sz="2800" dirty="0" smtClean="0">
                <a:solidFill>
                  <a:srgbClr val="FF0000"/>
                </a:solidFill>
                <a:latin typeface="BNYCSS+HelveticaNeue"/>
              </a:rPr>
              <a:t>innovation</a:t>
            </a:r>
            <a:r>
              <a:rPr lang="ja-JP" altLang="en-US" sz="2800" dirty="0" smtClean="0">
                <a:latin typeface="BNYCSS+HelveticaNeue"/>
              </a:rPr>
              <a:t>（測量値の差に近い意味）</a:t>
            </a:r>
            <a:r>
              <a:rPr lang="en-US" altLang="ja-JP" sz="2800" dirty="0" smtClean="0">
                <a:latin typeface="BNYCSS+HelveticaNeue"/>
              </a:rPr>
              <a:t> </a:t>
            </a:r>
          </a:p>
          <a:p>
            <a:r>
              <a:rPr lang="en-US" altLang="ja-JP" sz="3600" dirty="0" smtClean="0">
                <a:solidFill>
                  <a:srgbClr val="000000"/>
                </a:solidFill>
                <a:latin typeface="BNYCSS+HelveticaNeue"/>
              </a:rPr>
              <a:t>- </a:t>
            </a:r>
            <a:r>
              <a:rPr lang="en-US" altLang="ja-JP" sz="2800" dirty="0">
                <a:solidFill>
                  <a:srgbClr val="000000"/>
                </a:solidFill>
                <a:latin typeface="BNYCSS+HelveticaNeue"/>
              </a:rPr>
              <a:t>Innovation quantifies </a:t>
            </a:r>
            <a:r>
              <a:rPr lang="en-US" altLang="ja-JP" sz="2800" dirty="0">
                <a:solidFill>
                  <a:srgbClr val="FF0000"/>
                </a:solidFill>
                <a:latin typeface="BNYCSS+HelveticaNeue"/>
              </a:rPr>
              <a:t>how</a:t>
            </a:r>
            <a:r>
              <a:rPr lang="en-US" altLang="ja-JP" sz="2800" dirty="0">
                <a:solidFill>
                  <a:srgbClr val="000000"/>
                </a:solidFill>
                <a:latin typeface="BNYCSS+HelveticaNeue"/>
              </a:rPr>
              <a:t> </a:t>
            </a:r>
            <a:r>
              <a:rPr lang="en-US" altLang="ja-JP" sz="2800" dirty="0">
                <a:solidFill>
                  <a:srgbClr val="FF0000"/>
                </a:solidFill>
                <a:latin typeface="BNYCSS+HelveticaNeue"/>
              </a:rPr>
              <a:t>well</a:t>
            </a:r>
            <a:r>
              <a:rPr lang="en-US" altLang="ja-JP" sz="2800" dirty="0">
                <a:solidFill>
                  <a:srgbClr val="000000"/>
                </a:solidFill>
                <a:latin typeface="BNYCSS+HelveticaNeue"/>
              </a:rPr>
              <a:t> current </a:t>
            </a:r>
            <a:r>
              <a:rPr lang="en-US" altLang="ja-JP" sz="2800" dirty="0">
                <a:solidFill>
                  <a:srgbClr val="FF0000"/>
                </a:solidFill>
                <a:latin typeface="BNYCSS+HelveticaNeue"/>
              </a:rPr>
              <a:t>measurement</a:t>
            </a:r>
            <a:r>
              <a:rPr lang="en-US" altLang="ja-JP" sz="2800" dirty="0">
                <a:solidFill>
                  <a:srgbClr val="000000"/>
                </a:solidFill>
                <a:latin typeface="BNYCSS+HelveticaNeue"/>
              </a:rPr>
              <a:t> </a:t>
            </a:r>
            <a:r>
              <a:rPr lang="en-US" altLang="ja-JP" sz="2800" dirty="0">
                <a:solidFill>
                  <a:srgbClr val="FF0000"/>
                </a:solidFill>
                <a:latin typeface="BNYCSS+HelveticaNeue"/>
              </a:rPr>
              <a:t>matches</a:t>
            </a:r>
            <a:r>
              <a:rPr lang="en-US" altLang="ja-JP" sz="2800" dirty="0">
                <a:solidFill>
                  <a:srgbClr val="000000"/>
                </a:solidFill>
                <a:latin typeface="BNYCSS+HelveticaNeue"/>
              </a:rPr>
              <a:t> previous best </a:t>
            </a:r>
            <a:r>
              <a:rPr lang="en-US" altLang="ja-JP" sz="2800" dirty="0">
                <a:solidFill>
                  <a:srgbClr val="FF0000"/>
                </a:solidFill>
                <a:latin typeface="BNYCSS+HelveticaNeue"/>
              </a:rPr>
              <a:t>estimate</a:t>
            </a:r>
            <a:r>
              <a:rPr lang="en-US" altLang="ja-JP" sz="2800" dirty="0">
                <a:solidFill>
                  <a:srgbClr val="000000"/>
                </a:solidFill>
                <a:latin typeface="BNYCSS+HelveticaNeue"/>
              </a:rPr>
              <a:t>. </a:t>
            </a:r>
            <a:endParaRPr lang="ja-JP" altLang="en-US" sz="2800" dirty="0"/>
          </a:p>
        </p:txBody>
      </p:sp>
    </p:spTree>
    <p:extLst>
      <p:ext uri="{BB962C8B-B14F-4D97-AF65-F5344CB8AC3E}">
        <p14:creationId xmlns:p14="http://schemas.microsoft.com/office/powerpoint/2010/main" val="33638708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1811" y="636495"/>
            <a:ext cx="8066405" cy="930275"/>
          </a:xfrm>
          <a:prstGeom prst="rect">
            <a:avLst/>
          </a:prstGeom>
        </p:spPr>
        <p:txBody>
          <a:bodyPr vert="horz" wrap="square" lIns="0" tIns="17145" rIns="0" bIns="0" rtlCol="0">
            <a:spAutoFit/>
          </a:bodyPr>
          <a:lstStyle/>
          <a:p>
            <a:pPr marL="12700">
              <a:lnSpc>
                <a:spcPct val="100000"/>
              </a:lnSpc>
              <a:spcBef>
                <a:spcPts val="135"/>
              </a:spcBef>
            </a:pPr>
            <a:r>
              <a:rPr b="1" spc="-350" dirty="0">
                <a:latin typeface="Arial"/>
                <a:cs typeface="Arial"/>
              </a:rPr>
              <a:t>Recursive </a:t>
            </a:r>
            <a:r>
              <a:rPr b="1" spc="-315" dirty="0">
                <a:latin typeface="Arial"/>
                <a:cs typeface="Arial"/>
              </a:rPr>
              <a:t>Least</a:t>
            </a:r>
            <a:r>
              <a:rPr b="1" spc="-670" dirty="0">
                <a:latin typeface="Arial"/>
                <a:cs typeface="Arial"/>
              </a:rPr>
              <a:t> </a:t>
            </a:r>
            <a:r>
              <a:rPr b="1" spc="-360" dirty="0">
                <a:latin typeface="Arial"/>
                <a:cs typeface="Arial"/>
              </a:rPr>
              <a:t>Squares</a:t>
            </a:r>
          </a:p>
        </p:txBody>
      </p:sp>
      <p:sp>
        <p:nvSpPr>
          <p:cNvPr id="3" name="object 3"/>
          <p:cNvSpPr txBox="1"/>
          <p:nvPr/>
        </p:nvSpPr>
        <p:spPr>
          <a:xfrm>
            <a:off x="1346285" y="1928822"/>
            <a:ext cx="14940280" cy="3773170"/>
          </a:xfrm>
          <a:prstGeom prst="rect">
            <a:avLst/>
          </a:prstGeom>
        </p:spPr>
        <p:txBody>
          <a:bodyPr vert="horz" wrap="square" lIns="0" tIns="175260" rIns="0" bIns="0" rtlCol="0">
            <a:spAutoFit/>
          </a:bodyPr>
          <a:lstStyle/>
          <a:p>
            <a:pPr marL="464820" marR="0" lvl="0" indent="-440055" algn="l" defTabSz="914400" rtl="0" eaLnBrk="1" fontAlgn="auto" latinLnBrk="0" hangingPunct="1">
              <a:lnSpc>
                <a:spcPct val="100000"/>
              </a:lnSpc>
              <a:spcBef>
                <a:spcPts val="1380"/>
              </a:spcBef>
              <a:spcAft>
                <a:spcPts val="0"/>
              </a:spcAft>
              <a:buClrTx/>
              <a:buSzPct val="125806"/>
              <a:buFontTx/>
              <a:buChar char="•"/>
              <a:tabLst>
                <a:tab pos="465455" algn="l"/>
                <a:tab pos="5368290" algn="l"/>
              </a:tabLst>
              <a:defRPr/>
            </a:pPr>
            <a:r>
              <a:rPr kumimoji="1" sz="3100" b="0" i="0" u="none" strike="noStrike" kern="1200" cap="none" spc="70" normalizeH="0" baseline="0" noProof="0" dirty="0">
                <a:ln>
                  <a:noFill/>
                </a:ln>
                <a:solidFill>
                  <a:srgbClr val="002A5C"/>
                </a:solidFill>
                <a:effectLst/>
                <a:uLnTx/>
                <a:uFillTx/>
                <a:latin typeface="Arial"/>
                <a:ea typeface="+mn-ea"/>
                <a:cs typeface="Arial"/>
              </a:rPr>
              <a:t>But </a:t>
            </a:r>
            <a:r>
              <a:rPr kumimoji="1" sz="3100" b="0" i="0" u="none" strike="noStrike" kern="1200" cap="none" spc="-30" normalizeH="0" baseline="0" noProof="0" dirty="0">
                <a:ln>
                  <a:noFill/>
                </a:ln>
                <a:solidFill>
                  <a:srgbClr val="002A5C"/>
                </a:solidFill>
                <a:effectLst/>
                <a:uLnTx/>
                <a:uFillTx/>
                <a:latin typeface="Arial"/>
                <a:ea typeface="+mn-ea"/>
                <a:cs typeface="Arial"/>
              </a:rPr>
              <a:t>what </a:t>
            </a:r>
            <a:r>
              <a:rPr kumimoji="1" sz="3100" b="0" i="0" u="none" strike="noStrike" kern="1200" cap="none" spc="10" normalizeH="0" baseline="0" noProof="0" dirty="0">
                <a:ln>
                  <a:noFill/>
                </a:ln>
                <a:solidFill>
                  <a:srgbClr val="002A5C"/>
                </a:solidFill>
                <a:effectLst/>
                <a:uLnTx/>
                <a:uFillTx/>
                <a:latin typeface="Arial"/>
                <a:ea typeface="+mn-ea"/>
                <a:cs typeface="Arial"/>
              </a:rPr>
              <a:t>is the</a:t>
            </a:r>
            <a:r>
              <a:rPr kumimoji="1" sz="3100" b="0" i="0" u="none" strike="noStrike" kern="1200" cap="none" spc="365" normalizeH="0" baseline="0" noProof="0" dirty="0">
                <a:ln>
                  <a:noFill/>
                </a:ln>
                <a:solidFill>
                  <a:srgbClr val="002A5C"/>
                </a:solidFill>
                <a:effectLst/>
                <a:uLnTx/>
                <a:uFillTx/>
                <a:latin typeface="Arial"/>
                <a:ea typeface="+mn-ea"/>
                <a:cs typeface="Arial"/>
              </a:rPr>
              <a:t> </a:t>
            </a:r>
            <a:r>
              <a:rPr kumimoji="1" sz="3100" b="0" i="0" u="none" strike="noStrike" kern="1200" cap="none" spc="-30" normalizeH="0" baseline="0" noProof="0" dirty="0">
                <a:ln>
                  <a:noFill/>
                </a:ln>
                <a:solidFill>
                  <a:srgbClr val="002A5C"/>
                </a:solidFill>
                <a:effectLst/>
                <a:uLnTx/>
                <a:uFillTx/>
                <a:latin typeface="Arial"/>
                <a:ea typeface="+mn-ea"/>
                <a:cs typeface="Arial"/>
              </a:rPr>
              <a:t>gain</a:t>
            </a:r>
            <a:r>
              <a:rPr kumimoji="1" sz="3100" b="0" i="0" u="none" strike="noStrike" kern="1200" cap="none" spc="105" normalizeH="0" baseline="0" noProof="0" dirty="0">
                <a:ln>
                  <a:noFill/>
                </a:ln>
                <a:solidFill>
                  <a:srgbClr val="002A5C"/>
                </a:solidFill>
                <a:effectLst/>
                <a:uLnTx/>
                <a:uFillTx/>
                <a:latin typeface="Arial"/>
                <a:ea typeface="+mn-ea"/>
                <a:cs typeface="Arial"/>
              </a:rPr>
              <a:t> </a:t>
            </a:r>
            <a:r>
              <a:rPr kumimoji="1" sz="3100" b="0" i="0" u="none" strike="noStrike" kern="1200" cap="none" spc="10" normalizeH="0" baseline="0" noProof="0" dirty="0">
                <a:ln>
                  <a:noFill/>
                </a:ln>
                <a:solidFill>
                  <a:srgbClr val="002A5C"/>
                </a:solidFill>
                <a:effectLst/>
                <a:uLnTx/>
                <a:uFillTx/>
                <a:latin typeface="Arial"/>
                <a:ea typeface="+mn-ea"/>
                <a:cs typeface="Arial"/>
              </a:rPr>
              <a:t>matrix	</a:t>
            </a:r>
            <a:r>
              <a:rPr kumimoji="1" sz="4950" b="1" i="0" u="none" strike="noStrike" kern="1200" cap="none" spc="-7" normalizeH="0" baseline="-1683" noProof="0" dirty="0">
                <a:ln>
                  <a:noFill/>
                </a:ln>
                <a:solidFill>
                  <a:prstClr val="black"/>
                </a:solidFill>
                <a:effectLst/>
                <a:uLnTx/>
                <a:uFillTx/>
                <a:latin typeface="Times New Roman"/>
                <a:ea typeface="+mn-ea"/>
                <a:cs typeface="Times New Roman"/>
              </a:rPr>
              <a:t>K</a:t>
            </a:r>
            <a:r>
              <a:rPr kumimoji="1" sz="3525" b="0" i="1" u="none" strike="noStrike" kern="1200" cap="none" spc="-7" normalizeH="0" baseline="-21276" noProof="0" dirty="0">
                <a:ln>
                  <a:noFill/>
                </a:ln>
                <a:solidFill>
                  <a:prstClr val="black"/>
                </a:solidFill>
                <a:effectLst/>
                <a:uLnTx/>
                <a:uFillTx/>
                <a:latin typeface="Times New Roman"/>
                <a:ea typeface="+mn-ea"/>
                <a:cs typeface="Times New Roman"/>
              </a:rPr>
              <a:t>k</a:t>
            </a:r>
            <a:r>
              <a:rPr kumimoji="1" sz="3525" b="0" i="1" u="none" strike="noStrike" kern="1200" cap="none" spc="-142" normalizeH="0" baseline="-21276" noProof="0" dirty="0">
                <a:ln>
                  <a:noFill/>
                </a:ln>
                <a:solidFill>
                  <a:prstClr val="black"/>
                </a:solidFill>
                <a:effectLst/>
                <a:uLnTx/>
                <a:uFillTx/>
                <a:latin typeface="Times New Roman"/>
                <a:ea typeface="+mn-ea"/>
                <a:cs typeface="Times New Roman"/>
              </a:rPr>
              <a:t> </a:t>
            </a:r>
            <a:r>
              <a:rPr kumimoji="1" sz="3100" b="0" i="0" u="none" strike="noStrike" kern="1200" cap="none" spc="-335" normalizeH="0" baseline="0" noProof="0" dirty="0">
                <a:ln>
                  <a:noFill/>
                </a:ln>
                <a:solidFill>
                  <a:srgbClr val="002A5C"/>
                </a:solidFill>
                <a:effectLst/>
                <a:uLnTx/>
                <a:uFillTx/>
                <a:latin typeface="Arial"/>
                <a:ea typeface="+mn-ea"/>
                <a:cs typeface="Arial"/>
              </a:rPr>
              <a:t>?</a:t>
            </a:r>
            <a:endParaRPr kumimoji="1" sz="3100" b="0" i="0" u="none" strike="noStrike" kern="1200" cap="none" spc="0" normalizeH="0" baseline="0" noProof="0" dirty="0">
              <a:ln>
                <a:noFill/>
              </a:ln>
              <a:solidFill>
                <a:prstClr val="black"/>
              </a:solidFill>
              <a:effectLst/>
              <a:uLnTx/>
              <a:uFillTx/>
              <a:latin typeface="Arial"/>
              <a:ea typeface="+mn-ea"/>
              <a:cs typeface="Arial"/>
            </a:endParaRPr>
          </a:p>
          <a:p>
            <a:pPr marL="464820" marR="624840" lvl="0" indent="-440055" algn="l" defTabSz="914400" rtl="0" eaLnBrk="1" fontAlgn="auto" latinLnBrk="0" hangingPunct="1">
              <a:lnSpc>
                <a:spcPct val="102000"/>
              </a:lnSpc>
              <a:spcBef>
                <a:spcPts val="2270"/>
              </a:spcBef>
              <a:spcAft>
                <a:spcPts val="0"/>
              </a:spcAft>
              <a:buClrTx/>
              <a:buSzPct val="125806"/>
              <a:buFontTx/>
              <a:buChar char="•"/>
              <a:tabLst>
                <a:tab pos="465455" algn="l"/>
              </a:tabLst>
              <a:defRPr/>
            </a:pPr>
            <a:r>
              <a:rPr kumimoji="1" sz="3100" b="0" i="0" u="none" strike="noStrike" kern="1200" cap="none" spc="-300" normalizeH="0" baseline="0" noProof="0" dirty="0">
                <a:ln>
                  <a:noFill/>
                </a:ln>
                <a:solidFill>
                  <a:srgbClr val="002A5C"/>
                </a:solidFill>
                <a:effectLst/>
                <a:uLnTx/>
                <a:uFillTx/>
                <a:latin typeface="Arial"/>
                <a:ea typeface="+mn-ea"/>
                <a:cs typeface="Arial"/>
              </a:rPr>
              <a:t>We </a:t>
            </a:r>
            <a:r>
              <a:rPr kumimoji="1" sz="3100" b="0" i="0" u="none" strike="noStrike" kern="1200" cap="none" spc="-45" normalizeH="0" baseline="0" noProof="0" dirty="0">
                <a:ln>
                  <a:noFill/>
                </a:ln>
                <a:solidFill>
                  <a:srgbClr val="002A5C"/>
                </a:solidFill>
                <a:effectLst/>
                <a:uLnTx/>
                <a:uFillTx/>
                <a:latin typeface="Arial"/>
                <a:ea typeface="+mn-ea"/>
                <a:cs typeface="Arial"/>
              </a:rPr>
              <a:t>can </a:t>
            </a:r>
            <a:r>
              <a:rPr kumimoji="1" sz="3100" b="0" i="0" u="none" strike="noStrike" kern="1200" cap="none" spc="-10" normalizeH="0" baseline="0" noProof="0" dirty="0">
                <a:ln>
                  <a:noFill/>
                </a:ln>
                <a:solidFill>
                  <a:srgbClr val="002A5C"/>
                </a:solidFill>
                <a:effectLst/>
                <a:uLnTx/>
                <a:uFillTx/>
                <a:latin typeface="Arial"/>
                <a:ea typeface="+mn-ea"/>
                <a:cs typeface="Arial"/>
              </a:rPr>
              <a:t>compute </a:t>
            </a:r>
            <a:r>
              <a:rPr kumimoji="1" sz="3100" b="0" i="0" u="none" strike="noStrike" kern="1200" cap="none" spc="180" normalizeH="0" baseline="0" noProof="0" dirty="0">
                <a:ln>
                  <a:noFill/>
                </a:ln>
                <a:solidFill>
                  <a:srgbClr val="002A5C"/>
                </a:solidFill>
                <a:effectLst/>
                <a:uLnTx/>
                <a:uFillTx/>
                <a:latin typeface="Arial"/>
                <a:ea typeface="+mn-ea"/>
                <a:cs typeface="Arial"/>
              </a:rPr>
              <a:t>it </a:t>
            </a:r>
            <a:r>
              <a:rPr kumimoji="1" sz="3100" b="0" i="0" u="none" strike="noStrike" kern="1200" cap="none" spc="-75" normalizeH="0" baseline="0" noProof="0" dirty="0">
                <a:ln>
                  <a:noFill/>
                </a:ln>
                <a:solidFill>
                  <a:srgbClr val="002A5C"/>
                </a:solidFill>
                <a:effectLst/>
                <a:uLnTx/>
                <a:uFillTx/>
                <a:latin typeface="Arial"/>
                <a:ea typeface="+mn-ea"/>
                <a:cs typeface="Arial"/>
              </a:rPr>
              <a:t>by </a:t>
            </a:r>
            <a:r>
              <a:rPr kumimoji="1" sz="3100" b="0" i="0" u="none" strike="noStrike" kern="1200" cap="none" spc="50" normalizeH="0" baseline="0" noProof="0" dirty="0">
                <a:ln>
                  <a:noFill/>
                </a:ln>
                <a:solidFill>
                  <a:srgbClr val="FF0000"/>
                </a:solidFill>
                <a:effectLst/>
                <a:uLnTx/>
                <a:uFillTx/>
                <a:latin typeface="Arial"/>
                <a:ea typeface="+mn-ea"/>
                <a:cs typeface="Arial"/>
              </a:rPr>
              <a:t>minimizing</a:t>
            </a:r>
            <a:r>
              <a:rPr kumimoji="1" sz="3100" b="0" i="0" u="none" strike="noStrike" kern="1200" cap="none" spc="50" normalizeH="0" baseline="0" noProof="0" dirty="0">
                <a:ln>
                  <a:noFill/>
                </a:ln>
                <a:solidFill>
                  <a:srgbClr val="002A5C"/>
                </a:solidFill>
                <a:effectLst/>
                <a:uLnTx/>
                <a:uFillTx/>
                <a:latin typeface="Arial"/>
                <a:ea typeface="+mn-ea"/>
                <a:cs typeface="Arial"/>
              </a:rPr>
              <a:t> </a:t>
            </a:r>
            <a:r>
              <a:rPr kumimoji="1" sz="3100" b="0" i="0" u="none" strike="noStrike" kern="1200" cap="none" spc="-160" normalizeH="0" baseline="0" noProof="0" dirty="0">
                <a:ln>
                  <a:noFill/>
                </a:ln>
                <a:solidFill>
                  <a:srgbClr val="002A5C"/>
                </a:solidFill>
                <a:effectLst/>
                <a:uLnTx/>
                <a:uFillTx/>
                <a:latin typeface="Arial"/>
                <a:ea typeface="+mn-ea"/>
                <a:cs typeface="Arial"/>
              </a:rPr>
              <a:t>a </a:t>
            </a:r>
            <a:r>
              <a:rPr kumimoji="1" sz="3100" b="0" i="0" u="none" strike="noStrike" kern="1200" cap="none" spc="35" normalizeH="0" baseline="0" noProof="0" dirty="0">
                <a:ln>
                  <a:noFill/>
                </a:ln>
                <a:solidFill>
                  <a:srgbClr val="002A5C"/>
                </a:solidFill>
                <a:effectLst/>
                <a:uLnTx/>
                <a:uFillTx/>
                <a:latin typeface="Arial"/>
                <a:ea typeface="+mn-ea"/>
                <a:cs typeface="Arial"/>
              </a:rPr>
              <a:t>similar </a:t>
            </a:r>
            <a:r>
              <a:rPr kumimoji="1" sz="3100" b="0" i="0" u="none" strike="noStrike" kern="1200" cap="none" spc="-25" normalizeH="0" baseline="0" noProof="0" dirty="0">
                <a:ln>
                  <a:noFill/>
                </a:ln>
                <a:solidFill>
                  <a:srgbClr val="FF0000"/>
                </a:solidFill>
                <a:effectLst/>
                <a:uLnTx/>
                <a:uFillTx/>
                <a:latin typeface="Arial"/>
                <a:ea typeface="+mn-ea"/>
                <a:cs typeface="Arial"/>
              </a:rPr>
              <a:t>least</a:t>
            </a:r>
            <a:r>
              <a:rPr kumimoji="1" sz="3100" b="0" i="0" u="none" strike="noStrike" kern="1200" cap="none" spc="-25" normalizeH="0" baseline="0" noProof="0" dirty="0">
                <a:ln>
                  <a:noFill/>
                </a:ln>
                <a:solidFill>
                  <a:srgbClr val="002A5C"/>
                </a:solidFill>
                <a:effectLst/>
                <a:uLnTx/>
                <a:uFillTx/>
                <a:latin typeface="Arial"/>
                <a:ea typeface="+mn-ea"/>
                <a:cs typeface="Arial"/>
              </a:rPr>
              <a:t> </a:t>
            </a:r>
            <a:r>
              <a:rPr kumimoji="1" sz="3100" b="0" i="0" u="none" strike="noStrike" kern="1200" cap="none" spc="-85" normalizeH="0" baseline="0" noProof="0" dirty="0">
                <a:ln>
                  <a:noFill/>
                </a:ln>
                <a:solidFill>
                  <a:srgbClr val="FF0000"/>
                </a:solidFill>
                <a:effectLst/>
                <a:uLnTx/>
                <a:uFillTx/>
                <a:latin typeface="Arial"/>
                <a:ea typeface="+mn-ea"/>
                <a:cs typeface="Arial"/>
              </a:rPr>
              <a:t>squares</a:t>
            </a:r>
            <a:r>
              <a:rPr kumimoji="1" sz="3100" b="0" i="0" u="none" strike="noStrike" kern="1200" cap="none" spc="-85" normalizeH="0" baseline="0" noProof="0" dirty="0">
                <a:ln>
                  <a:noFill/>
                </a:ln>
                <a:solidFill>
                  <a:srgbClr val="002A5C"/>
                </a:solidFill>
                <a:effectLst/>
                <a:uLnTx/>
                <a:uFillTx/>
                <a:latin typeface="Arial"/>
                <a:ea typeface="+mn-ea"/>
                <a:cs typeface="Arial"/>
              </a:rPr>
              <a:t> </a:t>
            </a:r>
            <a:r>
              <a:rPr kumimoji="1" sz="3100" b="0" i="0" u="none" strike="noStrike" kern="1200" cap="none" spc="35" normalizeH="0" baseline="0" noProof="0" dirty="0">
                <a:ln>
                  <a:noFill/>
                </a:ln>
                <a:solidFill>
                  <a:srgbClr val="FF0000"/>
                </a:solidFill>
                <a:effectLst/>
                <a:uLnTx/>
                <a:uFillTx/>
                <a:latin typeface="Arial"/>
                <a:ea typeface="+mn-ea"/>
                <a:cs typeface="Arial"/>
              </a:rPr>
              <a:t>criterion</a:t>
            </a:r>
            <a:r>
              <a:rPr kumimoji="1" sz="3100" b="0" i="0" u="none" strike="noStrike" kern="1200" cap="none" spc="35" normalizeH="0" baseline="0" noProof="0" dirty="0">
                <a:ln>
                  <a:noFill/>
                </a:ln>
                <a:solidFill>
                  <a:srgbClr val="002A5C"/>
                </a:solidFill>
                <a:effectLst/>
                <a:uLnTx/>
                <a:uFillTx/>
                <a:latin typeface="Arial"/>
                <a:ea typeface="+mn-ea"/>
                <a:cs typeface="Arial"/>
              </a:rPr>
              <a:t>, </a:t>
            </a:r>
            <a:r>
              <a:rPr kumimoji="1" sz="3100" b="0" i="0" u="none" strike="noStrike" kern="1200" cap="none" spc="70" normalizeH="0" baseline="0" noProof="0" dirty="0">
                <a:ln>
                  <a:noFill/>
                </a:ln>
                <a:solidFill>
                  <a:srgbClr val="002A5C"/>
                </a:solidFill>
                <a:effectLst/>
                <a:uLnTx/>
                <a:uFillTx/>
                <a:latin typeface="Arial"/>
                <a:ea typeface="+mn-ea"/>
                <a:cs typeface="Arial"/>
              </a:rPr>
              <a:t>but </a:t>
            </a:r>
            <a:r>
              <a:rPr kumimoji="1" sz="3100" b="0" i="0" u="none" strike="noStrike" kern="1200" cap="none" spc="55" normalizeH="0" baseline="0" noProof="0" dirty="0">
                <a:ln>
                  <a:noFill/>
                </a:ln>
                <a:solidFill>
                  <a:srgbClr val="002A5C"/>
                </a:solidFill>
                <a:effectLst/>
                <a:uLnTx/>
                <a:uFillTx/>
                <a:latin typeface="Arial"/>
                <a:ea typeface="+mn-ea"/>
                <a:cs typeface="Arial"/>
              </a:rPr>
              <a:t>this time  </a:t>
            </a:r>
            <a:r>
              <a:rPr kumimoji="1" sz="3100" b="0" i="0" u="none" strike="noStrike" kern="1200" cap="none" spc="45" normalizeH="0" baseline="0" noProof="0" dirty="0">
                <a:ln>
                  <a:noFill/>
                </a:ln>
                <a:solidFill>
                  <a:srgbClr val="002A5C"/>
                </a:solidFill>
                <a:effectLst/>
                <a:uLnTx/>
                <a:uFillTx/>
                <a:latin typeface="Arial"/>
                <a:ea typeface="+mn-ea"/>
                <a:cs typeface="Arial"/>
              </a:rPr>
              <a:t>we’ll </a:t>
            </a:r>
            <a:r>
              <a:rPr kumimoji="1" sz="3100" b="0" i="0" u="none" strike="noStrike" kern="1200" cap="none" spc="-100" normalizeH="0" baseline="0" noProof="0" dirty="0">
                <a:ln>
                  <a:noFill/>
                </a:ln>
                <a:solidFill>
                  <a:srgbClr val="002A5C"/>
                </a:solidFill>
                <a:effectLst/>
                <a:uLnTx/>
                <a:uFillTx/>
                <a:latin typeface="Arial"/>
                <a:ea typeface="+mn-ea"/>
                <a:cs typeface="Arial"/>
              </a:rPr>
              <a:t>use </a:t>
            </a:r>
            <a:r>
              <a:rPr kumimoji="1" sz="3100" b="0" i="0" u="none" strike="noStrike" kern="1200" cap="none" spc="-160" normalizeH="0" baseline="0" noProof="0" dirty="0">
                <a:ln>
                  <a:noFill/>
                </a:ln>
                <a:solidFill>
                  <a:srgbClr val="002A5C"/>
                </a:solidFill>
                <a:effectLst/>
                <a:uLnTx/>
                <a:uFillTx/>
                <a:latin typeface="Arial"/>
                <a:ea typeface="+mn-ea"/>
                <a:cs typeface="Arial"/>
              </a:rPr>
              <a:t>a </a:t>
            </a:r>
            <a:r>
              <a:rPr kumimoji="1" sz="3100" b="0" i="0" u="none" strike="noStrike" kern="1200" cap="none" spc="35" normalizeH="0" baseline="0" noProof="0" dirty="0">
                <a:ln>
                  <a:noFill/>
                </a:ln>
                <a:solidFill>
                  <a:srgbClr val="FF0000"/>
                </a:solidFill>
                <a:effectLst/>
                <a:uLnTx/>
                <a:uFillTx/>
                <a:latin typeface="Arial"/>
                <a:ea typeface="+mn-ea"/>
                <a:cs typeface="Arial"/>
              </a:rPr>
              <a:t>probabilistic</a:t>
            </a:r>
            <a:r>
              <a:rPr kumimoji="1" sz="3100" b="0" i="0" u="none" strike="noStrike" kern="1200" cap="none" spc="-130" normalizeH="0" baseline="0" noProof="0" dirty="0">
                <a:ln>
                  <a:noFill/>
                </a:ln>
                <a:solidFill>
                  <a:srgbClr val="002A5C"/>
                </a:solidFill>
                <a:effectLst/>
                <a:uLnTx/>
                <a:uFillTx/>
                <a:latin typeface="Arial"/>
                <a:ea typeface="+mn-ea"/>
                <a:cs typeface="Arial"/>
              </a:rPr>
              <a:t> </a:t>
            </a:r>
            <a:r>
              <a:rPr kumimoji="1" sz="3100" b="0" i="0" u="none" strike="noStrike" kern="1200" cap="none" spc="35" normalizeH="0" baseline="0" noProof="0" dirty="0">
                <a:ln>
                  <a:noFill/>
                </a:ln>
                <a:solidFill>
                  <a:srgbClr val="002A5C"/>
                </a:solidFill>
                <a:effectLst/>
                <a:uLnTx/>
                <a:uFillTx/>
                <a:latin typeface="Arial"/>
                <a:ea typeface="+mn-ea"/>
                <a:cs typeface="Arial"/>
              </a:rPr>
              <a:t>formulation.</a:t>
            </a:r>
            <a:endParaRPr kumimoji="1" sz="3100" b="0" i="0" u="none" strike="noStrike" kern="1200" cap="none" spc="0" normalizeH="0" baseline="0" noProof="0" dirty="0">
              <a:ln>
                <a:noFill/>
              </a:ln>
              <a:solidFill>
                <a:prstClr val="black"/>
              </a:solidFill>
              <a:effectLst/>
              <a:uLnTx/>
              <a:uFillTx/>
              <a:latin typeface="Arial"/>
              <a:ea typeface="+mn-ea"/>
              <a:cs typeface="Arial"/>
            </a:endParaRPr>
          </a:p>
          <a:p>
            <a:pPr marL="464820" marR="17780" lvl="0" indent="-440055" algn="l" defTabSz="914400" rtl="0" eaLnBrk="1" fontAlgn="auto" latinLnBrk="0" hangingPunct="1">
              <a:lnSpc>
                <a:spcPts val="3790"/>
              </a:lnSpc>
              <a:spcBef>
                <a:spcPts val="2445"/>
              </a:spcBef>
              <a:spcAft>
                <a:spcPts val="0"/>
              </a:spcAft>
              <a:buClrTx/>
              <a:buSzPct val="125806"/>
              <a:buFontTx/>
              <a:buChar char="•"/>
              <a:tabLst>
                <a:tab pos="465455" algn="l"/>
              </a:tabLst>
              <a:defRPr/>
            </a:pPr>
            <a:r>
              <a:rPr kumimoji="1" sz="3100" b="0" i="0" u="none" strike="noStrike" kern="1200" cap="none" spc="-300" normalizeH="0" baseline="0" noProof="0" dirty="0">
                <a:ln>
                  <a:noFill/>
                </a:ln>
                <a:solidFill>
                  <a:srgbClr val="002A5C"/>
                </a:solidFill>
                <a:effectLst/>
                <a:uLnTx/>
                <a:uFillTx/>
                <a:latin typeface="Arial"/>
                <a:ea typeface="+mn-ea"/>
                <a:cs typeface="Arial"/>
              </a:rPr>
              <a:t>We </a:t>
            </a:r>
            <a:r>
              <a:rPr kumimoji="1" sz="3100" b="0" i="0" u="none" strike="noStrike" kern="1200" cap="none" spc="-30" normalizeH="0" baseline="0" noProof="0" dirty="0">
                <a:ln>
                  <a:noFill/>
                </a:ln>
                <a:solidFill>
                  <a:srgbClr val="002A5C"/>
                </a:solidFill>
                <a:effectLst/>
                <a:uLnTx/>
                <a:uFillTx/>
                <a:latin typeface="Arial"/>
                <a:ea typeface="+mn-ea"/>
                <a:cs typeface="Arial"/>
              </a:rPr>
              <a:t>wish </a:t>
            </a:r>
            <a:r>
              <a:rPr kumimoji="1" sz="3100" b="0" i="0" u="none" strike="noStrike" kern="1200" cap="none" spc="10" normalizeH="0" baseline="0" noProof="0" dirty="0">
                <a:ln>
                  <a:noFill/>
                </a:ln>
                <a:solidFill>
                  <a:srgbClr val="002A5C"/>
                </a:solidFill>
                <a:effectLst/>
                <a:uLnTx/>
                <a:uFillTx/>
                <a:latin typeface="Arial"/>
                <a:ea typeface="+mn-ea"/>
                <a:cs typeface="Arial"/>
              </a:rPr>
              <a:t>to </a:t>
            </a:r>
            <a:r>
              <a:rPr kumimoji="1" sz="3100" b="0" i="0" u="none" strike="noStrike" kern="1200" cap="none" spc="35" normalizeH="0" baseline="0" noProof="0" dirty="0">
                <a:ln>
                  <a:noFill/>
                </a:ln>
                <a:solidFill>
                  <a:srgbClr val="002A5C"/>
                </a:solidFill>
                <a:effectLst/>
                <a:uLnTx/>
                <a:uFillTx/>
                <a:latin typeface="Arial"/>
                <a:ea typeface="+mn-ea"/>
                <a:cs typeface="Arial"/>
              </a:rPr>
              <a:t>minimize </a:t>
            </a:r>
            <a:r>
              <a:rPr kumimoji="1" sz="3100" b="0" i="0" u="none" strike="noStrike" kern="1200" cap="none" spc="10" normalizeH="0" baseline="0" noProof="0" dirty="0">
                <a:ln>
                  <a:noFill/>
                </a:ln>
                <a:solidFill>
                  <a:srgbClr val="002A5C"/>
                </a:solidFill>
                <a:effectLst/>
                <a:uLnTx/>
                <a:uFillTx/>
                <a:latin typeface="Arial"/>
                <a:ea typeface="+mn-ea"/>
                <a:cs typeface="Arial"/>
              </a:rPr>
              <a:t>the </a:t>
            </a:r>
            <a:r>
              <a:rPr kumimoji="1" sz="3100" b="1" i="0" u="none" strike="noStrike" kern="1200" cap="none" spc="-160" normalizeH="0" baseline="0" noProof="0" dirty="0">
                <a:ln>
                  <a:noFill/>
                </a:ln>
                <a:solidFill>
                  <a:srgbClr val="002A5C"/>
                </a:solidFill>
                <a:effectLst/>
                <a:uLnTx/>
                <a:uFillTx/>
                <a:latin typeface="Arial"/>
                <a:ea typeface="+mn-ea"/>
                <a:cs typeface="Arial"/>
              </a:rPr>
              <a:t>expected value of </a:t>
            </a:r>
            <a:r>
              <a:rPr kumimoji="1" sz="3100" b="1" i="0" u="none" strike="noStrike" kern="1200" cap="none" spc="-100" normalizeH="0" baseline="0" noProof="0" dirty="0">
                <a:ln>
                  <a:noFill/>
                </a:ln>
                <a:solidFill>
                  <a:srgbClr val="002A5C"/>
                </a:solidFill>
                <a:effectLst/>
                <a:uLnTx/>
                <a:uFillTx/>
                <a:latin typeface="Arial"/>
                <a:ea typeface="+mn-ea"/>
                <a:cs typeface="Arial"/>
              </a:rPr>
              <a:t>the </a:t>
            </a:r>
            <a:r>
              <a:rPr kumimoji="1" sz="3100" b="1" i="0" u="none" strike="noStrike" kern="1200" cap="none" spc="-215" normalizeH="0" baseline="0" noProof="0" dirty="0">
                <a:ln>
                  <a:noFill/>
                </a:ln>
                <a:solidFill>
                  <a:srgbClr val="002A5C"/>
                </a:solidFill>
                <a:effectLst/>
                <a:uLnTx/>
                <a:uFillTx/>
                <a:latin typeface="Arial"/>
                <a:ea typeface="+mn-ea"/>
                <a:cs typeface="Arial"/>
              </a:rPr>
              <a:t>sum </a:t>
            </a:r>
            <a:r>
              <a:rPr kumimoji="1" sz="3100" b="1" i="0" u="none" strike="noStrike" kern="1200" cap="none" spc="-160" normalizeH="0" baseline="0" noProof="0" dirty="0">
                <a:ln>
                  <a:noFill/>
                </a:ln>
                <a:solidFill>
                  <a:srgbClr val="002A5C"/>
                </a:solidFill>
                <a:effectLst/>
                <a:uLnTx/>
                <a:uFillTx/>
                <a:latin typeface="Arial"/>
                <a:ea typeface="+mn-ea"/>
                <a:cs typeface="Arial"/>
              </a:rPr>
              <a:t>of </a:t>
            </a:r>
            <a:r>
              <a:rPr kumimoji="1" sz="3100" b="1" i="0" u="none" strike="noStrike" kern="1200" cap="none" spc="-185" normalizeH="0" baseline="0" noProof="0" dirty="0">
                <a:ln>
                  <a:noFill/>
                </a:ln>
                <a:solidFill>
                  <a:srgbClr val="FF0000"/>
                </a:solidFill>
                <a:effectLst/>
                <a:uLnTx/>
                <a:uFillTx/>
                <a:latin typeface="Arial"/>
                <a:ea typeface="+mn-ea"/>
                <a:cs typeface="Arial"/>
              </a:rPr>
              <a:t>squared</a:t>
            </a:r>
            <a:r>
              <a:rPr kumimoji="1" sz="3100" b="1" i="0" u="none" strike="noStrike" kern="1200" cap="none" spc="-185" normalizeH="0" baseline="0" noProof="0" dirty="0">
                <a:ln>
                  <a:noFill/>
                </a:ln>
                <a:solidFill>
                  <a:srgbClr val="002A5C"/>
                </a:solidFill>
                <a:effectLst/>
                <a:uLnTx/>
                <a:uFillTx/>
                <a:latin typeface="Arial"/>
                <a:ea typeface="+mn-ea"/>
                <a:cs typeface="Arial"/>
              </a:rPr>
              <a:t> </a:t>
            </a:r>
            <a:r>
              <a:rPr kumimoji="1" sz="3100" b="1" i="0" u="none" strike="noStrike" kern="1200" cap="none" spc="-220" normalizeH="0" baseline="0" noProof="0" dirty="0">
                <a:ln>
                  <a:noFill/>
                </a:ln>
                <a:solidFill>
                  <a:srgbClr val="FF0000"/>
                </a:solidFill>
                <a:effectLst/>
                <a:uLnTx/>
                <a:uFillTx/>
                <a:latin typeface="Arial"/>
                <a:ea typeface="+mn-ea"/>
                <a:cs typeface="Arial"/>
              </a:rPr>
              <a:t>errors</a:t>
            </a:r>
            <a:r>
              <a:rPr kumimoji="1" sz="3100" b="1" i="0" u="none" strike="noStrike" kern="1200" cap="none" spc="-220" normalizeH="0" baseline="0" noProof="0" dirty="0">
                <a:ln>
                  <a:noFill/>
                </a:ln>
                <a:solidFill>
                  <a:srgbClr val="002A5C"/>
                </a:solidFill>
                <a:effectLst/>
                <a:uLnTx/>
                <a:uFillTx/>
                <a:latin typeface="Arial"/>
                <a:ea typeface="+mn-ea"/>
                <a:cs typeface="Arial"/>
              </a:rPr>
              <a:t> </a:t>
            </a:r>
            <a:r>
              <a:rPr kumimoji="1" sz="3100" b="0" i="0" u="none" strike="noStrike" kern="1200" cap="none" spc="10" normalizeH="0" baseline="0" noProof="0" dirty="0">
                <a:ln>
                  <a:noFill/>
                </a:ln>
                <a:solidFill>
                  <a:srgbClr val="002A5C"/>
                </a:solidFill>
                <a:effectLst/>
                <a:uLnTx/>
                <a:uFillTx/>
                <a:latin typeface="Arial"/>
                <a:ea typeface="+mn-ea"/>
                <a:cs typeface="Arial"/>
              </a:rPr>
              <a:t>of </a:t>
            </a:r>
            <a:r>
              <a:rPr kumimoji="1" sz="3100" b="0" i="0" u="none" strike="noStrike" kern="1200" cap="none" spc="-45" normalizeH="0" baseline="0" noProof="0" dirty="0">
                <a:ln>
                  <a:noFill/>
                </a:ln>
                <a:solidFill>
                  <a:srgbClr val="002A5C"/>
                </a:solidFill>
                <a:effectLst/>
                <a:uLnTx/>
                <a:uFillTx/>
                <a:latin typeface="Arial"/>
                <a:ea typeface="+mn-ea"/>
                <a:cs typeface="Arial"/>
              </a:rPr>
              <a:t>our </a:t>
            </a:r>
            <a:r>
              <a:rPr kumimoji="1" sz="3100" b="0" i="0" u="none" strike="noStrike" kern="1200" cap="none" spc="10" normalizeH="0" baseline="0" noProof="0" dirty="0">
                <a:ln>
                  <a:noFill/>
                </a:ln>
                <a:solidFill>
                  <a:srgbClr val="002A5C"/>
                </a:solidFill>
                <a:effectLst/>
                <a:uLnTx/>
                <a:uFillTx/>
                <a:latin typeface="Arial"/>
                <a:ea typeface="+mn-ea"/>
                <a:cs typeface="Arial"/>
              </a:rPr>
              <a:t>current  </a:t>
            </a:r>
            <a:r>
              <a:rPr kumimoji="1" sz="3100" b="0" i="0" u="none" strike="noStrike" kern="1200" cap="none" spc="-10" normalizeH="0" baseline="0" noProof="0" dirty="0">
                <a:ln>
                  <a:noFill/>
                </a:ln>
                <a:solidFill>
                  <a:srgbClr val="002A5C"/>
                </a:solidFill>
                <a:effectLst/>
                <a:uLnTx/>
                <a:uFillTx/>
                <a:latin typeface="Arial"/>
                <a:ea typeface="+mn-ea"/>
                <a:cs typeface="Arial"/>
              </a:rPr>
              <a:t>estimate </a:t>
            </a:r>
            <a:r>
              <a:rPr kumimoji="1" sz="3100" b="0" i="0" u="none" strike="noStrike" kern="1200" cap="none" spc="10" normalizeH="0" baseline="0" noProof="0" dirty="0">
                <a:ln>
                  <a:noFill/>
                </a:ln>
                <a:solidFill>
                  <a:srgbClr val="002A5C"/>
                </a:solidFill>
                <a:effectLst/>
                <a:uLnTx/>
                <a:uFillTx/>
                <a:latin typeface="Arial"/>
                <a:ea typeface="+mn-ea"/>
                <a:cs typeface="Arial"/>
              </a:rPr>
              <a:t>at </a:t>
            </a:r>
            <a:r>
              <a:rPr kumimoji="1" sz="3100" b="0" i="0" u="none" strike="noStrike" kern="1200" cap="none" spc="55" normalizeH="0" baseline="0" noProof="0" dirty="0">
                <a:ln>
                  <a:noFill/>
                </a:ln>
                <a:solidFill>
                  <a:srgbClr val="002A5C"/>
                </a:solidFill>
                <a:effectLst/>
                <a:uLnTx/>
                <a:uFillTx/>
                <a:latin typeface="Arial"/>
                <a:ea typeface="+mn-ea"/>
                <a:cs typeface="Arial"/>
              </a:rPr>
              <a:t>time </a:t>
            </a:r>
            <a:r>
              <a:rPr kumimoji="1" sz="3100" b="0" i="0" u="none" strike="noStrike" kern="1200" cap="none" spc="-30" normalizeH="0" baseline="0" noProof="0" dirty="0">
                <a:ln>
                  <a:noFill/>
                </a:ln>
                <a:solidFill>
                  <a:srgbClr val="002A5C"/>
                </a:solidFill>
                <a:effectLst/>
                <a:uLnTx/>
                <a:uFillTx/>
                <a:latin typeface="Arial"/>
                <a:ea typeface="+mn-ea"/>
                <a:cs typeface="Arial"/>
              </a:rPr>
              <a:t>step </a:t>
            </a:r>
            <a:r>
              <a:rPr kumimoji="1" sz="4950" b="0" i="1" u="none" strike="noStrike" kern="1200" cap="none" spc="-7" normalizeH="0" baseline="-2525" noProof="0" dirty="0">
                <a:ln>
                  <a:noFill/>
                </a:ln>
                <a:solidFill>
                  <a:prstClr val="black"/>
                </a:solidFill>
                <a:effectLst/>
                <a:uLnTx/>
                <a:uFillTx/>
                <a:latin typeface="Times New Roman"/>
                <a:ea typeface="+mn-ea"/>
                <a:cs typeface="Times New Roman"/>
              </a:rPr>
              <a:t>k</a:t>
            </a:r>
            <a:r>
              <a:rPr kumimoji="1" sz="4950" b="0" i="1" u="none" strike="noStrike" kern="1200" cap="none" spc="-75" normalizeH="0" baseline="-2525" noProof="0" dirty="0">
                <a:ln>
                  <a:noFill/>
                </a:ln>
                <a:solidFill>
                  <a:prstClr val="black"/>
                </a:solidFill>
                <a:effectLst/>
                <a:uLnTx/>
                <a:uFillTx/>
                <a:latin typeface="Times New Roman"/>
                <a:ea typeface="+mn-ea"/>
                <a:cs typeface="Times New Roman"/>
              </a:rPr>
              <a:t> </a:t>
            </a:r>
            <a:r>
              <a:rPr kumimoji="1" sz="3100" b="0" i="0" u="none" strike="noStrike" kern="1200" cap="none" spc="90" normalizeH="0" baseline="0" noProof="0" dirty="0">
                <a:ln>
                  <a:noFill/>
                </a:ln>
                <a:solidFill>
                  <a:srgbClr val="002A5C"/>
                </a:solidFill>
                <a:effectLst/>
                <a:uLnTx/>
                <a:uFillTx/>
                <a:latin typeface="Arial"/>
                <a:ea typeface="+mn-ea"/>
                <a:cs typeface="Arial"/>
              </a:rPr>
              <a:t>:</a:t>
            </a:r>
            <a:endParaRPr kumimoji="1" sz="3100" b="0" i="0" u="none" strike="noStrike" kern="1200" cap="none" spc="0" normalizeH="0" baseline="0" noProof="0" dirty="0">
              <a:ln>
                <a:noFill/>
              </a:ln>
              <a:solidFill>
                <a:prstClr val="black"/>
              </a:solidFill>
              <a:effectLst/>
              <a:uLnTx/>
              <a:uFillTx/>
              <a:latin typeface="Arial"/>
              <a:ea typeface="+mn-ea"/>
              <a:cs typeface="Arial"/>
            </a:endParaRPr>
          </a:p>
          <a:p>
            <a:pPr marL="4897120" marR="0" lvl="0" indent="0" algn="l" defTabSz="914400" rtl="0" eaLnBrk="1" fontAlgn="auto" latinLnBrk="0" hangingPunct="1">
              <a:lnSpc>
                <a:spcPct val="100000"/>
              </a:lnSpc>
              <a:spcBef>
                <a:spcPts val="425"/>
              </a:spcBef>
              <a:spcAft>
                <a:spcPts val="0"/>
              </a:spcAft>
              <a:buClrTx/>
              <a:buSzTx/>
              <a:buFontTx/>
              <a:buNone/>
              <a:tabLst/>
              <a:defRPr/>
            </a:pPr>
            <a:r>
              <a:rPr kumimoji="1" sz="3300" b="0" i="0" u="none" strike="noStrike" kern="1200" cap="none" spc="200" normalizeH="0" baseline="0" noProof="0" dirty="0">
                <a:ln>
                  <a:noFill/>
                </a:ln>
                <a:solidFill>
                  <a:prstClr val="black"/>
                </a:solidFill>
                <a:effectLst/>
                <a:uLnTx/>
                <a:uFillTx/>
                <a:latin typeface="Lucida Sans Unicode"/>
                <a:ea typeface="+mn-ea"/>
                <a:cs typeface="Lucida Sans Unicode"/>
              </a:rPr>
              <a:t>ℒ</a:t>
            </a:r>
            <a:r>
              <a:rPr kumimoji="1" sz="3525" b="0" i="0" u="none" strike="noStrike" kern="1200" cap="none" spc="300" normalizeH="0" baseline="-18912" noProof="0" dirty="0">
                <a:ln>
                  <a:noFill/>
                </a:ln>
                <a:solidFill>
                  <a:prstClr val="black"/>
                </a:solidFill>
                <a:effectLst/>
                <a:uLnTx/>
                <a:uFillTx/>
                <a:latin typeface="Lucida Sans Unicode"/>
                <a:ea typeface="+mn-ea"/>
                <a:cs typeface="Lucida Sans Unicode"/>
              </a:rPr>
              <a:t>RLS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100" normalizeH="0" baseline="0" noProof="0" dirty="0">
                <a:ln>
                  <a:noFill/>
                </a:ln>
                <a:solidFill>
                  <a:prstClr val="black"/>
                </a:solidFill>
                <a:effectLst/>
                <a:uLnTx/>
                <a:uFillTx/>
                <a:latin typeface="Lucida Sans Unicode"/>
                <a:ea typeface="+mn-ea"/>
                <a:cs typeface="Lucida Sans Unicode"/>
              </a:rPr>
              <a:t>𝔼[(</a:t>
            </a:r>
            <a:r>
              <a:rPr kumimoji="1" sz="3300" b="0" i="1" u="none" strike="noStrike" kern="1200" cap="none" spc="-100" normalizeH="0" baseline="0" noProof="0" dirty="0">
                <a:ln>
                  <a:noFill/>
                </a:ln>
                <a:solidFill>
                  <a:prstClr val="black"/>
                </a:solidFill>
                <a:effectLst/>
                <a:uLnTx/>
                <a:uFillTx/>
                <a:latin typeface="Times New Roman"/>
                <a:ea typeface="+mn-ea"/>
                <a:cs typeface="Times New Roman"/>
              </a:rPr>
              <a:t>x</a:t>
            </a:r>
            <a:r>
              <a:rPr kumimoji="1" sz="3525" b="0" i="1" u="none" strike="noStrike" kern="1200" cap="none" spc="-150" normalizeH="0" baseline="-18912" noProof="0" dirty="0">
                <a:ln>
                  <a:noFill/>
                </a:ln>
                <a:solidFill>
                  <a:prstClr val="black"/>
                </a:solidFill>
                <a:effectLst/>
                <a:uLnTx/>
                <a:uFillTx/>
                <a:latin typeface="Times New Roman"/>
                <a:ea typeface="+mn-ea"/>
                <a:cs typeface="Times New Roman"/>
              </a:rPr>
              <a:t>k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0" i="1" u="none" strike="noStrike" kern="1200" cap="none" spc="-229" normalizeH="0" baseline="0" noProof="0" dirty="0">
                <a:ln>
                  <a:noFill/>
                </a:ln>
                <a:solidFill>
                  <a:prstClr val="black"/>
                </a:solidFill>
                <a:effectLst/>
                <a:uLnTx/>
                <a:uFillTx/>
                <a:latin typeface="Times New Roman"/>
                <a:ea typeface="+mn-ea"/>
                <a:cs typeface="Times New Roman"/>
              </a:rPr>
              <a:t>x</a:t>
            </a:r>
            <a:r>
              <a:rPr kumimoji="1" sz="3525" b="0" i="1" u="none" strike="noStrike" kern="1200" cap="none" spc="-345" normalizeH="0" baseline="-18912" noProof="0" dirty="0">
                <a:ln>
                  <a:noFill/>
                </a:ln>
                <a:solidFill>
                  <a:prstClr val="black"/>
                </a:solidFill>
                <a:effectLst/>
                <a:uLnTx/>
                <a:uFillTx/>
                <a:latin typeface="Times New Roman"/>
                <a:ea typeface="+mn-ea"/>
                <a:cs typeface="Times New Roman"/>
              </a:rPr>
              <a:t>k</a:t>
            </a:r>
            <a:r>
              <a:rPr kumimoji="1" sz="3300" b="0" i="0" u="none" strike="noStrike" kern="1200" cap="none" spc="-229"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45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90" normalizeH="0" baseline="0" noProof="0" dirty="0">
                <a:ln>
                  <a:noFill/>
                </a:ln>
                <a:solidFill>
                  <a:prstClr val="black"/>
                </a:solidFill>
                <a:effectLst/>
                <a:uLnTx/>
                <a:uFillTx/>
                <a:latin typeface="Lucida Sans Unicode"/>
                <a:ea typeface="+mn-ea"/>
                <a:cs typeface="Lucida Sans Unicode"/>
              </a:rPr>
              <a:t>)</a:t>
            </a:r>
            <a:r>
              <a:rPr kumimoji="1" sz="3525" b="0" i="0" u="none" strike="noStrike" kern="1200" cap="none" spc="-135" normalizeH="0" baseline="28368" noProof="0" dirty="0">
                <a:ln>
                  <a:noFill/>
                </a:ln>
                <a:solidFill>
                  <a:prstClr val="black"/>
                </a:solidFill>
                <a:effectLst/>
                <a:uLnTx/>
                <a:uFillTx/>
                <a:latin typeface="Lucida Sans Unicode"/>
                <a:ea typeface="+mn-ea"/>
                <a:cs typeface="Lucida Sans Unicode"/>
              </a:rPr>
              <a:t>2</a:t>
            </a:r>
            <a:r>
              <a:rPr kumimoji="1" sz="3300" b="0" i="0" u="none" strike="noStrike" kern="1200" cap="none" spc="-90" normalizeH="0" baseline="0" noProof="0" dirty="0">
                <a:ln>
                  <a:noFill/>
                </a:ln>
                <a:solidFill>
                  <a:prstClr val="black"/>
                </a:solidFill>
                <a:effectLst/>
                <a:uLnTx/>
                <a:uFillTx/>
                <a:latin typeface="Lucida Sans Unicode"/>
                <a:ea typeface="+mn-ea"/>
                <a:cs typeface="Lucida Sans Unicode"/>
              </a:rPr>
              <a:t>]</a:t>
            </a:r>
            <a:endParaRPr kumimoji="1" sz="3300" b="0" i="0" u="none" strike="noStrike" kern="1200" cap="none" spc="0" normalizeH="0" baseline="0" noProof="0" dirty="0">
              <a:ln>
                <a:noFill/>
              </a:ln>
              <a:solidFill>
                <a:prstClr val="black"/>
              </a:solidFill>
              <a:effectLst/>
              <a:uLnTx/>
              <a:uFillTx/>
              <a:latin typeface="Lucida Sans Unicode"/>
              <a:ea typeface="+mn-ea"/>
              <a:cs typeface="Lucida Sans Unicode"/>
            </a:endParaRPr>
          </a:p>
        </p:txBody>
      </p:sp>
      <p:sp>
        <p:nvSpPr>
          <p:cNvPr id="4" name="object 4"/>
          <p:cNvSpPr txBox="1"/>
          <p:nvPr/>
        </p:nvSpPr>
        <p:spPr>
          <a:xfrm>
            <a:off x="1358985" y="6657254"/>
            <a:ext cx="2749465" cy="493725"/>
          </a:xfrm>
          <a:prstGeom prst="rect">
            <a:avLst/>
          </a:prstGeom>
        </p:spPr>
        <p:txBody>
          <a:bodyPr vert="horz" wrap="square" lIns="0" tIns="16510" rIns="0" bIns="0" rtlCol="0">
            <a:spAutoFit/>
          </a:bodyPr>
          <a:lstStyle/>
          <a:p>
            <a:pPr marL="452120" marR="0" lvl="0" indent="-440055" algn="l" defTabSz="914400" rtl="0" eaLnBrk="1" fontAlgn="auto" latinLnBrk="0" hangingPunct="1">
              <a:lnSpc>
                <a:spcPct val="100000"/>
              </a:lnSpc>
              <a:spcBef>
                <a:spcPts val="130"/>
              </a:spcBef>
              <a:spcAft>
                <a:spcPts val="0"/>
              </a:spcAft>
              <a:buClrTx/>
              <a:buSzPct val="125806"/>
              <a:buFontTx/>
              <a:buChar char="•"/>
              <a:tabLst>
                <a:tab pos="452755" algn="l"/>
              </a:tabLst>
              <a:defRPr/>
            </a:pPr>
            <a:r>
              <a:rPr kumimoji="1" sz="3100" b="0" i="0" u="none" strike="noStrike" kern="1200" cap="none" spc="180" normalizeH="0" baseline="0" noProof="0" dirty="0">
                <a:ln>
                  <a:noFill/>
                </a:ln>
                <a:solidFill>
                  <a:srgbClr val="002A5C"/>
                </a:solidFill>
                <a:effectLst/>
                <a:uLnTx/>
                <a:uFillTx/>
                <a:latin typeface="Arial"/>
                <a:ea typeface="+mn-ea"/>
                <a:cs typeface="Arial"/>
              </a:rPr>
              <a:t>If </a:t>
            </a:r>
            <a:r>
              <a:rPr kumimoji="1" sz="3100" b="0" i="0" u="none" strike="noStrike" kern="1200" cap="none" spc="-155" normalizeH="0" baseline="0" noProof="0" dirty="0">
                <a:ln>
                  <a:noFill/>
                </a:ln>
                <a:solidFill>
                  <a:srgbClr val="002A5C"/>
                </a:solidFill>
                <a:effectLst/>
                <a:uLnTx/>
                <a:uFillTx/>
                <a:latin typeface="Arial"/>
                <a:ea typeface="+mn-ea"/>
                <a:cs typeface="Arial"/>
              </a:rPr>
              <a:t>we</a:t>
            </a:r>
            <a:r>
              <a:rPr kumimoji="1" sz="3100" b="0" i="0" u="none" strike="noStrike" kern="1200" cap="none" spc="-85" normalizeH="0" baseline="0" noProof="0" dirty="0">
                <a:ln>
                  <a:noFill/>
                </a:ln>
                <a:solidFill>
                  <a:srgbClr val="002A5C"/>
                </a:solidFill>
                <a:effectLst/>
                <a:uLnTx/>
                <a:uFillTx/>
                <a:latin typeface="Arial"/>
                <a:ea typeface="+mn-ea"/>
                <a:cs typeface="Arial"/>
              </a:rPr>
              <a:t> </a:t>
            </a:r>
            <a:r>
              <a:rPr kumimoji="1" sz="3100" b="0" i="0" u="none" strike="noStrike" kern="1200" cap="none" spc="-114" normalizeH="0" baseline="0" noProof="0" dirty="0" smtClean="0">
                <a:ln>
                  <a:noFill/>
                </a:ln>
                <a:solidFill>
                  <a:srgbClr val="002A5C"/>
                </a:solidFill>
                <a:effectLst/>
                <a:uLnTx/>
                <a:uFillTx/>
                <a:latin typeface="Arial"/>
                <a:ea typeface="+mn-ea"/>
                <a:cs typeface="Arial"/>
              </a:rPr>
              <a:t>have</a:t>
            </a:r>
            <a:r>
              <a:rPr kumimoji="1" lang="en-US" sz="3100" b="0" i="0" u="none" strike="noStrike" kern="1200" cap="none" spc="-114" normalizeH="0" baseline="0" noProof="0" dirty="0" smtClean="0">
                <a:ln>
                  <a:noFill/>
                </a:ln>
                <a:solidFill>
                  <a:srgbClr val="002A5C"/>
                </a:solidFill>
                <a:effectLst/>
                <a:uLnTx/>
                <a:uFillTx/>
                <a:latin typeface="Arial"/>
                <a:ea typeface="+mn-ea"/>
                <a:cs typeface="Arial"/>
              </a:rPr>
              <a:t> </a:t>
            </a:r>
            <a:r>
              <a:rPr kumimoji="1" lang="en-US" sz="3100" b="0" i="1" u="none" strike="noStrike" kern="1200" cap="none" spc="-114" normalizeH="0" baseline="0" noProof="0" dirty="0" smtClean="0">
                <a:ln>
                  <a:noFill/>
                </a:ln>
                <a:solidFill>
                  <a:srgbClr val="002A5C"/>
                </a:solidFill>
                <a:effectLst/>
                <a:uLnTx/>
                <a:uFillTx/>
                <a:latin typeface="Arial"/>
                <a:ea typeface="+mn-ea"/>
                <a:cs typeface="Arial"/>
              </a:rPr>
              <a:t>n</a:t>
            </a:r>
            <a:endParaRPr kumimoji="1" sz="3100" b="0" i="1" u="none" strike="noStrike" kern="1200" cap="none" spc="0" normalizeH="0" baseline="0" noProof="0" dirty="0">
              <a:ln>
                <a:noFill/>
              </a:ln>
              <a:solidFill>
                <a:prstClr val="black"/>
              </a:solidFill>
              <a:effectLst/>
              <a:uLnTx/>
              <a:uFillTx/>
              <a:latin typeface="Arial"/>
              <a:ea typeface="+mn-ea"/>
              <a:cs typeface="Arial"/>
            </a:endParaRPr>
          </a:p>
        </p:txBody>
      </p:sp>
      <p:sp>
        <p:nvSpPr>
          <p:cNvPr id="5" name="object 5"/>
          <p:cNvSpPr txBox="1"/>
          <p:nvPr/>
        </p:nvSpPr>
        <p:spPr>
          <a:xfrm>
            <a:off x="7264144" y="5848212"/>
            <a:ext cx="858519" cy="528320"/>
          </a:xfrm>
          <a:prstGeom prst="rect">
            <a:avLst/>
          </a:prstGeom>
        </p:spPr>
        <p:txBody>
          <a:bodyPr vert="horz" wrap="square" lIns="0" tIns="12065" rIns="0" bIns="0" rtlCol="0">
            <a:spAutoFit/>
          </a:bodyPr>
          <a:lstStyle/>
          <a:p>
            <a:pPr marL="38100" marR="0" lvl="0" indent="0" algn="l" defTabSz="914400" rtl="0" eaLnBrk="1" fontAlgn="auto" latinLnBrk="0" hangingPunct="1">
              <a:lnSpc>
                <a:spcPct val="100000"/>
              </a:lnSpc>
              <a:spcBef>
                <a:spcPts val="95"/>
              </a:spcBef>
              <a:spcAft>
                <a:spcPts val="0"/>
              </a:spcAft>
              <a:buClrTx/>
              <a:buSzTx/>
              <a:buFontTx/>
              <a:buNone/>
              <a:tabLst/>
              <a:defRPr/>
            </a:pP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200" normalizeH="0" baseline="0" noProof="0" dirty="0">
                <a:ln>
                  <a:noFill/>
                </a:ln>
                <a:solidFill>
                  <a:prstClr val="black"/>
                </a:solidFill>
                <a:effectLst/>
                <a:uLnTx/>
                <a:uFillTx/>
                <a:latin typeface="Lucida Sans Unicode"/>
                <a:ea typeface="+mn-ea"/>
                <a:cs typeface="Lucida Sans Unicode"/>
              </a:rPr>
              <a:t> </a:t>
            </a:r>
            <a:r>
              <a:rPr kumimoji="1" sz="3300" b="0" i="1" u="none" strike="noStrike" kern="1200" cap="none" spc="-250" normalizeH="0" baseline="0" noProof="0" dirty="0">
                <a:ln>
                  <a:noFill/>
                </a:ln>
                <a:solidFill>
                  <a:prstClr val="black"/>
                </a:solidFill>
                <a:effectLst/>
                <a:uLnTx/>
                <a:uFillTx/>
                <a:latin typeface="Arial"/>
                <a:ea typeface="+mn-ea"/>
                <a:cs typeface="Arial"/>
              </a:rPr>
              <a:t>σ</a:t>
            </a:r>
            <a:r>
              <a:rPr kumimoji="1" sz="3525" b="0" i="0" u="none" strike="noStrike" kern="1200" cap="none" spc="-375" normalizeH="0" baseline="28368" noProof="0" dirty="0">
                <a:ln>
                  <a:noFill/>
                </a:ln>
                <a:solidFill>
                  <a:prstClr val="black"/>
                </a:solidFill>
                <a:effectLst/>
                <a:uLnTx/>
                <a:uFillTx/>
                <a:latin typeface="Lucida Sans Unicode"/>
                <a:ea typeface="+mn-ea"/>
                <a:cs typeface="Lucida Sans Unicode"/>
              </a:rPr>
              <a:t>2</a:t>
            </a:r>
            <a:endParaRPr kumimoji="1" sz="3525" b="0" i="0" u="none" strike="noStrike" kern="1200" cap="none" spc="0" normalizeH="0" baseline="28368" noProof="0">
              <a:ln>
                <a:noFill/>
              </a:ln>
              <a:solidFill>
                <a:prstClr val="black"/>
              </a:solidFill>
              <a:effectLst/>
              <a:uLnTx/>
              <a:uFillTx/>
              <a:latin typeface="Lucida Sans Unicode"/>
              <a:ea typeface="+mn-ea"/>
              <a:cs typeface="Lucida Sans Unicode"/>
            </a:endParaRPr>
          </a:p>
        </p:txBody>
      </p:sp>
      <p:grpSp>
        <p:nvGrpSpPr>
          <p:cNvPr id="6" name="object 6"/>
          <p:cNvGrpSpPr/>
          <p:nvPr/>
        </p:nvGrpSpPr>
        <p:grpSpPr>
          <a:xfrm>
            <a:off x="9230483" y="8720161"/>
            <a:ext cx="412115" cy="595630"/>
            <a:chOff x="9230483" y="8720161"/>
            <a:chExt cx="412115" cy="595630"/>
          </a:xfrm>
        </p:grpSpPr>
        <p:sp>
          <p:nvSpPr>
            <p:cNvPr id="7" name="object 7"/>
            <p:cNvSpPr/>
            <p:nvPr/>
          </p:nvSpPr>
          <p:spPr>
            <a:xfrm>
              <a:off x="9317655" y="8848287"/>
              <a:ext cx="303530" cy="446405"/>
            </a:xfrm>
            <a:custGeom>
              <a:avLst/>
              <a:gdLst/>
              <a:ahLst/>
              <a:cxnLst/>
              <a:rect l="l" t="t" r="r" b="b"/>
              <a:pathLst>
                <a:path w="303529" h="446404">
                  <a:moveTo>
                    <a:pt x="303425" y="445977"/>
                  </a:moveTo>
                  <a:lnTo>
                    <a:pt x="11780" y="17314"/>
                  </a:lnTo>
                  <a:lnTo>
                    <a:pt x="0" y="0"/>
                  </a:lnTo>
                </a:path>
              </a:pathLst>
            </a:custGeom>
            <a:ln w="4188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p:nvPr/>
          </p:nvSpPr>
          <p:spPr>
            <a:xfrm>
              <a:off x="9230483" y="8720161"/>
              <a:ext cx="172085" cy="194945"/>
            </a:xfrm>
            <a:custGeom>
              <a:avLst/>
              <a:gdLst/>
              <a:ahLst/>
              <a:cxnLst/>
              <a:rect l="l" t="t" r="r" b="b"/>
              <a:pathLst>
                <a:path w="172084" h="194945">
                  <a:moveTo>
                    <a:pt x="0" y="0"/>
                  </a:moveTo>
                  <a:lnTo>
                    <a:pt x="26232" y="194916"/>
                  </a:lnTo>
                  <a:lnTo>
                    <a:pt x="171673" y="95964"/>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9" name="object 9"/>
          <p:cNvSpPr txBox="1"/>
          <p:nvPr/>
        </p:nvSpPr>
        <p:spPr>
          <a:xfrm>
            <a:off x="4026634" y="5993366"/>
            <a:ext cx="9899650" cy="3999813"/>
          </a:xfrm>
          <a:prstGeom prst="rect">
            <a:avLst/>
          </a:prstGeom>
        </p:spPr>
        <p:txBody>
          <a:bodyPr vert="horz" wrap="square" lIns="0" tIns="120650" rIns="0" bIns="0" rtlCol="0">
            <a:spAutoFit/>
          </a:bodyPr>
          <a:lstStyle/>
          <a:p>
            <a:pPr marL="0" marR="2021839" lvl="0" indent="0" algn="ctr" defTabSz="914400" rtl="0" eaLnBrk="1" fontAlgn="auto" latinLnBrk="0" hangingPunct="1">
              <a:lnSpc>
                <a:spcPct val="100000"/>
              </a:lnSpc>
              <a:spcBef>
                <a:spcPts val="950"/>
              </a:spcBef>
              <a:spcAft>
                <a:spcPts val="0"/>
              </a:spcAft>
              <a:buClrTx/>
              <a:buSzTx/>
              <a:buFontTx/>
              <a:buNone/>
              <a:tabLst/>
              <a:defRPr/>
            </a:pPr>
            <a:r>
              <a:rPr kumimoji="1" sz="2350" b="0" i="1" u="none" strike="noStrike" kern="1200" cap="none" spc="-5" normalizeH="0" baseline="0" noProof="0" dirty="0">
                <a:ln>
                  <a:noFill/>
                </a:ln>
                <a:solidFill>
                  <a:prstClr val="black"/>
                </a:solidFill>
                <a:effectLst/>
                <a:uLnTx/>
                <a:uFillTx/>
                <a:latin typeface="Times New Roman"/>
                <a:ea typeface="+mn-ea"/>
                <a:cs typeface="Times New Roman"/>
              </a:rPr>
              <a:t>k</a:t>
            </a:r>
            <a:endParaRPr kumimoji="1" sz="2350" b="0" i="0" u="none" strike="noStrike" kern="1200" cap="none" spc="0" normalizeH="0" baseline="0" noProof="0" dirty="0">
              <a:ln>
                <a:noFill/>
              </a:ln>
              <a:solidFill>
                <a:prstClr val="black"/>
              </a:solidFill>
              <a:effectLst/>
              <a:uLnTx/>
              <a:uFillTx/>
              <a:latin typeface="Times New Roman"/>
              <a:ea typeface="+mn-ea"/>
              <a:cs typeface="Times New Roman"/>
            </a:endParaRPr>
          </a:p>
          <a:p>
            <a:pPr marL="38100" marR="0" lvl="0" indent="0" algn="l" defTabSz="914400" rtl="0" eaLnBrk="1" fontAlgn="auto" latinLnBrk="0" hangingPunct="1">
              <a:lnSpc>
                <a:spcPct val="100000"/>
              </a:lnSpc>
              <a:spcBef>
                <a:spcPts val="1290"/>
              </a:spcBef>
              <a:spcAft>
                <a:spcPts val="0"/>
              </a:spcAft>
              <a:buClrTx/>
              <a:buSzTx/>
              <a:buFontTx/>
              <a:buNone/>
              <a:tabLst/>
              <a:defRPr/>
            </a:pPr>
            <a:r>
              <a:rPr kumimoji="1" sz="3100" b="0" i="0" u="none" strike="noStrike" kern="1200" cap="none" spc="-35" normalizeH="0" baseline="0" noProof="0" dirty="0">
                <a:ln>
                  <a:noFill/>
                </a:ln>
                <a:solidFill>
                  <a:srgbClr val="002A5C"/>
                </a:solidFill>
                <a:effectLst/>
                <a:uLnTx/>
                <a:uFillTx/>
                <a:latin typeface="Arial"/>
                <a:ea typeface="+mn-ea"/>
                <a:cs typeface="Arial"/>
              </a:rPr>
              <a:t>unknown </a:t>
            </a:r>
            <a:r>
              <a:rPr kumimoji="1" sz="3100" b="0" i="0" u="none" strike="noStrike" kern="1200" cap="none" spc="-55" normalizeH="0" baseline="0" noProof="0" dirty="0">
                <a:ln>
                  <a:noFill/>
                </a:ln>
                <a:solidFill>
                  <a:srgbClr val="002A5C"/>
                </a:solidFill>
                <a:effectLst/>
                <a:uLnTx/>
                <a:uFillTx/>
                <a:latin typeface="Arial"/>
                <a:ea typeface="+mn-ea"/>
                <a:cs typeface="Arial"/>
              </a:rPr>
              <a:t>parameters </a:t>
            </a:r>
            <a:r>
              <a:rPr kumimoji="1" sz="3100" b="0" i="0" u="none" strike="noStrike" kern="1200" cap="none" spc="10" normalizeH="0" baseline="0" noProof="0" dirty="0">
                <a:ln>
                  <a:noFill/>
                </a:ln>
                <a:solidFill>
                  <a:srgbClr val="002A5C"/>
                </a:solidFill>
                <a:effectLst/>
                <a:uLnTx/>
                <a:uFillTx/>
                <a:latin typeface="Arial"/>
                <a:ea typeface="+mn-ea"/>
                <a:cs typeface="Arial"/>
              </a:rPr>
              <a:t>at </a:t>
            </a:r>
            <a:r>
              <a:rPr kumimoji="1" sz="3100" b="0" i="0" u="none" strike="noStrike" kern="1200" cap="none" spc="55" normalizeH="0" baseline="0" noProof="0" dirty="0">
                <a:ln>
                  <a:noFill/>
                </a:ln>
                <a:solidFill>
                  <a:srgbClr val="002A5C"/>
                </a:solidFill>
                <a:effectLst/>
                <a:uLnTx/>
                <a:uFillTx/>
                <a:latin typeface="Arial"/>
                <a:ea typeface="+mn-ea"/>
                <a:cs typeface="Arial"/>
              </a:rPr>
              <a:t>time </a:t>
            </a:r>
            <a:r>
              <a:rPr kumimoji="1" sz="3100" b="0" i="0" u="none" strike="noStrike" kern="1200" cap="none" spc="-30" normalizeH="0" baseline="0" noProof="0" dirty="0">
                <a:ln>
                  <a:noFill/>
                </a:ln>
                <a:solidFill>
                  <a:srgbClr val="002A5C"/>
                </a:solidFill>
                <a:effectLst/>
                <a:uLnTx/>
                <a:uFillTx/>
                <a:latin typeface="Arial"/>
                <a:ea typeface="+mn-ea"/>
                <a:cs typeface="Arial"/>
              </a:rPr>
              <a:t>step </a:t>
            </a:r>
            <a:r>
              <a:rPr kumimoji="1" sz="5100" b="0" i="1" u="none" strike="noStrike" kern="1200" cap="none" spc="22" normalizeH="0" baseline="-2450" noProof="0" dirty="0">
                <a:ln>
                  <a:noFill/>
                </a:ln>
                <a:solidFill>
                  <a:prstClr val="black"/>
                </a:solidFill>
                <a:effectLst/>
                <a:uLnTx/>
                <a:uFillTx/>
                <a:latin typeface="Times New Roman"/>
                <a:ea typeface="+mn-ea"/>
                <a:cs typeface="Times New Roman"/>
              </a:rPr>
              <a:t>k </a:t>
            </a:r>
            <a:r>
              <a:rPr kumimoji="1" sz="3100" b="0" i="0" u="none" strike="noStrike" kern="1200" cap="none" spc="-75" normalizeH="0" baseline="0" noProof="0" dirty="0">
                <a:ln>
                  <a:noFill/>
                </a:ln>
                <a:solidFill>
                  <a:srgbClr val="002A5C"/>
                </a:solidFill>
                <a:effectLst/>
                <a:uLnTx/>
                <a:uFillTx/>
                <a:latin typeface="Arial"/>
                <a:ea typeface="+mn-ea"/>
                <a:cs typeface="Arial"/>
              </a:rPr>
              <a:t>,we </a:t>
            </a:r>
            <a:r>
              <a:rPr kumimoji="1" sz="3100" b="0" i="0" u="none" strike="noStrike" kern="1200" cap="none" spc="-60" normalizeH="0" baseline="0" noProof="0" dirty="0">
                <a:ln>
                  <a:noFill/>
                </a:ln>
                <a:solidFill>
                  <a:srgbClr val="002A5C"/>
                </a:solidFill>
                <a:effectLst/>
                <a:uLnTx/>
                <a:uFillTx/>
                <a:latin typeface="Arial"/>
                <a:ea typeface="+mn-ea"/>
                <a:cs typeface="Arial"/>
              </a:rPr>
              <a:t>generalize </a:t>
            </a:r>
            <a:r>
              <a:rPr kumimoji="1" sz="3100" b="0" i="0" u="none" strike="noStrike" kern="1200" cap="none" spc="55" normalizeH="0" baseline="0" noProof="0" dirty="0">
                <a:ln>
                  <a:noFill/>
                </a:ln>
                <a:solidFill>
                  <a:srgbClr val="002A5C"/>
                </a:solidFill>
                <a:effectLst/>
                <a:uLnTx/>
                <a:uFillTx/>
                <a:latin typeface="Arial"/>
                <a:ea typeface="+mn-ea"/>
                <a:cs typeface="Arial"/>
              </a:rPr>
              <a:t>this</a:t>
            </a:r>
            <a:r>
              <a:rPr kumimoji="1" sz="3100" b="0" i="0" u="none" strike="noStrike" kern="1200" cap="none" spc="459" normalizeH="0" baseline="0" noProof="0" dirty="0">
                <a:ln>
                  <a:noFill/>
                </a:ln>
                <a:solidFill>
                  <a:srgbClr val="002A5C"/>
                </a:solidFill>
                <a:effectLst/>
                <a:uLnTx/>
                <a:uFillTx/>
                <a:latin typeface="Arial"/>
                <a:ea typeface="+mn-ea"/>
                <a:cs typeface="Arial"/>
              </a:rPr>
              <a:t> </a:t>
            </a:r>
            <a:r>
              <a:rPr kumimoji="1" sz="3100" b="0" i="0" u="none" strike="noStrike" kern="1200" cap="none" spc="10" normalizeH="0" baseline="0" noProof="0" dirty="0">
                <a:ln>
                  <a:noFill/>
                </a:ln>
                <a:solidFill>
                  <a:srgbClr val="002A5C"/>
                </a:solidFill>
                <a:effectLst/>
                <a:uLnTx/>
                <a:uFillTx/>
                <a:latin typeface="Arial"/>
                <a:ea typeface="+mn-ea"/>
                <a:cs typeface="Arial"/>
              </a:rPr>
              <a:t>to</a:t>
            </a:r>
            <a:endParaRPr kumimoji="1" sz="3100" b="0" i="0" u="none" strike="noStrike" kern="1200" cap="none" spc="0" normalizeH="0" baseline="0" noProof="0" dirty="0">
              <a:ln>
                <a:noFill/>
              </a:ln>
              <a:solidFill>
                <a:prstClr val="black"/>
              </a:solidFill>
              <a:effectLst/>
              <a:uLnTx/>
              <a:uFillTx/>
              <a:latin typeface="Arial"/>
              <a:ea typeface="+mn-ea"/>
              <a:cs typeface="Arial"/>
            </a:endParaRPr>
          </a:p>
          <a:p>
            <a:pPr marL="1287780" marR="0" lvl="0" indent="0" algn="ctr" defTabSz="914400" rtl="0" eaLnBrk="1" fontAlgn="auto" latinLnBrk="0" hangingPunct="1">
              <a:lnSpc>
                <a:spcPct val="100000"/>
              </a:lnSpc>
              <a:spcBef>
                <a:spcPts val="1964"/>
              </a:spcBef>
              <a:spcAft>
                <a:spcPts val="0"/>
              </a:spcAft>
              <a:buClrTx/>
              <a:buSzTx/>
              <a:buFontTx/>
              <a:buNone/>
              <a:tabLst/>
              <a:defRPr/>
            </a:pPr>
            <a:r>
              <a:rPr kumimoji="1" sz="3300" b="0" i="0" u="none" strike="noStrike" kern="1200" cap="none" spc="200" normalizeH="0" baseline="0" noProof="0" dirty="0">
                <a:ln>
                  <a:noFill/>
                </a:ln>
                <a:solidFill>
                  <a:prstClr val="black"/>
                </a:solidFill>
                <a:effectLst/>
                <a:uLnTx/>
                <a:uFillTx/>
                <a:latin typeface="Lucida Sans Unicode"/>
                <a:ea typeface="+mn-ea"/>
                <a:cs typeface="Lucida Sans Unicode"/>
              </a:rPr>
              <a:t>ℒ</a:t>
            </a:r>
            <a:r>
              <a:rPr kumimoji="1" sz="3525" b="0" i="0" u="none" strike="noStrike" kern="1200" cap="none" spc="300" normalizeH="0" baseline="-18912" noProof="0" dirty="0">
                <a:ln>
                  <a:noFill/>
                </a:ln>
                <a:solidFill>
                  <a:prstClr val="black"/>
                </a:solidFill>
                <a:effectLst/>
                <a:uLnTx/>
                <a:uFillTx/>
                <a:latin typeface="Lucida Sans Unicode"/>
                <a:ea typeface="+mn-ea"/>
                <a:cs typeface="Lucida Sans Unicode"/>
              </a:rPr>
              <a:t>RLS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140" normalizeH="0" baseline="0" noProof="0" dirty="0">
                <a:ln>
                  <a:noFill/>
                </a:ln>
                <a:solidFill>
                  <a:prstClr val="black"/>
                </a:solidFill>
                <a:effectLst/>
                <a:uLnTx/>
                <a:uFillTx/>
                <a:latin typeface="Lucida Sans Unicode"/>
                <a:ea typeface="+mn-ea"/>
                <a:cs typeface="Lucida Sans Unicode"/>
              </a:rPr>
              <a:t>𝔼[(</a:t>
            </a:r>
            <a:r>
              <a:rPr kumimoji="1" sz="3300" b="0" i="1" u="none" strike="noStrike" kern="1200" cap="none" spc="-140" normalizeH="0" baseline="0" noProof="0" dirty="0">
                <a:ln>
                  <a:noFill/>
                </a:ln>
                <a:solidFill>
                  <a:prstClr val="black"/>
                </a:solidFill>
                <a:effectLst/>
                <a:uLnTx/>
                <a:uFillTx/>
                <a:latin typeface="Times New Roman"/>
                <a:ea typeface="+mn-ea"/>
                <a:cs typeface="Times New Roman"/>
              </a:rPr>
              <a:t>x</a:t>
            </a:r>
            <a:r>
              <a:rPr kumimoji="1" sz="3525" b="0" i="0" u="none" strike="noStrike" kern="1200" cap="none" spc="-209" normalizeH="0" baseline="-18912" noProof="0" dirty="0">
                <a:ln>
                  <a:noFill/>
                </a:ln>
                <a:solidFill>
                  <a:prstClr val="black"/>
                </a:solidFill>
                <a:effectLst/>
                <a:uLnTx/>
                <a:uFillTx/>
                <a:latin typeface="Lucida Sans Unicode"/>
                <a:ea typeface="+mn-ea"/>
                <a:cs typeface="Lucida Sans Unicode"/>
              </a:rPr>
              <a:t>1</a:t>
            </a:r>
            <a:r>
              <a:rPr kumimoji="1" sz="3525" b="0" i="1" u="none" strike="noStrike" kern="1200" cap="none" spc="-209" normalizeH="0" baseline="-18912" noProof="0" dirty="0">
                <a:ln>
                  <a:noFill/>
                </a:ln>
                <a:solidFill>
                  <a:prstClr val="black"/>
                </a:solidFill>
                <a:effectLst/>
                <a:uLnTx/>
                <a:uFillTx/>
                <a:latin typeface="Times New Roman"/>
                <a:ea typeface="+mn-ea"/>
                <a:cs typeface="Times New Roman"/>
              </a:rPr>
              <a:t>k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0" i="1" u="none" strike="noStrike" kern="1200" cap="none" spc="-445" normalizeH="0" baseline="0" noProof="0" dirty="0">
                <a:ln>
                  <a:noFill/>
                </a:ln>
                <a:solidFill>
                  <a:prstClr val="black"/>
                </a:solidFill>
                <a:effectLst/>
                <a:uLnTx/>
                <a:uFillTx/>
                <a:latin typeface="Times New Roman"/>
                <a:ea typeface="+mn-ea"/>
                <a:cs typeface="Times New Roman"/>
              </a:rPr>
              <a:t>x</a:t>
            </a:r>
            <a:r>
              <a:rPr kumimoji="1" sz="3525" b="0" i="0" u="none" strike="noStrike" kern="1200" cap="none" spc="-667" normalizeH="0" baseline="-18912" noProof="0" dirty="0">
                <a:ln>
                  <a:noFill/>
                </a:ln>
                <a:solidFill>
                  <a:prstClr val="black"/>
                </a:solidFill>
                <a:effectLst/>
                <a:uLnTx/>
                <a:uFillTx/>
                <a:latin typeface="Lucida Sans Unicode"/>
                <a:ea typeface="+mn-ea"/>
                <a:cs typeface="Lucida Sans Unicode"/>
              </a:rPr>
              <a:t>1</a:t>
            </a:r>
            <a:r>
              <a:rPr kumimoji="1" sz="3300" b="0" i="0" u="none" strike="noStrike" kern="1200" cap="none" spc="-445" normalizeH="0" baseline="0" noProof="0" dirty="0">
                <a:ln>
                  <a:noFill/>
                </a:ln>
                <a:solidFill>
                  <a:prstClr val="black"/>
                </a:solidFill>
                <a:effectLst/>
                <a:uLnTx/>
                <a:uFillTx/>
                <a:latin typeface="Lucida Sans Unicode"/>
                <a:ea typeface="+mn-ea"/>
                <a:cs typeface="Lucida Sans Unicode"/>
              </a:rPr>
              <a:t>̂ </a:t>
            </a:r>
            <a:r>
              <a:rPr kumimoji="1" sz="3525" b="0" i="1" u="none" strike="noStrike" kern="1200" cap="none" spc="-135" normalizeH="0" baseline="-18912" noProof="0" dirty="0">
                <a:ln>
                  <a:noFill/>
                </a:ln>
                <a:solidFill>
                  <a:prstClr val="black"/>
                </a:solidFill>
                <a:effectLst/>
                <a:uLnTx/>
                <a:uFillTx/>
                <a:latin typeface="Times New Roman"/>
                <a:ea typeface="+mn-ea"/>
                <a:cs typeface="Times New Roman"/>
              </a:rPr>
              <a:t>k</a:t>
            </a:r>
            <a:r>
              <a:rPr kumimoji="1" sz="3300" b="0" i="0" u="none" strike="noStrike" kern="1200" cap="none" spc="-90" normalizeH="0" baseline="0" noProof="0" dirty="0">
                <a:ln>
                  <a:noFill/>
                </a:ln>
                <a:solidFill>
                  <a:prstClr val="black"/>
                </a:solidFill>
                <a:effectLst/>
                <a:uLnTx/>
                <a:uFillTx/>
                <a:latin typeface="Lucida Sans Unicode"/>
                <a:ea typeface="+mn-ea"/>
                <a:cs typeface="Lucida Sans Unicode"/>
              </a:rPr>
              <a:t>)</a:t>
            </a:r>
            <a:r>
              <a:rPr kumimoji="1" sz="3525" b="0" i="0" u="none" strike="noStrike" kern="1200" cap="none" spc="-135" normalizeH="0" baseline="28368" noProof="0" dirty="0">
                <a:ln>
                  <a:noFill/>
                </a:ln>
                <a:solidFill>
                  <a:prstClr val="black"/>
                </a:solidFill>
                <a:effectLst/>
                <a:uLnTx/>
                <a:uFillTx/>
                <a:latin typeface="Lucida Sans Unicode"/>
                <a:ea typeface="+mn-ea"/>
                <a:cs typeface="Lucida Sans Unicode"/>
              </a:rPr>
              <a:t>2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0" normalizeH="0" baseline="0" noProof="0" dirty="0">
                <a:ln>
                  <a:noFill/>
                </a:ln>
                <a:solidFill>
                  <a:prstClr val="black"/>
                </a:solidFill>
                <a:effectLst/>
                <a:uLnTx/>
                <a:uFillTx/>
                <a:latin typeface="Lucida Sans Unicode"/>
                <a:ea typeface="+mn-ea"/>
                <a:cs typeface="Lucida Sans Unicode"/>
              </a:rPr>
              <a:t>(</a:t>
            </a:r>
            <a:r>
              <a:rPr kumimoji="1" sz="3300" b="0" i="1" u="none" strike="noStrike" kern="1200" cap="none" spc="-30" normalizeH="0" baseline="0" noProof="0" dirty="0">
                <a:ln>
                  <a:noFill/>
                </a:ln>
                <a:solidFill>
                  <a:prstClr val="black"/>
                </a:solidFill>
                <a:effectLst/>
                <a:uLnTx/>
                <a:uFillTx/>
                <a:latin typeface="Times New Roman"/>
                <a:ea typeface="+mn-ea"/>
                <a:cs typeface="Times New Roman"/>
              </a:rPr>
              <a:t>x</a:t>
            </a:r>
            <a:r>
              <a:rPr kumimoji="1" sz="3525" b="0" i="1" u="none" strike="noStrike" kern="1200" cap="none" spc="-44" normalizeH="0" baseline="-18912" noProof="0" dirty="0">
                <a:ln>
                  <a:noFill/>
                </a:ln>
                <a:solidFill>
                  <a:prstClr val="black"/>
                </a:solidFill>
                <a:effectLst/>
                <a:uLnTx/>
                <a:uFillTx/>
                <a:latin typeface="Times New Roman"/>
                <a:ea typeface="+mn-ea"/>
                <a:cs typeface="Times New Roman"/>
              </a:rPr>
              <a:t>nk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0" i="1" u="none" strike="noStrike" kern="1200" cap="none" spc="-340" normalizeH="0" baseline="0" noProof="0" dirty="0">
                <a:ln>
                  <a:noFill/>
                </a:ln>
                <a:solidFill>
                  <a:prstClr val="black"/>
                </a:solidFill>
                <a:effectLst/>
                <a:uLnTx/>
                <a:uFillTx/>
                <a:latin typeface="Times New Roman"/>
                <a:ea typeface="+mn-ea"/>
                <a:cs typeface="Times New Roman"/>
              </a:rPr>
              <a:t>x</a:t>
            </a:r>
            <a:r>
              <a:rPr kumimoji="1" sz="3525" b="0" i="1" u="none" strike="noStrike" kern="1200" cap="none" spc="-509" normalizeH="0" baseline="-18912" noProof="0" dirty="0">
                <a:ln>
                  <a:noFill/>
                </a:ln>
                <a:solidFill>
                  <a:prstClr val="black"/>
                </a:solidFill>
                <a:effectLst/>
                <a:uLnTx/>
                <a:uFillTx/>
                <a:latin typeface="Times New Roman"/>
                <a:ea typeface="+mn-ea"/>
                <a:cs typeface="Times New Roman"/>
              </a:rPr>
              <a:t>n</a:t>
            </a:r>
            <a:r>
              <a:rPr kumimoji="1" sz="3300" b="0" i="0" u="none" strike="noStrike" kern="1200" cap="none" spc="-340"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720" normalizeH="0" baseline="0" noProof="0" dirty="0">
                <a:ln>
                  <a:noFill/>
                </a:ln>
                <a:solidFill>
                  <a:prstClr val="black"/>
                </a:solidFill>
                <a:effectLst/>
                <a:uLnTx/>
                <a:uFillTx/>
                <a:latin typeface="Lucida Sans Unicode"/>
                <a:ea typeface="+mn-ea"/>
                <a:cs typeface="Lucida Sans Unicode"/>
              </a:rPr>
              <a:t> </a:t>
            </a:r>
            <a:r>
              <a:rPr kumimoji="1" sz="3525" b="0" i="1" u="none" strike="noStrike" kern="1200" cap="none" spc="-97" normalizeH="0" baseline="-18912" noProof="0" dirty="0">
                <a:ln>
                  <a:noFill/>
                </a:ln>
                <a:solidFill>
                  <a:prstClr val="black"/>
                </a:solidFill>
                <a:effectLst/>
                <a:uLnTx/>
                <a:uFillTx/>
                <a:latin typeface="Times New Roman"/>
                <a:ea typeface="+mn-ea"/>
                <a:cs typeface="Times New Roman"/>
              </a:rPr>
              <a:t>k</a:t>
            </a:r>
            <a:r>
              <a:rPr kumimoji="1" sz="3300" b="0" i="0" u="none" strike="noStrike" kern="1200" cap="none" spc="-65" normalizeH="0" baseline="0" noProof="0" dirty="0">
                <a:ln>
                  <a:noFill/>
                </a:ln>
                <a:solidFill>
                  <a:prstClr val="black"/>
                </a:solidFill>
                <a:effectLst/>
                <a:uLnTx/>
                <a:uFillTx/>
                <a:latin typeface="Lucida Sans Unicode"/>
                <a:ea typeface="+mn-ea"/>
                <a:cs typeface="Lucida Sans Unicode"/>
              </a:rPr>
              <a:t>)</a:t>
            </a:r>
            <a:r>
              <a:rPr kumimoji="1" sz="3525" b="0" i="0" u="none" strike="noStrike" kern="1200" cap="none" spc="-97" normalizeH="0" baseline="28368" noProof="0" dirty="0">
                <a:ln>
                  <a:noFill/>
                </a:ln>
                <a:solidFill>
                  <a:prstClr val="black"/>
                </a:solidFill>
                <a:effectLst/>
                <a:uLnTx/>
                <a:uFillTx/>
                <a:latin typeface="Lucida Sans Unicode"/>
                <a:ea typeface="+mn-ea"/>
                <a:cs typeface="Lucida Sans Unicode"/>
              </a:rPr>
              <a:t>2</a:t>
            </a:r>
            <a:r>
              <a:rPr kumimoji="1" sz="3300" b="0" i="0" u="none" strike="noStrike" kern="1200" cap="none" spc="-65" normalizeH="0" baseline="0" noProof="0" dirty="0">
                <a:ln>
                  <a:noFill/>
                </a:ln>
                <a:solidFill>
                  <a:prstClr val="black"/>
                </a:solidFill>
                <a:effectLst/>
                <a:uLnTx/>
                <a:uFillTx/>
                <a:latin typeface="Lucida Sans Unicode"/>
                <a:ea typeface="+mn-ea"/>
                <a:cs typeface="Lucida Sans Unicode"/>
              </a:rPr>
              <a:t>]</a:t>
            </a:r>
            <a:endParaRPr kumimoji="1" sz="3300" b="0" i="0" u="none" strike="noStrike" kern="1200" cap="none" spc="0" normalizeH="0" baseline="0" noProof="0" dirty="0">
              <a:ln>
                <a:noFill/>
              </a:ln>
              <a:solidFill>
                <a:prstClr val="black"/>
              </a:solidFill>
              <a:effectLst/>
              <a:uLnTx/>
              <a:uFillTx/>
              <a:latin typeface="Lucida Sans Unicode"/>
              <a:ea typeface="+mn-ea"/>
              <a:cs typeface="Lucida Sans Unicode"/>
            </a:endParaRPr>
          </a:p>
          <a:p>
            <a:pPr marL="0" marR="1582420" lvl="0" indent="0" algn="ctr" defTabSz="914400" rtl="0" eaLnBrk="1" fontAlgn="auto" latinLnBrk="0" hangingPunct="1">
              <a:lnSpc>
                <a:spcPct val="100000"/>
              </a:lnSpc>
              <a:spcBef>
                <a:spcPts val="775"/>
              </a:spcBef>
              <a:spcAft>
                <a:spcPts val="0"/>
              </a:spcAft>
              <a:buClrTx/>
              <a:buSzTx/>
              <a:buFontTx/>
              <a:buNone/>
              <a:tabLst/>
              <a:defRPr/>
            </a:pP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13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145" normalizeH="0" baseline="0" noProof="0" dirty="0">
                <a:ln>
                  <a:noFill/>
                </a:ln>
                <a:solidFill>
                  <a:prstClr val="black"/>
                </a:solidFill>
                <a:effectLst/>
                <a:uLnTx/>
                <a:uFillTx/>
                <a:latin typeface="Lucida Sans Unicode"/>
                <a:ea typeface="+mn-ea"/>
                <a:cs typeface="Lucida Sans Unicode"/>
              </a:rPr>
              <a:t>Trace(</a:t>
            </a:r>
            <a:r>
              <a:rPr kumimoji="1" sz="3300" b="1" i="0" u="none" strike="noStrike" kern="1200" cap="none" spc="-145" normalizeH="0" baseline="0" noProof="0" dirty="0">
                <a:ln>
                  <a:noFill/>
                </a:ln>
                <a:solidFill>
                  <a:prstClr val="black"/>
                </a:solidFill>
                <a:effectLst/>
                <a:uLnTx/>
                <a:uFillTx/>
                <a:latin typeface="Times New Roman"/>
                <a:ea typeface="+mn-ea"/>
                <a:cs typeface="Times New Roman"/>
              </a:rPr>
              <a:t>P</a:t>
            </a:r>
            <a:r>
              <a:rPr kumimoji="1" sz="3525" b="0" i="1" u="none" strike="noStrike" kern="1200" cap="none" spc="-217" normalizeH="0" baseline="-18912" noProof="0" dirty="0">
                <a:ln>
                  <a:noFill/>
                </a:ln>
                <a:solidFill>
                  <a:prstClr val="black"/>
                </a:solidFill>
                <a:effectLst/>
                <a:uLnTx/>
                <a:uFillTx/>
                <a:latin typeface="Times New Roman"/>
                <a:ea typeface="+mn-ea"/>
                <a:cs typeface="Times New Roman"/>
              </a:rPr>
              <a:t>k</a:t>
            </a:r>
            <a:r>
              <a:rPr kumimoji="1" sz="3300" b="0" i="0" u="none" strike="noStrike" kern="1200" cap="none" spc="-145" normalizeH="0" baseline="0" noProof="0" dirty="0">
                <a:ln>
                  <a:noFill/>
                </a:ln>
                <a:solidFill>
                  <a:prstClr val="black"/>
                </a:solidFill>
                <a:effectLst/>
                <a:uLnTx/>
                <a:uFillTx/>
                <a:latin typeface="Lucida Sans Unicode"/>
                <a:ea typeface="+mn-ea"/>
                <a:cs typeface="Lucida Sans Unicode"/>
              </a:rPr>
              <a:t>)</a:t>
            </a:r>
            <a:endParaRPr kumimoji="1" sz="3300" b="0" i="0" u="none" strike="noStrike" kern="1200" cap="none" spc="0" normalizeH="0" baseline="0" noProof="0" dirty="0">
              <a:ln>
                <a:noFill/>
              </a:ln>
              <a:solidFill>
                <a:prstClr val="black"/>
              </a:solidFill>
              <a:effectLst/>
              <a:uLnTx/>
              <a:uFillTx/>
              <a:latin typeface="Lucida Sans Unicode"/>
              <a:ea typeface="+mn-ea"/>
              <a:cs typeface="Lucida Sans Unicode"/>
            </a:endParaRPr>
          </a:p>
          <a:p>
            <a:pPr marL="5648325" marR="0" lvl="0" indent="0" algn="l" defTabSz="914400" rtl="0" eaLnBrk="1" fontAlgn="auto" latinLnBrk="0" hangingPunct="1">
              <a:lnSpc>
                <a:spcPct val="100000"/>
              </a:lnSpc>
              <a:spcBef>
                <a:spcPts val="3415"/>
              </a:spcBef>
              <a:spcAft>
                <a:spcPts val="0"/>
              </a:spcAft>
              <a:buClrTx/>
              <a:buSzTx/>
              <a:buFontTx/>
              <a:buNone/>
              <a:tabLst/>
              <a:defRPr/>
            </a:pPr>
            <a:r>
              <a:rPr kumimoji="1" sz="3300" b="0" i="0" u="none" strike="noStrike" kern="1200" cap="none" spc="-25" normalizeH="0" baseline="0" noProof="0" dirty="0">
                <a:ln>
                  <a:noFill/>
                </a:ln>
                <a:solidFill>
                  <a:srgbClr val="5E5E5E"/>
                </a:solidFill>
                <a:effectLst/>
                <a:uLnTx/>
                <a:uFillTx/>
                <a:latin typeface="Arial"/>
                <a:ea typeface="+mn-ea"/>
                <a:cs typeface="Arial"/>
              </a:rPr>
              <a:t>Estimator</a:t>
            </a:r>
            <a:r>
              <a:rPr kumimoji="1" sz="3300" b="0" i="0" u="none" strike="noStrike" kern="1200" cap="none" spc="75" normalizeH="0" baseline="0" noProof="0" dirty="0">
                <a:ln>
                  <a:noFill/>
                </a:ln>
                <a:solidFill>
                  <a:srgbClr val="5E5E5E"/>
                </a:solidFill>
                <a:effectLst/>
                <a:uLnTx/>
                <a:uFillTx/>
                <a:latin typeface="Arial"/>
                <a:ea typeface="+mn-ea"/>
                <a:cs typeface="Arial"/>
              </a:rPr>
              <a:t> </a:t>
            </a:r>
            <a:r>
              <a:rPr kumimoji="1" sz="3300" b="1" i="1" u="none" strike="noStrike" kern="1200" cap="none" spc="35" normalizeH="0" baseline="0" noProof="0" dirty="0" smtClean="0">
                <a:ln>
                  <a:noFill/>
                </a:ln>
                <a:solidFill>
                  <a:srgbClr val="5E5E5E"/>
                </a:solidFill>
                <a:effectLst/>
                <a:uLnTx/>
                <a:uFillTx/>
                <a:latin typeface="Calibri"/>
                <a:ea typeface="+mn-ea"/>
                <a:cs typeface="Calibri"/>
              </a:rPr>
              <a:t>covariance</a:t>
            </a:r>
            <a:r>
              <a:rPr kumimoji="1" lang="ja-JP" altLang="en-US" sz="3300" b="1" i="1" u="none" strike="noStrike" kern="1200" cap="none" spc="35" normalizeH="0" baseline="0" noProof="0" dirty="0" smtClean="0">
                <a:ln>
                  <a:noFill/>
                </a:ln>
                <a:solidFill>
                  <a:srgbClr val="5E5E5E"/>
                </a:solidFill>
                <a:effectLst/>
                <a:uLnTx/>
                <a:uFillTx/>
                <a:latin typeface="Calibri"/>
                <a:ea typeface="+mn-ea"/>
                <a:cs typeface="Calibri"/>
              </a:rPr>
              <a:t>（共分散）</a:t>
            </a:r>
            <a:endParaRPr kumimoji="1" sz="3300" b="0" i="0" u="none" strike="noStrike" kern="1200" cap="none" spc="0" normalizeH="0" baseline="0" noProof="0" dirty="0">
              <a:ln>
                <a:noFill/>
              </a:ln>
              <a:solidFill>
                <a:prstClr val="black"/>
              </a:solidFill>
              <a:effectLst/>
              <a:uLnTx/>
              <a:uFillTx/>
              <a:latin typeface="Calibri"/>
              <a:ea typeface="+mn-ea"/>
              <a:cs typeface="Calibri"/>
            </a:endParaRPr>
          </a:p>
        </p:txBody>
      </p:sp>
      <p:sp>
        <p:nvSpPr>
          <p:cNvPr id="10" name="正方形/長方形 9"/>
          <p:cNvSpPr/>
          <p:nvPr/>
        </p:nvSpPr>
        <p:spPr>
          <a:xfrm>
            <a:off x="222250" y="9320092"/>
            <a:ext cx="8610600" cy="1815882"/>
          </a:xfrm>
          <a:prstGeom prst="rect">
            <a:avLst/>
          </a:prstGeom>
        </p:spPr>
        <p:txBody>
          <a:bodyPr wrap="square">
            <a:spAutoFit/>
          </a:bodyPr>
          <a:lstStyle/>
          <a:p>
            <a:r>
              <a:rPr lang="en-US" altLang="ja-JP" sz="2800" dirty="0" smtClean="0">
                <a:solidFill>
                  <a:srgbClr val="000000"/>
                </a:solidFill>
                <a:latin typeface="BNYCSS+HelveticaNeue"/>
              </a:rPr>
              <a:t>Trace</a:t>
            </a:r>
            <a:r>
              <a:rPr lang="ja-JP" altLang="en-US" sz="2800" dirty="0" smtClean="0">
                <a:solidFill>
                  <a:srgbClr val="000000"/>
                </a:solidFill>
                <a:latin typeface="BNYCSS+HelveticaNeue"/>
              </a:rPr>
              <a:t>（跡、せき）</a:t>
            </a:r>
            <a:r>
              <a:rPr lang="en-US" altLang="ja-JP" sz="2800" dirty="0" smtClean="0">
                <a:solidFill>
                  <a:srgbClr val="000000"/>
                </a:solidFill>
                <a:latin typeface="BNYCSS+HelveticaNeue"/>
              </a:rPr>
              <a:t>: </a:t>
            </a:r>
            <a:r>
              <a:rPr lang="en-US" altLang="ja-JP" sz="2800" dirty="0">
                <a:solidFill>
                  <a:srgbClr val="000000"/>
                </a:solidFill>
                <a:latin typeface="BNYCSS+HelveticaNeue"/>
              </a:rPr>
              <a:t>In linear algebra, the trace (often abbreviated to </a:t>
            </a:r>
            <a:r>
              <a:rPr lang="en-US" altLang="ja-JP" sz="2800" i="1" dirty="0" err="1" smtClean="0">
                <a:solidFill>
                  <a:srgbClr val="000000"/>
                </a:solidFill>
                <a:latin typeface="BNYCSS+HelveticaNeue"/>
              </a:rPr>
              <a:t>tr</a:t>
            </a:r>
            <a:r>
              <a:rPr lang="en-US" altLang="ja-JP" sz="2800" dirty="0" smtClean="0">
                <a:solidFill>
                  <a:srgbClr val="000000"/>
                </a:solidFill>
                <a:latin typeface="BNYCSS+HelveticaNeue"/>
              </a:rPr>
              <a:t>) </a:t>
            </a:r>
            <a:r>
              <a:rPr lang="en-US" altLang="ja-JP" sz="2800" dirty="0">
                <a:solidFill>
                  <a:srgbClr val="000000"/>
                </a:solidFill>
                <a:latin typeface="BNYCSS+HelveticaNeue"/>
              </a:rPr>
              <a:t>of a square matrix A is defined to be the </a:t>
            </a:r>
            <a:r>
              <a:rPr lang="en-US" altLang="ja-JP" sz="2800" dirty="0">
                <a:solidFill>
                  <a:srgbClr val="FF0000"/>
                </a:solidFill>
                <a:latin typeface="BNYCSS+HelveticaNeue"/>
              </a:rPr>
              <a:t>sum</a:t>
            </a:r>
            <a:r>
              <a:rPr lang="en-US" altLang="ja-JP" sz="2800" dirty="0">
                <a:solidFill>
                  <a:srgbClr val="000000"/>
                </a:solidFill>
                <a:latin typeface="BNYCSS+HelveticaNeue"/>
              </a:rPr>
              <a:t> of elements on the </a:t>
            </a:r>
            <a:r>
              <a:rPr lang="en-US" altLang="ja-JP" sz="2800" dirty="0">
                <a:solidFill>
                  <a:srgbClr val="FF0000"/>
                </a:solidFill>
                <a:latin typeface="BNYCSS+HelveticaNeue"/>
              </a:rPr>
              <a:t>main</a:t>
            </a:r>
            <a:r>
              <a:rPr lang="en-US" altLang="ja-JP" sz="2800" dirty="0">
                <a:solidFill>
                  <a:srgbClr val="000000"/>
                </a:solidFill>
                <a:latin typeface="BNYCSS+HelveticaNeue"/>
              </a:rPr>
              <a:t> </a:t>
            </a:r>
            <a:r>
              <a:rPr lang="en-US" altLang="ja-JP" sz="2800" dirty="0">
                <a:solidFill>
                  <a:srgbClr val="FF0000"/>
                </a:solidFill>
                <a:latin typeface="BNYCSS+HelveticaNeue"/>
              </a:rPr>
              <a:t>diagonal</a:t>
            </a:r>
            <a:r>
              <a:rPr lang="en-US" altLang="ja-JP" sz="2800" dirty="0">
                <a:solidFill>
                  <a:srgbClr val="000000"/>
                </a:solidFill>
                <a:latin typeface="BNYCSS+HelveticaNeue"/>
              </a:rPr>
              <a:t> </a:t>
            </a:r>
            <a:r>
              <a:rPr lang="ja-JP" altLang="en-US" sz="2800" dirty="0" smtClean="0">
                <a:solidFill>
                  <a:srgbClr val="000000"/>
                </a:solidFill>
                <a:latin typeface="BNYCSS+HelveticaNeue"/>
              </a:rPr>
              <a:t>（主対角線）</a:t>
            </a:r>
            <a:r>
              <a:rPr lang="en-US" altLang="ja-JP" sz="2800" dirty="0" smtClean="0">
                <a:solidFill>
                  <a:srgbClr val="000000"/>
                </a:solidFill>
                <a:latin typeface="BNYCSS+HelveticaNeue"/>
              </a:rPr>
              <a:t>(from </a:t>
            </a:r>
            <a:r>
              <a:rPr lang="en-US" altLang="ja-JP" sz="2800" dirty="0">
                <a:solidFill>
                  <a:srgbClr val="000000"/>
                </a:solidFill>
                <a:latin typeface="BNYCSS+HelveticaNeue"/>
              </a:rPr>
              <a:t>the upper left to the lower right) of A. </a:t>
            </a:r>
            <a:endParaRPr lang="ja-JP" altLang="en-US" sz="2800" dirty="0"/>
          </a:p>
        </p:txBody>
      </p:sp>
    </p:spTree>
    <p:extLst>
      <p:ext uri="{BB962C8B-B14F-4D97-AF65-F5344CB8AC3E}">
        <p14:creationId xmlns:p14="http://schemas.microsoft.com/office/powerpoint/2010/main" val="34565839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46285" y="2081477"/>
            <a:ext cx="14927580" cy="528320"/>
          </a:xfrm>
          <a:prstGeom prst="rect">
            <a:avLst/>
          </a:prstGeom>
        </p:spPr>
        <p:txBody>
          <a:bodyPr vert="horz" wrap="square" lIns="0" tIns="12065" rIns="0" bIns="0" rtlCol="0">
            <a:spAutoFit/>
          </a:bodyPr>
          <a:lstStyle/>
          <a:p>
            <a:pPr marL="464820" marR="0" lvl="0" indent="-440055" algn="l" defTabSz="914400" rtl="0" eaLnBrk="1" fontAlgn="auto" latinLnBrk="0" hangingPunct="1">
              <a:lnSpc>
                <a:spcPct val="100000"/>
              </a:lnSpc>
              <a:spcBef>
                <a:spcPts val="95"/>
              </a:spcBef>
              <a:spcAft>
                <a:spcPts val="0"/>
              </a:spcAft>
              <a:buClrTx/>
              <a:buSzPct val="124590"/>
              <a:buFontTx/>
              <a:buChar char="•"/>
              <a:tabLst>
                <a:tab pos="465455" algn="l"/>
                <a:tab pos="14443710" algn="l"/>
              </a:tabLst>
              <a:defRPr/>
            </a:pPr>
            <a:r>
              <a:rPr kumimoji="1" sz="3050" b="0" i="0" u="none" strike="noStrike" kern="1200" cap="none" spc="-35" normalizeH="0" baseline="0" noProof="0" dirty="0">
                <a:ln>
                  <a:noFill/>
                </a:ln>
                <a:solidFill>
                  <a:srgbClr val="002A5C"/>
                </a:solidFill>
                <a:effectLst/>
                <a:uLnTx/>
                <a:uFillTx/>
                <a:latin typeface="Arial"/>
                <a:ea typeface="+mn-ea"/>
                <a:cs typeface="Arial"/>
              </a:rPr>
              <a:t>Using </a:t>
            </a:r>
            <a:r>
              <a:rPr kumimoji="1" sz="3050" b="0" i="0" u="none" strike="noStrike" kern="1200" cap="none" spc="-60" normalizeH="0" baseline="0" noProof="0" dirty="0">
                <a:ln>
                  <a:noFill/>
                </a:ln>
                <a:solidFill>
                  <a:srgbClr val="002A5C"/>
                </a:solidFill>
                <a:effectLst/>
                <a:uLnTx/>
                <a:uFillTx/>
                <a:latin typeface="Arial"/>
                <a:ea typeface="+mn-ea"/>
                <a:cs typeface="Arial"/>
              </a:rPr>
              <a:t>our </a:t>
            </a:r>
            <a:r>
              <a:rPr kumimoji="1" sz="3050" b="0" i="0" u="none" strike="noStrike" kern="1200" cap="none" spc="-5" normalizeH="0" baseline="0" noProof="0" dirty="0">
                <a:ln>
                  <a:noFill/>
                </a:ln>
                <a:solidFill>
                  <a:srgbClr val="002A5C"/>
                </a:solidFill>
                <a:effectLst/>
                <a:uLnTx/>
                <a:uFillTx/>
                <a:latin typeface="Arial"/>
                <a:ea typeface="+mn-ea"/>
                <a:cs typeface="Arial"/>
              </a:rPr>
              <a:t>linear </a:t>
            </a:r>
            <a:r>
              <a:rPr kumimoji="1" sz="3050" b="0" i="0" u="none" strike="noStrike" kern="1200" cap="none" spc="-60" normalizeH="0" baseline="0" noProof="0" dirty="0">
                <a:ln>
                  <a:noFill/>
                </a:ln>
                <a:solidFill>
                  <a:srgbClr val="002A5C"/>
                </a:solidFill>
                <a:effectLst/>
                <a:uLnTx/>
                <a:uFillTx/>
                <a:latin typeface="Arial"/>
                <a:ea typeface="+mn-ea"/>
                <a:cs typeface="Arial"/>
              </a:rPr>
              <a:t>recursive </a:t>
            </a:r>
            <a:r>
              <a:rPr kumimoji="1" sz="3050" b="0" i="0" u="none" strike="noStrike" kern="1200" cap="none" spc="20" normalizeH="0" baseline="0" noProof="0" dirty="0">
                <a:ln>
                  <a:noFill/>
                </a:ln>
                <a:solidFill>
                  <a:srgbClr val="002A5C"/>
                </a:solidFill>
                <a:effectLst/>
                <a:uLnTx/>
                <a:uFillTx/>
                <a:latin typeface="Arial"/>
                <a:ea typeface="+mn-ea"/>
                <a:cs typeface="Arial"/>
              </a:rPr>
              <a:t>formulation, </a:t>
            </a:r>
            <a:r>
              <a:rPr kumimoji="1" sz="3050" b="0" i="0" u="none" strike="noStrike" kern="1200" cap="none" spc="-170" normalizeH="0" baseline="0" noProof="0" dirty="0">
                <a:ln>
                  <a:noFill/>
                </a:ln>
                <a:solidFill>
                  <a:srgbClr val="002A5C"/>
                </a:solidFill>
                <a:effectLst/>
                <a:uLnTx/>
                <a:uFillTx/>
                <a:latin typeface="Arial"/>
                <a:ea typeface="+mn-ea"/>
                <a:cs typeface="Arial"/>
              </a:rPr>
              <a:t>we  </a:t>
            </a:r>
            <a:r>
              <a:rPr kumimoji="1" sz="3050" b="0" i="0" u="none" strike="noStrike" kern="1200" cap="none" spc="-60" normalizeH="0" baseline="0" noProof="0" dirty="0">
                <a:ln>
                  <a:noFill/>
                </a:ln>
                <a:solidFill>
                  <a:srgbClr val="002A5C"/>
                </a:solidFill>
                <a:effectLst/>
                <a:uLnTx/>
                <a:uFillTx/>
                <a:latin typeface="Arial"/>
                <a:ea typeface="+mn-ea"/>
                <a:cs typeface="Arial"/>
              </a:rPr>
              <a:t>can </a:t>
            </a:r>
            <a:r>
              <a:rPr kumimoji="1" sz="3050" b="0" i="0" u="none" strike="noStrike" kern="1200" cap="none" spc="-125" normalizeH="0" baseline="0" noProof="0" dirty="0">
                <a:ln>
                  <a:noFill/>
                </a:ln>
                <a:solidFill>
                  <a:srgbClr val="002A5C"/>
                </a:solidFill>
                <a:effectLst/>
                <a:uLnTx/>
                <a:uFillTx/>
                <a:latin typeface="Arial"/>
                <a:ea typeface="+mn-ea"/>
                <a:cs typeface="Arial"/>
              </a:rPr>
              <a:t>express </a:t>
            </a:r>
            <a:r>
              <a:rPr kumimoji="1" sz="3050" b="0" i="0" u="none" strike="noStrike" kern="1200" cap="none" spc="-70" normalizeH="0" baseline="0" noProof="0" dirty="0">
                <a:ln>
                  <a:noFill/>
                </a:ln>
                <a:solidFill>
                  <a:srgbClr val="002A5C"/>
                </a:solidFill>
                <a:effectLst/>
                <a:uLnTx/>
                <a:uFillTx/>
                <a:latin typeface="Arial"/>
                <a:ea typeface="+mn-ea"/>
                <a:cs typeface="Arial"/>
              </a:rPr>
              <a:t>covariance </a:t>
            </a:r>
            <a:r>
              <a:rPr kumimoji="1" sz="3050" b="0" i="0" u="none" strike="noStrike" kern="1200" cap="none" spc="-175" normalizeH="0" baseline="0" noProof="0" dirty="0">
                <a:ln>
                  <a:noFill/>
                </a:ln>
                <a:solidFill>
                  <a:srgbClr val="002A5C"/>
                </a:solidFill>
                <a:effectLst/>
                <a:uLnTx/>
                <a:uFillTx/>
                <a:latin typeface="Arial"/>
                <a:ea typeface="+mn-ea"/>
                <a:cs typeface="Arial"/>
              </a:rPr>
              <a:t>as  a</a:t>
            </a:r>
            <a:r>
              <a:rPr kumimoji="1" sz="3050" b="0" i="0" u="none" strike="noStrike" kern="1200" cap="none" spc="400" normalizeH="0" baseline="0" noProof="0" dirty="0">
                <a:ln>
                  <a:noFill/>
                </a:ln>
                <a:solidFill>
                  <a:srgbClr val="002A5C"/>
                </a:solidFill>
                <a:effectLst/>
                <a:uLnTx/>
                <a:uFillTx/>
                <a:latin typeface="Arial"/>
                <a:ea typeface="+mn-ea"/>
                <a:cs typeface="Arial"/>
              </a:rPr>
              <a:t> </a:t>
            </a:r>
            <a:r>
              <a:rPr kumimoji="1" sz="3050" b="0" i="0" u="none" strike="noStrike" kern="1200" cap="none" spc="40" normalizeH="0" baseline="0" noProof="0" dirty="0">
                <a:ln>
                  <a:noFill/>
                </a:ln>
                <a:solidFill>
                  <a:srgbClr val="002A5C"/>
                </a:solidFill>
                <a:effectLst/>
                <a:uLnTx/>
                <a:uFillTx/>
                <a:latin typeface="Arial"/>
                <a:ea typeface="+mn-ea"/>
                <a:cs typeface="Arial"/>
              </a:rPr>
              <a:t>function</a:t>
            </a:r>
            <a:r>
              <a:rPr kumimoji="1" sz="3050" b="0" i="0" u="none" strike="noStrike" kern="1200" cap="none" spc="90" normalizeH="0" baseline="0" noProof="0" dirty="0">
                <a:ln>
                  <a:noFill/>
                </a:ln>
                <a:solidFill>
                  <a:srgbClr val="002A5C"/>
                </a:solidFill>
                <a:effectLst/>
                <a:uLnTx/>
                <a:uFillTx/>
                <a:latin typeface="Arial"/>
                <a:ea typeface="+mn-ea"/>
                <a:cs typeface="Arial"/>
              </a:rPr>
              <a:t> </a:t>
            </a:r>
            <a:r>
              <a:rPr kumimoji="1" sz="3050" b="0" i="0" u="none" strike="noStrike" kern="1200" cap="none" spc="-5" normalizeH="0" baseline="0" noProof="0" dirty="0">
                <a:ln>
                  <a:noFill/>
                </a:ln>
                <a:solidFill>
                  <a:srgbClr val="002A5C"/>
                </a:solidFill>
                <a:effectLst/>
                <a:uLnTx/>
                <a:uFillTx/>
                <a:latin typeface="Arial"/>
                <a:ea typeface="+mn-ea"/>
                <a:cs typeface="Arial"/>
              </a:rPr>
              <a:t>of	</a:t>
            </a:r>
            <a:r>
              <a:rPr kumimoji="1" sz="4950" b="1" i="0" u="none" strike="noStrike" kern="1200" cap="none" spc="-7" normalizeH="0" baseline="-2525" noProof="0" dirty="0">
                <a:ln>
                  <a:noFill/>
                </a:ln>
                <a:solidFill>
                  <a:prstClr val="black"/>
                </a:solidFill>
                <a:effectLst/>
                <a:uLnTx/>
                <a:uFillTx/>
                <a:latin typeface="Times New Roman"/>
                <a:ea typeface="+mn-ea"/>
                <a:cs typeface="Times New Roman"/>
              </a:rPr>
              <a:t>K</a:t>
            </a:r>
            <a:r>
              <a:rPr kumimoji="1" sz="3525" b="0" i="1" u="none" strike="noStrike" kern="1200" cap="none" spc="-7" normalizeH="0" baseline="-22458" noProof="0" dirty="0">
                <a:ln>
                  <a:noFill/>
                </a:ln>
                <a:solidFill>
                  <a:prstClr val="black"/>
                </a:solidFill>
                <a:effectLst/>
                <a:uLnTx/>
                <a:uFillTx/>
                <a:latin typeface="Times New Roman"/>
                <a:ea typeface="+mn-ea"/>
                <a:cs typeface="Times New Roman"/>
              </a:rPr>
              <a:t>k</a:t>
            </a:r>
            <a:endParaRPr kumimoji="1" sz="3525" b="0" i="0" u="none" strike="noStrike" kern="1200" cap="none" spc="0" normalizeH="0" baseline="-22458" noProof="0">
              <a:ln>
                <a:noFill/>
              </a:ln>
              <a:solidFill>
                <a:prstClr val="black"/>
              </a:solidFill>
              <a:effectLst/>
              <a:uLnTx/>
              <a:uFillTx/>
              <a:latin typeface="Times New Roman"/>
              <a:ea typeface="+mn-ea"/>
              <a:cs typeface="Times New Roman"/>
            </a:endParaRPr>
          </a:p>
        </p:txBody>
      </p:sp>
      <p:sp>
        <p:nvSpPr>
          <p:cNvPr id="3" name="object 3"/>
          <p:cNvSpPr txBox="1"/>
          <p:nvPr/>
        </p:nvSpPr>
        <p:spPr>
          <a:xfrm>
            <a:off x="1320885" y="4269892"/>
            <a:ext cx="11877675" cy="3000821"/>
          </a:xfrm>
          <a:prstGeom prst="rect">
            <a:avLst/>
          </a:prstGeom>
        </p:spPr>
        <p:txBody>
          <a:bodyPr vert="horz" wrap="square" lIns="0" tIns="12700" rIns="0" bIns="0" rtlCol="0">
            <a:spAutoFit/>
          </a:bodyPr>
          <a:lstStyle/>
          <a:p>
            <a:pPr marL="490220" marR="0" lvl="0" indent="-440055" algn="l" defTabSz="914400" rtl="0" eaLnBrk="1" fontAlgn="auto" latinLnBrk="0" hangingPunct="1">
              <a:lnSpc>
                <a:spcPct val="100000"/>
              </a:lnSpc>
              <a:spcBef>
                <a:spcPts val="100"/>
              </a:spcBef>
              <a:spcAft>
                <a:spcPts val="0"/>
              </a:spcAft>
              <a:buClrTx/>
              <a:buSzPct val="124590"/>
              <a:buFontTx/>
              <a:buChar char="•"/>
              <a:tabLst>
                <a:tab pos="490855" algn="l"/>
              </a:tabLst>
              <a:defRPr/>
            </a:pPr>
            <a:r>
              <a:rPr kumimoji="1" sz="3050" b="0" i="0" u="none" strike="noStrike" kern="1200" cap="none" spc="-315" normalizeH="0" baseline="0" noProof="0" dirty="0">
                <a:ln>
                  <a:noFill/>
                </a:ln>
                <a:solidFill>
                  <a:srgbClr val="002A5C"/>
                </a:solidFill>
                <a:effectLst/>
                <a:uLnTx/>
                <a:uFillTx/>
                <a:latin typeface="Arial"/>
                <a:ea typeface="+mn-ea"/>
                <a:cs typeface="Arial"/>
              </a:rPr>
              <a:t>We </a:t>
            </a:r>
            <a:r>
              <a:rPr kumimoji="1" sz="3050" b="0" i="0" u="none" strike="noStrike" kern="1200" cap="none" spc="-60" normalizeH="0" baseline="0" noProof="0" dirty="0">
                <a:ln>
                  <a:noFill/>
                </a:ln>
                <a:solidFill>
                  <a:srgbClr val="002A5C"/>
                </a:solidFill>
                <a:effectLst/>
                <a:uLnTx/>
                <a:uFillTx/>
                <a:latin typeface="Arial"/>
                <a:ea typeface="+mn-ea"/>
                <a:cs typeface="Arial"/>
              </a:rPr>
              <a:t>can </a:t>
            </a:r>
            <a:r>
              <a:rPr kumimoji="1" sz="3050" b="0" i="0" u="none" strike="noStrike" kern="1200" cap="none" spc="-130" normalizeH="0" baseline="0" noProof="0" dirty="0">
                <a:ln>
                  <a:noFill/>
                </a:ln>
                <a:solidFill>
                  <a:srgbClr val="002A5C"/>
                </a:solidFill>
                <a:effectLst/>
                <a:uLnTx/>
                <a:uFillTx/>
                <a:latin typeface="Arial"/>
                <a:ea typeface="+mn-ea"/>
                <a:cs typeface="Arial"/>
              </a:rPr>
              <a:t>show </a:t>
            </a:r>
            <a:r>
              <a:rPr kumimoji="1" sz="3050" b="0" i="0" u="none" strike="noStrike" kern="1200" cap="none" spc="-25" normalizeH="0" baseline="0" noProof="0" dirty="0">
                <a:ln>
                  <a:noFill/>
                </a:ln>
                <a:solidFill>
                  <a:srgbClr val="002A5C"/>
                </a:solidFill>
                <a:effectLst/>
                <a:uLnTx/>
                <a:uFillTx/>
                <a:latin typeface="Arial"/>
                <a:ea typeface="+mn-ea"/>
                <a:cs typeface="Arial"/>
              </a:rPr>
              <a:t>(through </a:t>
            </a:r>
            <a:r>
              <a:rPr kumimoji="1" sz="3050" b="0" i="0" u="none" strike="noStrike" kern="1200" cap="none" spc="-5" normalizeH="0" baseline="0" noProof="0" dirty="0">
                <a:ln>
                  <a:noFill/>
                </a:ln>
                <a:solidFill>
                  <a:srgbClr val="002A5C"/>
                </a:solidFill>
                <a:effectLst/>
                <a:uLnTx/>
                <a:uFillTx/>
                <a:latin typeface="Arial"/>
                <a:ea typeface="+mn-ea"/>
                <a:cs typeface="Arial"/>
              </a:rPr>
              <a:t>matrix calculus) </a:t>
            </a:r>
            <a:r>
              <a:rPr kumimoji="1" sz="3050" b="0" i="0" u="none" strike="noStrike" kern="1200" cap="none" spc="40" normalizeH="0" baseline="0" noProof="0" dirty="0">
                <a:ln>
                  <a:noFill/>
                </a:ln>
                <a:solidFill>
                  <a:srgbClr val="002A5C"/>
                </a:solidFill>
                <a:effectLst/>
                <a:uLnTx/>
                <a:uFillTx/>
                <a:latin typeface="Arial"/>
                <a:ea typeface="+mn-ea"/>
                <a:cs typeface="Arial"/>
              </a:rPr>
              <a:t>that this </a:t>
            </a:r>
            <a:r>
              <a:rPr kumimoji="1" sz="3050" b="0" i="0" u="none" strike="noStrike" kern="1200" cap="none" spc="-5" normalizeH="0" baseline="0" noProof="0" dirty="0">
                <a:ln>
                  <a:noFill/>
                </a:ln>
                <a:solidFill>
                  <a:srgbClr val="002A5C"/>
                </a:solidFill>
                <a:effectLst/>
                <a:uLnTx/>
                <a:uFillTx/>
                <a:latin typeface="Arial"/>
                <a:ea typeface="+mn-ea"/>
                <a:cs typeface="Arial"/>
              </a:rPr>
              <a:t>is </a:t>
            </a:r>
            <a:r>
              <a:rPr kumimoji="1" sz="3050" b="0" i="0" u="none" strike="noStrike" kern="1200" cap="none" spc="15" normalizeH="0" baseline="0" noProof="0" dirty="0">
                <a:ln>
                  <a:noFill/>
                </a:ln>
                <a:solidFill>
                  <a:srgbClr val="FF0000"/>
                </a:solidFill>
                <a:effectLst/>
                <a:uLnTx/>
                <a:uFillTx/>
                <a:latin typeface="Arial"/>
                <a:ea typeface="+mn-ea"/>
                <a:cs typeface="Arial"/>
              </a:rPr>
              <a:t>minimized</a:t>
            </a:r>
            <a:r>
              <a:rPr kumimoji="1" sz="3050" b="0" i="0" u="none" strike="noStrike" kern="1200" cap="none" spc="815" normalizeH="0" baseline="0" noProof="0" dirty="0">
                <a:ln>
                  <a:noFill/>
                </a:ln>
                <a:solidFill>
                  <a:srgbClr val="002A5C"/>
                </a:solidFill>
                <a:effectLst/>
                <a:uLnTx/>
                <a:uFillTx/>
                <a:latin typeface="Arial"/>
                <a:ea typeface="+mn-ea"/>
                <a:cs typeface="Arial"/>
              </a:rPr>
              <a:t> </a:t>
            </a:r>
            <a:r>
              <a:rPr kumimoji="1" sz="3050" b="0" i="0" u="none" strike="noStrike" kern="1200" cap="none" spc="-90" normalizeH="0" baseline="0" noProof="0" dirty="0">
                <a:ln>
                  <a:noFill/>
                </a:ln>
                <a:solidFill>
                  <a:srgbClr val="002A5C"/>
                </a:solidFill>
                <a:effectLst/>
                <a:uLnTx/>
                <a:uFillTx/>
                <a:latin typeface="Arial"/>
                <a:ea typeface="+mn-ea"/>
                <a:cs typeface="Arial"/>
              </a:rPr>
              <a:t>when</a:t>
            </a:r>
            <a:endParaRPr kumimoji="1" sz="3050" b="0" i="0" u="none" strike="noStrike" kern="1200" cap="none" spc="0" normalizeH="0" baseline="0" noProof="0" dirty="0">
              <a:ln>
                <a:noFill/>
              </a:ln>
              <a:solidFill>
                <a:prstClr val="black"/>
              </a:solidFill>
              <a:effectLst/>
              <a:uLnTx/>
              <a:uFillTx/>
              <a:latin typeface="Arial"/>
              <a:ea typeface="+mn-ea"/>
              <a:cs typeface="Arial"/>
            </a:endParaRPr>
          </a:p>
          <a:p>
            <a:pPr marL="0" marR="0" lvl="0" indent="0" algn="l" defTabSz="914400" rtl="0" eaLnBrk="1" fontAlgn="auto" latinLnBrk="0" hangingPunct="1">
              <a:lnSpc>
                <a:spcPct val="100000"/>
              </a:lnSpc>
              <a:spcBef>
                <a:spcPts val="45"/>
              </a:spcBef>
              <a:spcAft>
                <a:spcPts val="0"/>
              </a:spcAft>
              <a:buClr>
                <a:srgbClr val="002A5C"/>
              </a:buClr>
              <a:buSzTx/>
              <a:buFont typeface="Arial"/>
              <a:buChar char="•"/>
              <a:tabLst/>
              <a:defRPr/>
            </a:pPr>
            <a:endParaRPr kumimoji="1" sz="4050" b="0" i="0" u="none" strike="noStrike" kern="1200" cap="none" spc="0" normalizeH="0" baseline="0" noProof="0" dirty="0">
              <a:ln>
                <a:noFill/>
              </a:ln>
              <a:solidFill>
                <a:prstClr val="black"/>
              </a:solidFill>
              <a:effectLst/>
              <a:uLnTx/>
              <a:uFillTx/>
              <a:latin typeface="Arial"/>
              <a:ea typeface="+mn-ea"/>
              <a:cs typeface="Arial"/>
            </a:endParaRPr>
          </a:p>
          <a:p>
            <a:pPr marL="4494530" marR="0" lvl="0" indent="0" algn="l" defTabSz="914400" rtl="0" eaLnBrk="1" fontAlgn="auto" latinLnBrk="0" hangingPunct="1">
              <a:lnSpc>
                <a:spcPts val="2975"/>
              </a:lnSpc>
              <a:spcBef>
                <a:spcPts val="0"/>
              </a:spcBef>
              <a:spcAft>
                <a:spcPts val="0"/>
              </a:spcAft>
              <a:buClrTx/>
              <a:buSzTx/>
              <a:buFontTx/>
              <a:buNone/>
              <a:tabLst/>
              <a:defRPr/>
            </a:pPr>
            <a:r>
              <a:rPr kumimoji="1" sz="3300" b="1" i="0" u="none" strike="noStrike" kern="1200" cap="none" spc="-5" normalizeH="0" baseline="0" noProof="0" dirty="0">
                <a:ln>
                  <a:noFill/>
                </a:ln>
                <a:solidFill>
                  <a:prstClr val="black"/>
                </a:solidFill>
                <a:effectLst/>
                <a:uLnTx/>
                <a:uFillTx/>
                <a:latin typeface="Times New Roman"/>
                <a:ea typeface="+mn-ea"/>
                <a:cs typeface="Times New Roman"/>
              </a:rPr>
              <a:t>K</a:t>
            </a:r>
            <a:r>
              <a:rPr kumimoji="1" sz="3525" b="0" i="1" u="none" strike="noStrike" kern="1200" cap="none" spc="-7" normalizeH="0" baseline="-18912" noProof="0" dirty="0">
                <a:ln>
                  <a:noFill/>
                </a:ln>
                <a:solidFill>
                  <a:prstClr val="black"/>
                </a:solidFill>
                <a:effectLst/>
                <a:uLnTx/>
                <a:uFillTx/>
                <a:latin typeface="Times New Roman"/>
                <a:ea typeface="+mn-ea"/>
                <a:cs typeface="Times New Roman"/>
              </a:rPr>
              <a:t>k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1" i="0" u="none" strike="noStrike" kern="1200" cap="none" spc="-70" normalizeH="0" baseline="0" noProof="0" dirty="0">
                <a:ln>
                  <a:noFill/>
                </a:ln>
                <a:solidFill>
                  <a:prstClr val="black"/>
                </a:solidFill>
                <a:effectLst/>
                <a:uLnTx/>
                <a:uFillTx/>
                <a:latin typeface="Times New Roman"/>
                <a:ea typeface="+mn-ea"/>
                <a:cs typeface="Times New Roman"/>
              </a:rPr>
              <a:t>P</a:t>
            </a:r>
            <a:r>
              <a:rPr kumimoji="1" sz="3525" b="0" i="1" u="none" strike="noStrike" kern="1200" cap="none" spc="-104" normalizeH="0" baseline="-18912" noProof="0" dirty="0">
                <a:ln>
                  <a:noFill/>
                </a:ln>
                <a:solidFill>
                  <a:prstClr val="black"/>
                </a:solidFill>
                <a:effectLst/>
                <a:uLnTx/>
                <a:uFillTx/>
                <a:latin typeface="Times New Roman"/>
                <a:ea typeface="+mn-ea"/>
                <a:cs typeface="Times New Roman"/>
              </a:rPr>
              <a:t>k</a:t>
            </a:r>
            <a:r>
              <a:rPr kumimoji="1" sz="3525" b="0" i="0" u="none" strike="noStrike" kern="1200" cap="none" spc="-104" normalizeH="0" baseline="-18912" noProof="0" dirty="0">
                <a:ln>
                  <a:noFill/>
                </a:ln>
                <a:solidFill>
                  <a:prstClr val="black"/>
                </a:solidFill>
                <a:effectLst/>
                <a:uLnTx/>
                <a:uFillTx/>
                <a:latin typeface="Lucida Sans Unicode"/>
                <a:ea typeface="+mn-ea"/>
                <a:cs typeface="Lucida Sans Unicode"/>
              </a:rPr>
              <a:t>−1</a:t>
            </a:r>
            <a:r>
              <a:rPr kumimoji="1" sz="3300" b="1" i="0" u="none" strike="noStrike" kern="1200" cap="none" spc="-70" normalizeH="0" baseline="0" noProof="0" dirty="0">
                <a:ln>
                  <a:noFill/>
                </a:ln>
                <a:solidFill>
                  <a:prstClr val="black"/>
                </a:solidFill>
                <a:effectLst/>
                <a:uLnTx/>
                <a:uFillTx/>
                <a:latin typeface="Times New Roman"/>
                <a:ea typeface="+mn-ea"/>
                <a:cs typeface="Times New Roman"/>
              </a:rPr>
              <a:t>H</a:t>
            </a:r>
            <a:r>
              <a:rPr kumimoji="1" sz="3525" b="0" i="1" u="none" strike="noStrike" kern="1200" cap="none" spc="-104" normalizeH="0" baseline="28368" noProof="0" dirty="0">
                <a:ln>
                  <a:noFill/>
                </a:ln>
                <a:solidFill>
                  <a:prstClr val="black"/>
                </a:solidFill>
                <a:effectLst/>
                <a:uLnTx/>
                <a:uFillTx/>
                <a:latin typeface="Times New Roman"/>
                <a:ea typeface="+mn-ea"/>
                <a:cs typeface="Times New Roman"/>
              </a:rPr>
              <a:t>T</a:t>
            </a:r>
            <a:r>
              <a:rPr kumimoji="1" sz="3300" b="0" i="0" u="none" strike="noStrike" kern="1200" cap="none" spc="-70" normalizeH="0" baseline="0" noProof="0" dirty="0">
                <a:ln>
                  <a:noFill/>
                </a:ln>
                <a:solidFill>
                  <a:prstClr val="black"/>
                </a:solidFill>
                <a:effectLst/>
                <a:uLnTx/>
                <a:uFillTx/>
                <a:latin typeface="Lucida Sans Unicode"/>
                <a:ea typeface="+mn-ea"/>
                <a:cs typeface="Lucida Sans Unicode"/>
              </a:rPr>
              <a:t>(</a:t>
            </a:r>
            <a:r>
              <a:rPr kumimoji="1" sz="3300" b="1" i="0" u="none" strike="noStrike" kern="1200" cap="none" spc="-70" normalizeH="0" baseline="0" noProof="0" dirty="0">
                <a:ln>
                  <a:noFill/>
                </a:ln>
                <a:solidFill>
                  <a:prstClr val="black"/>
                </a:solidFill>
                <a:effectLst/>
                <a:uLnTx/>
                <a:uFillTx/>
                <a:latin typeface="Times New Roman"/>
                <a:ea typeface="+mn-ea"/>
                <a:cs typeface="Times New Roman"/>
              </a:rPr>
              <a:t>H</a:t>
            </a:r>
            <a:r>
              <a:rPr kumimoji="1" sz="3525" b="0" i="1" u="none" strike="noStrike" kern="1200" cap="none" spc="-104" normalizeH="0" baseline="-18912" noProof="0" dirty="0">
                <a:ln>
                  <a:noFill/>
                </a:ln>
                <a:solidFill>
                  <a:prstClr val="black"/>
                </a:solidFill>
                <a:effectLst/>
                <a:uLnTx/>
                <a:uFillTx/>
                <a:latin typeface="Times New Roman"/>
                <a:ea typeface="+mn-ea"/>
                <a:cs typeface="Times New Roman"/>
              </a:rPr>
              <a:t>k</a:t>
            </a:r>
            <a:r>
              <a:rPr kumimoji="1" sz="3300" b="1" i="0" u="none" strike="noStrike" kern="1200" cap="none" spc="-70" normalizeH="0" baseline="0" noProof="0" dirty="0">
                <a:ln>
                  <a:noFill/>
                </a:ln>
                <a:solidFill>
                  <a:prstClr val="black"/>
                </a:solidFill>
                <a:effectLst/>
                <a:uLnTx/>
                <a:uFillTx/>
                <a:latin typeface="Times New Roman"/>
                <a:ea typeface="+mn-ea"/>
                <a:cs typeface="Times New Roman"/>
              </a:rPr>
              <a:t>P</a:t>
            </a:r>
            <a:r>
              <a:rPr kumimoji="1" sz="3525" b="0" i="1" u="none" strike="noStrike" kern="1200" cap="none" spc="-104" normalizeH="0" baseline="-18912" noProof="0" dirty="0">
                <a:ln>
                  <a:noFill/>
                </a:ln>
                <a:solidFill>
                  <a:prstClr val="black"/>
                </a:solidFill>
                <a:effectLst/>
                <a:uLnTx/>
                <a:uFillTx/>
                <a:latin typeface="Times New Roman"/>
                <a:ea typeface="+mn-ea"/>
                <a:cs typeface="Times New Roman"/>
              </a:rPr>
              <a:t>k</a:t>
            </a:r>
            <a:r>
              <a:rPr kumimoji="1" sz="3525" b="0" i="0" u="none" strike="noStrike" kern="1200" cap="none" spc="-104" normalizeH="0" baseline="-18912" noProof="0" dirty="0">
                <a:ln>
                  <a:noFill/>
                </a:ln>
                <a:solidFill>
                  <a:prstClr val="black"/>
                </a:solidFill>
                <a:effectLst/>
                <a:uLnTx/>
                <a:uFillTx/>
                <a:latin typeface="Lucida Sans Unicode"/>
                <a:ea typeface="+mn-ea"/>
                <a:cs typeface="Lucida Sans Unicode"/>
              </a:rPr>
              <a:t>−1</a:t>
            </a:r>
            <a:r>
              <a:rPr kumimoji="1" sz="3300" b="1" i="0" u="none" strike="noStrike" kern="1200" cap="none" spc="-70" normalizeH="0" baseline="0" noProof="0" dirty="0">
                <a:ln>
                  <a:noFill/>
                </a:ln>
                <a:solidFill>
                  <a:prstClr val="black"/>
                </a:solidFill>
                <a:effectLst/>
                <a:uLnTx/>
                <a:uFillTx/>
                <a:latin typeface="Times New Roman"/>
                <a:ea typeface="+mn-ea"/>
                <a:cs typeface="Times New Roman"/>
              </a:rPr>
              <a:t>H</a:t>
            </a:r>
            <a:r>
              <a:rPr kumimoji="1" sz="3525" b="0" i="1" u="none" strike="noStrike" kern="1200" cap="none" spc="-104" normalizeH="0" baseline="28368" noProof="0" dirty="0">
                <a:ln>
                  <a:noFill/>
                </a:ln>
                <a:solidFill>
                  <a:prstClr val="black"/>
                </a:solidFill>
                <a:effectLst/>
                <a:uLnTx/>
                <a:uFillTx/>
                <a:latin typeface="Times New Roman"/>
                <a:ea typeface="+mn-ea"/>
                <a:cs typeface="Times New Roman"/>
              </a:rPr>
              <a:t>T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530" normalizeH="0" baseline="0" noProof="0" dirty="0">
                <a:ln>
                  <a:noFill/>
                </a:ln>
                <a:solidFill>
                  <a:prstClr val="black"/>
                </a:solidFill>
                <a:effectLst/>
                <a:uLnTx/>
                <a:uFillTx/>
                <a:latin typeface="Lucida Sans Unicode"/>
                <a:ea typeface="+mn-ea"/>
                <a:cs typeface="Lucida Sans Unicode"/>
              </a:rPr>
              <a:t> </a:t>
            </a:r>
            <a:r>
              <a:rPr kumimoji="1" sz="3300" b="1" i="0" u="none" strike="noStrike" kern="1200" cap="none" spc="-110" normalizeH="0" baseline="0" noProof="0" dirty="0">
                <a:ln>
                  <a:noFill/>
                </a:ln>
                <a:solidFill>
                  <a:prstClr val="black"/>
                </a:solidFill>
                <a:effectLst/>
                <a:uLnTx/>
                <a:uFillTx/>
                <a:latin typeface="Times New Roman"/>
                <a:ea typeface="+mn-ea"/>
                <a:cs typeface="Times New Roman"/>
              </a:rPr>
              <a:t>R</a:t>
            </a:r>
            <a:r>
              <a:rPr kumimoji="1" sz="3525" b="0" i="1" u="none" strike="noStrike" kern="1200" cap="none" spc="-165" normalizeH="0" baseline="-18912" noProof="0" dirty="0">
                <a:ln>
                  <a:noFill/>
                </a:ln>
                <a:solidFill>
                  <a:prstClr val="black"/>
                </a:solidFill>
                <a:effectLst/>
                <a:uLnTx/>
                <a:uFillTx/>
                <a:latin typeface="Times New Roman"/>
                <a:ea typeface="+mn-ea"/>
                <a:cs typeface="Times New Roman"/>
              </a:rPr>
              <a:t>k</a:t>
            </a:r>
            <a:r>
              <a:rPr kumimoji="1" sz="3300" b="0" i="0" u="none" strike="noStrike" kern="1200" cap="none" spc="-110" normalizeH="0" baseline="0" noProof="0" dirty="0">
                <a:ln>
                  <a:noFill/>
                </a:ln>
                <a:solidFill>
                  <a:prstClr val="black"/>
                </a:solidFill>
                <a:effectLst/>
                <a:uLnTx/>
                <a:uFillTx/>
                <a:latin typeface="Lucida Sans Unicode"/>
                <a:ea typeface="+mn-ea"/>
                <a:cs typeface="Lucida Sans Unicode"/>
              </a:rPr>
              <a:t>)</a:t>
            </a:r>
            <a:r>
              <a:rPr kumimoji="1" sz="3525" b="0" i="0" u="none" strike="noStrike" kern="1200" cap="none" spc="-165" normalizeH="0" baseline="28368" noProof="0" dirty="0">
                <a:ln>
                  <a:noFill/>
                </a:ln>
                <a:solidFill>
                  <a:prstClr val="black"/>
                </a:solidFill>
                <a:effectLst/>
                <a:uLnTx/>
                <a:uFillTx/>
                <a:latin typeface="Lucida Sans Unicode"/>
                <a:ea typeface="+mn-ea"/>
                <a:cs typeface="Lucida Sans Unicode"/>
              </a:rPr>
              <a:t>−1</a:t>
            </a:r>
            <a:endParaRPr kumimoji="1" sz="3525" b="0" i="0" u="none" strike="noStrike" kern="1200" cap="none" spc="0" normalizeH="0" baseline="28368" noProof="0" dirty="0">
              <a:ln>
                <a:noFill/>
              </a:ln>
              <a:solidFill>
                <a:prstClr val="black"/>
              </a:solidFill>
              <a:effectLst/>
              <a:uLnTx/>
              <a:uFillTx/>
              <a:latin typeface="Lucida Sans Unicode"/>
              <a:ea typeface="+mn-ea"/>
              <a:cs typeface="Lucida Sans Unicode"/>
            </a:endParaRPr>
          </a:p>
          <a:p>
            <a:pPr marL="6538595" marR="0" lvl="0" indent="0" algn="l" defTabSz="914400" rtl="0" eaLnBrk="1" fontAlgn="auto" latinLnBrk="0" hangingPunct="1">
              <a:lnSpc>
                <a:spcPts val="1835"/>
              </a:lnSpc>
              <a:spcBef>
                <a:spcPts val="0"/>
              </a:spcBef>
              <a:spcAft>
                <a:spcPts val="0"/>
              </a:spcAft>
              <a:buClrTx/>
              <a:buSzTx/>
              <a:buFontTx/>
              <a:buNone/>
              <a:tabLst>
                <a:tab pos="8389620" algn="l"/>
              </a:tabLst>
              <a:defRPr/>
            </a:pPr>
            <a:r>
              <a:rPr kumimoji="1" sz="2350" b="0" i="1" u="none" strike="noStrike" kern="1200" cap="none" spc="-5" normalizeH="0" baseline="0" noProof="0" dirty="0">
                <a:ln>
                  <a:noFill/>
                </a:ln>
                <a:solidFill>
                  <a:prstClr val="black"/>
                </a:solidFill>
                <a:effectLst/>
                <a:uLnTx/>
                <a:uFillTx/>
                <a:latin typeface="Times New Roman"/>
                <a:ea typeface="+mn-ea"/>
                <a:cs typeface="Times New Roman"/>
              </a:rPr>
              <a:t>k	k</a:t>
            </a:r>
            <a:endParaRPr kumimoji="1" sz="2350" b="0" i="0" u="none" strike="noStrike" kern="1200" cap="none" spc="0" normalizeH="0" baseline="0" noProof="0" dirty="0">
              <a:ln>
                <a:noFill/>
              </a:ln>
              <a:solidFill>
                <a:prstClr val="black"/>
              </a:solidFill>
              <a:effectLst/>
              <a:uLnTx/>
              <a:uFillTx/>
              <a:latin typeface="Times New Roman"/>
              <a:ea typeface="+mn-ea"/>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sz="3100" b="0" i="0" u="none" strike="noStrike" kern="1200" cap="none" spc="0" normalizeH="0" baseline="0" noProof="0" dirty="0">
              <a:ln>
                <a:noFill/>
              </a:ln>
              <a:solidFill>
                <a:prstClr val="black"/>
              </a:solidFill>
              <a:effectLst/>
              <a:uLnTx/>
              <a:uFillTx/>
              <a:latin typeface="Times New Roman"/>
              <a:ea typeface="+mn-ea"/>
              <a:cs typeface="Times New Roman"/>
            </a:endParaRPr>
          </a:p>
          <a:p>
            <a:pPr marL="490220" marR="0" lvl="0" indent="-440055" algn="l" defTabSz="914400" rtl="0" eaLnBrk="1" fontAlgn="auto" latinLnBrk="0" hangingPunct="1">
              <a:lnSpc>
                <a:spcPct val="100000"/>
              </a:lnSpc>
              <a:spcBef>
                <a:spcPts val="2300"/>
              </a:spcBef>
              <a:spcAft>
                <a:spcPts val="0"/>
              </a:spcAft>
              <a:buClrTx/>
              <a:buSzPct val="124590"/>
              <a:buFontTx/>
              <a:buChar char="•"/>
              <a:tabLst>
                <a:tab pos="490855" algn="l"/>
                <a:tab pos="10835640" algn="l"/>
              </a:tabLst>
              <a:defRPr/>
            </a:pPr>
            <a:r>
              <a:rPr kumimoji="1" sz="3050" b="0" i="0" u="none" strike="noStrike" kern="1200" cap="none" spc="-15" normalizeH="0" baseline="0" noProof="0" dirty="0">
                <a:ln>
                  <a:noFill/>
                </a:ln>
                <a:solidFill>
                  <a:srgbClr val="002A5C"/>
                </a:solidFill>
                <a:effectLst/>
                <a:uLnTx/>
                <a:uFillTx/>
                <a:latin typeface="Arial"/>
                <a:ea typeface="+mn-ea"/>
                <a:cs typeface="Arial"/>
              </a:rPr>
              <a:t>With </a:t>
            </a:r>
            <a:r>
              <a:rPr kumimoji="1" sz="3050" b="0" i="0" u="none" strike="noStrike" kern="1200" cap="none" spc="40" normalizeH="0" baseline="0" noProof="0" dirty="0">
                <a:ln>
                  <a:noFill/>
                </a:ln>
                <a:solidFill>
                  <a:srgbClr val="002A5C"/>
                </a:solidFill>
                <a:effectLst/>
                <a:uLnTx/>
                <a:uFillTx/>
                <a:latin typeface="Arial"/>
                <a:ea typeface="+mn-ea"/>
                <a:cs typeface="Arial"/>
              </a:rPr>
              <a:t>this </a:t>
            </a:r>
            <a:r>
              <a:rPr kumimoji="1" sz="3050" b="0" i="0" u="none" strike="noStrike" kern="1200" cap="none" spc="-75" normalizeH="0" baseline="0" noProof="0" dirty="0">
                <a:ln>
                  <a:noFill/>
                </a:ln>
                <a:solidFill>
                  <a:srgbClr val="002A5C"/>
                </a:solidFill>
                <a:effectLst/>
                <a:uLnTx/>
                <a:uFillTx/>
                <a:latin typeface="Arial"/>
                <a:ea typeface="+mn-ea"/>
                <a:cs typeface="Arial"/>
              </a:rPr>
              <a:t>expression, </a:t>
            </a:r>
            <a:r>
              <a:rPr kumimoji="1" sz="3050" b="0" i="0" u="none" strike="noStrike" kern="1200" cap="none" spc="-170" normalizeH="0" baseline="0" noProof="0" dirty="0">
                <a:ln>
                  <a:noFill/>
                </a:ln>
                <a:solidFill>
                  <a:srgbClr val="002A5C"/>
                </a:solidFill>
                <a:effectLst/>
                <a:uLnTx/>
                <a:uFillTx/>
                <a:latin typeface="Arial"/>
                <a:ea typeface="+mn-ea"/>
                <a:cs typeface="Arial"/>
              </a:rPr>
              <a:t>we  </a:t>
            </a:r>
            <a:r>
              <a:rPr kumimoji="1" sz="3050" b="0" i="0" u="none" strike="noStrike" kern="1200" cap="none" spc="-60" normalizeH="0" baseline="0" noProof="0" dirty="0">
                <a:ln>
                  <a:noFill/>
                </a:ln>
                <a:solidFill>
                  <a:srgbClr val="002A5C"/>
                </a:solidFill>
                <a:effectLst/>
                <a:uLnTx/>
                <a:uFillTx/>
                <a:latin typeface="Arial"/>
                <a:ea typeface="+mn-ea"/>
                <a:cs typeface="Arial"/>
              </a:rPr>
              <a:t>can </a:t>
            </a:r>
            <a:r>
              <a:rPr kumimoji="1" sz="3050" b="0" i="0" u="none" strike="noStrike" kern="1200" cap="none" spc="-90" normalizeH="0" baseline="0" noProof="0" dirty="0">
                <a:ln>
                  <a:noFill/>
                </a:ln>
                <a:solidFill>
                  <a:srgbClr val="002A5C"/>
                </a:solidFill>
                <a:effectLst/>
                <a:uLnTx/>
                <a:uFillTx/>
                <a:latin typeface="Arial"/>
                <a:ea typeface="+mn-ea"/>
                <a:cs typeface="Arial"/>
              </a:rPr>
              <a:t>also </a:t>
            </a:r>
            <a:r>
              <a:rPr kumimoji="1" sz="3050" b="0" i="0" u="none" strike="noStrike" kern="1200" cap="none" spc="40" normalizeH="0" baseline="0" noProof="0" dirty="0">
                <a:ln>
                  <a:noFill/>
                </a:ln>
                <a:solidFill>
                  <a:srgbClr val="002A5C"/>
                </a:solidFill>
                <a:effectLst/>
                <a:uLnTx/>
                <a:uFillTx/>
                <a:latin typeface="Arial"/>
                <a:ea typeface="+mn-ea"/>
                <a:cs typeface="Arial"/>
              </a:rPr>
              <a:t>simplify </a:t>
            </a:r>
            <a:r>
              <a:rPr kumimoji="1" sz="3050" b="0" i="0" u="none" strike="noStrike" kern="1200" cap="none" spc="-60" normalizeH="0" baseline="0" noProof="0" dirty="0">
                <a:ln>
                  <a:noFill/>
                </a:ln>
                <a:solidFill>
                  <a:srgbClr val="002A5C"/>
                </a:solidFill>
                <a:effectLst/>
                <a:uLnTx/>
                <a:uFillTx/>
                <a:latin typeface="Arial"/>
                <a:ea typeface="+mn-ea"/>
                <a:cs typeface="Arial"/>
              </a:rPr>
              <a:t>our</a:t>
            </a:r>
            <a:r>
              <a:rPr kumimoji="1" sz="3050" b="0" i="0" u="none" strike="noStrike" kern="1200" cap="none" spc="484" normalizeH="0" baseline="0" noProof="0" dirty="0">
                <a:ln>
                  <a:noFill/>
                </a:ln>
                <a:solidFill>
                  <a:srgbClr val="002A5C"/>
                </a:solidFill>
                <a:effectLst/>
                <a:uLnTx/>
                <a:uFillTx/>
                <a:latin typeface="Arial"/>
                <a:ea typeface="+mn-ea"/>
                <a:cs typeface="Arial"/>
              </a:rPr>
              <a:t> </a:t>
            </a:r>
            <a:r>
              <a:rPr kumimoji="1" sz="3050" b="0" i="0" u="none" strike="noStrike" kern="1200" cap="none" spc="-90" normalizeH="0" baseline="0" noProof="0" dirty="0">
                <a:ln>
                  <a:noFill/>
                </a:ln>
                <a:solidFill>
                  <a:srgbClr val="002A5C"/>
                </a:solidFill>
                <a:effectLst/>
                <a:uLnTx/>
                <a:uFillTx/>
                <a:latin typeface="Arial"/>
                <a:ea typeface="+mn-ea"/>
                <a:cs typeface="Arial"/>
              </a:rPr>
              <a:t>expression</a:t>
            </a:r>
            <a:r>
              <a:rPr kumimoji="1" sz="3050" b="0" i="0" u="none" strike="noStrike" kern="1200" cap="none" spc="100" normalizeH="0" baseline="0" noProof="0" dirty="0">
                <a:ln>
                  <a:noFill/>
                </a:ln>
                <a:solidFill>
                  <a:srgbClr val="002A5C"/>
                </a:solidFill>
                <a:effectLst/>
                <a:uLnTx/>
                <a:uFillTx/>
                <a:latin typeface="Arial"/>
                <a:ea typeface="+mn-ea"/>
                <a:cs typeface="Arial"/>
              </a:rPr>
              <a:t> </a:t>
            </a:r>
            <a:r>
              <a:rPr kumimoji="1" sz="3050" b="0" i="0" u="none" strike="noStrike" kern="1200" cap="none" spc="-5" normalizeH="0" baseline="0" noProof="0" dirty="0">
                <a:ln>
                  <a:noFill/>
                </a:ln>
                <a:solidFill>
                  <a:srgbClr val="002A5C"/>
                </a:solidFill>
                <a:effectLst/>
                <a:uLnTx/>
                <a:uFillTx/>
                <a:latin typeface="Arial"/>
                <a:ea typeface="+mn-ea"/>
                <a:cs typeface="Arial"/>
              </a:rPr>
              <a:t>for	</a:t>
            </a:r>
            <a:r>
              <a:rPr kumimoji="1" sz="4950" b="1" i="0" u="none" strike="noStrike" kern="1200" cap="none" spc="-7" normalizeH="0" baseline="-2525" noProof="0" dirty="0">
                <a:ln>
                  <a:noFill/>
                </a:ln>
                <a:solidFill>
                  <a:prstClr val="black"/>
                </a:solidFill>
                <a:effectLst/>
                <a:uLnTx/>
                <a:uFillTx/>
                <a:latin typeface="Times New Roman"/>
                <a:ea typeface="+mn-ea"/>
                <a:cs typeface="Times New Roman"/>
              </a:rPr>
              <a:t>P</a:t>
            </a:r>
            <a:r>
              <a:rPr kumimoji="1" sz="3525" b="0" i="1" u="none" strike="noStrike" kern="1200" cap="none" spc="-7" normalizeH="0" baseline="-23640" noProof="0" dirty="0">
                <a:ln>
                  <a:noFill/>
                </a:ln>
                <a:solidFill>
                  <a:prstClr val="black"/>
                </a:solidFill>
                <a:effectLst/>
                <a:uLnTx/>
                <a:uFillTx/>
                <a:latin typeface="Times New Roman"/>
                <a:ea typeface="+mn-ea"/>
                <a:cs typeface="Times New Roman"/>
              </a:rPr>
              <a:t>k</a:t>
            </a:r>
            <a:r>
              <a:rPr kumimoji="1" sz="3525" b="0" i="1" u="none" strike="noStrike" kern="1200" cap="none" spc="562" normalizeH="0" baseline="-23640" noProof="0" dirty="0">
                <a:ln>
                  <a:noFill/>
                </a:ln>
                <a:solidFill>
                  <a:prstClr val="black"/>
                </a:solidFill>
                <a:effectLst/>
                <a:uLnTx/>
                <a:uFillTx/>
                <a:latin typeface="Times New Roman"/>
                <a:ea typeface="+mn-ea"/>
                <a:cs typeface="Times New Roman"/>
              </a:rPr>
              <a:t> </a:t>
            </a:r>
            <a:r>
              <a:rPr kumimoji="1" sz="3050" b="0" i="0" u="none" strike="noStrike" kern="1200" cap="none" spc="80" normalizeH="0" baseline="0" noProof="0" dirty="0">
                <a:ln>
                  <a:noFill/>
                </a:ln>
                <a:solidFill>
                  <a:srgbClr val="002A5C"/>
                </a:solidFill>
                <a:effectLst/>
                <a:uLnTx/>
                <a:uFillTx/>
                <a:latin typeface="Arial"/>
                <a:ea typeface="+mn-ea"/>
                <a:cs typeface="Arial"/>
              </a:rPr>
              <a:t>:</a:t>
            </a:r>
            <a:endParaRPr kumimoji="1" sz="3050" b="0" i="0" u="none" strike="noStrike" kern="1200" cap="none" spc="0" normalizeH="0" baseline="0" noProof="0" dirty="0">
              <a:ln>
                <a:noFill/>
              </a:ln>
              <a:solidFill>
                <a:prstClr val="black"/>
              </a:solidFill>
              <a:effectLst/>
              <a:uLnTx/>
              <a:uFillTx/>
              <a:latin typeface="Arial"/>
              <a:ea typeface="+mn-ea"/>
              <a:cs typeface="Arial"/>
            </a:endParaRPr>
          </a:p>
        </p:txBody>
      </p:sp>
      <p:sp>
        <p:nvSpPr>
          <p:cNvPr id="4" name="object 4"/>
          <p:cNvSpPr txBox="1"/>
          <p:nvPr/>
        </p:nvSpPr>
        <p:spPr>
          <a:xfrm>
            <a:off x="5854678" y="7961408"/>
            <a:ext cx="3869690" cy="1029335"/>
          </a:xfrm>
          <a:prstGeom prst="rect">
            <a:avLst/>
          </a:prstGeom>
        </p:spPr>
        <p:txBody>
          <a:bodyPr vert="horz" wrap="square" lIns="0" tIns="12065" rIns="0" bIns="0" rtlCol="0">
            <a:spAutoFit/>
          </a:bodyPr>
          <a:lstStyle/>
          <a:p>
            <a:pPr marL="38100" marR="0" lvl="0" indent="0" algn="l" defTabSz="914400" rtl="0" eaLnBrk="1" fontAlgn="auto" latinLnBrk="0" hangingPunct="1">
              <a:lnSpc>
                <a:spcPts val="3954"/>
              </a:lnSpc>
              <a:spcBef>
                <a:spcPts val="95"/>
              </a:spcBef>
              <a:spcAft>
                <a:spcPts val="0"/>
              </a:spcAft>
              <a:buClrTx/>
              <a:buSzTx/>
              <a:buFontTx/>
              <a:buNone/>
              <a:tabLst/>
              <a:defRPr/>
            </a:pPr>
            <a:r>
              <a:rPr kumimoji="1" sz="4950" b="1" i="0" u="none" strike="noStrike" kern="1200" cap="none" spc="-7" normalizeH="0" baseline="13468" noProof="0" dirty="0">
                <a:ln>
                  <a:noFill/>
                </a:ln>
                <a:solidFill>
                  <a:prstClr val="black"/>
                </a:solidFill>
                <a:effectLst/>
                <a:uLnTx/>
                <a:uFillTx/>
                <a:latin typeface="Times New Roman"/>
                <a:ea typeface="+mn-ea"/>
                <a:cs typeface="Times New Roman"/>
              </a:rPr>
              <a:t>P</a:t>
            </a:r>
            <a:r>
              <a:rPr kumimoji="1" sz="2350" b="0" i="1" u="none" strike="noStrike" kern="1200" cap="none" spc="-5" normalizeH="0" baseline="0" noProof="0" dirty="0">
                <a:ln>
                  <a:noFill/>
                </a:ln>
                <a:solidFill>
                  <a:prstClr val="black"/>
                </a:solidFill>
                <a:effectLst/>
                <a:uLnTx/>
                <a:uFillTx/>
                <a:latin typeface="Times New Roman"/>
                <a:ea typeface="+mn-ea"/>
                <a:cs typeface="Times New Roman"/>
              </a:rPr>
              <a:t>k </a:t>
            </a:r>
            <a:r>
              <a:rPr kumimoji="1" sz="4950" b="0" i="0" u="none" strike="noStrike" kern="1200" cap="none" spc="-547" normalizeH="0" baseline="13468" noProof="0" dirty="0">
                <a:ln>
                  <a:noFill/>
                </a:ln>
                <a:solidFill>
                  <a:prstClr val="black"/>
                </a:solidFill>
                <a:effectLst/>
                <a:uLnTx/>
                <a:uFillTx/>
                <a:latin typeface="Lucida Sans Unicode"/>
                <a:ea typeface="+mn-ea"/>
                <a:cs typeface="Lucida Sans Unicode"/>
              </a:rPr>
              <a:t>= </a:t>
            </a:r>
            <a:r>
              <a:rPr kumimoji="1" sz="4950" b="1" i="0" u="none" strike="noStrike" kern="1200" cap="none" spc="-225" normalizeH="0" baseline="13468" noProof="0" dirty="0">
                <a:ln>
                  <a:noFill/>
                </a:ln>
                <a:solidFill>
                  <a:prstClr val="black"/>
                </a:solidFill>
                <a:effectLst/>
                <a:uLnTx/>
                <a:uFillTx/>
                <a:latin typeface="Times New Roman"/>
                <a:ea typeface="+mn-ea"/>
                <a:cs typeface="Times New Roman"/>
              </a:rPr>
              <a:t>P</a:t>
            </a:r>
            <a:r>
              <a:rPr kumimoji="1" sz="2350" b="0" i="1" u="none" strike="noStrike" kern="1200" cap="none" spc="-150" normalizeH="0" baseline="0" noProof="0" dirty="0">
                <a:ln>
                  <a:noFill/>
                </a:ln>
                <a:solidFill>
                  <a:prstClr val="black"/>
                </a:solidFill>
                <a:effectLst/>
                <a:uLnTx/>
                <a:uFillTx/>
                <a:latin typeface="Times New Roman"/>
                <a:ea typeface="+mn-ea"/>
                <a:cs typeface="Times New Roman"/>
              </a:rPr>
              <a:t>k</a:t>
            </a:r>
            <a:r>
              <a:rPr kumimoji="1" sz="2350" b="0" i="0" u="none" strike="noStrike" kern="1200" cap="none" spc="-150" normalizeH="0" baseline="0" noProof="0" dirty="0">
                <a:ln>
                  <a:noFill/>
                </a:ln>
                <a:solidFill>
                  <a:prstClr val="black"/>
                </a:solidFill>
                <a:effectLst/>
                <a:uLnTx/>
                <a:uFillTx/>
                <a:latin typeface="Lucida Sans Unicode"/>
                <a:ea typeface="+mn-ea"/>
                <a:cs typeface="Lucida Sans Unicode"/>
              </a:rPr>
              <a:t>−1 </a:t>
            </a:r>
            <a:r>
              <a:rPr kumimoji="1" sz="4950" b="0" i="0" u="none" strike="noStrike" kern="1200" cap="none" spc="-547" normalizeH="0" baseline="13468" noProof="0" dirty="0">
                <a:ln>
                  <a:noFill/>
                </a:ln>
                <a:solidFill>
                  <a:prstClr val="black"/>
                </a:solidFill>
                <a:effectLst/>
                <a:uLnTx/>
                <a:uFillTx/>
                <a:latin typeface="Lucida Sans Unicode"/>
                <a:ea typeface="+mn-ea"/>
                <a:cs typeface="Lucida Sans Unicode"/>
              </a:rPr>
              <a:t>−</a:t>
            </a:r>
            <a:r>
              <a:rPr kumimoji="1" sz="4950" b="0" i="0" u="none" strike="noStrike" kern="1200" cap="none" spc="-382" normalizeH="0" baseline="13468" noProof="0" dirty="0">
                <a:ln>
                  <a:noFill/>
                </a:ln>
                <a:solidFill>
                  <a:prstClr val="black"/>
                </a:solidFill>
                <a:effectLst/>
                <a:uLnTx/>
                <a:uFillTx/>
                <a:latin typeface="Lucida Sans Unicode"/>
                <a:ea typeface="+mn-ea"/>
                <a:cs typeface="Lucida Sans Unicode"/>
              </a:rPr>
              <a:t> </a:t>
            </a:r>
            <a:r>
              <a:rPr kumimoji="1" sz="4950" b="1" i="0" u="none" strike="noStrike" kern="1200" cap="none" spc="-89" normalizeH="0" baseline="13468" noProof="0" dirty="0">
                <a:ln>
                  <a:noFill/>
                </a:ln>
                <a:solidFill>
                  <a:prstClr val="black"/>
                </a:solidFill>
                <a:effectLst/>
                <a:uLnTx/>
                <a:uFillTx/>
                <a:latin typeface="Times New Roman"/>
                <a:ea typeface="+mn-ea"/>
                <a:cs typeface="Times New Roman"/>
              </a:rPr>
              <a:t>K</a:t>
            </a:r>
            <a:r>
              <a:rPr kumimoji="1" sz="2350" b="0" i="1" u="none" strike="noStrike" kern="1200" cap="none" spc="-60" normalizeH="0" baseline="0" noProof="0" dirty="0">
                <a:ln>
                  <a:noFill/>
                </a:ln>
                <a:solidFill>
                  <a:prstClr val="black"/>
                </a:solidFill>
                <a:effectLst/>
                <a:uLnTx/>
                <a:uFillTx/>
                <a:latin typeface="Times New Roman"/>
                <a:ea typeface="+mn-ea"/>
                <a:cs typeface="Times New Roman"/>
              </a:rPr>
              <a:t>k</a:t>
            </a:r>
            <a:r>
              <a:rPr kumimoji="1" sz="4950" b="1" i="0" u="none" strike="noStrike" kern="1200" cap="none" spc="-89" normalizeH="0" baseline="13468" noProof="0" dirty="0">
                <a:ln>
                  <a:noFill/>
                </a:ln>
                <a:solidFill>
                  <a:prstClr val="black"/>
                </a:solidFill>
                <a:effectLst/>
                <a:uLnTx/>
                <a:uFillTx/>
                <a:latin typeface="Times New Roman"/>
                <a:ea typeface="+mn-ea"/>
                <a:cs typeface="Times New Roman"/>
              </a:rPr>
              <a:t>H</a:t>
            </a:r>
            <a:r>
              <a:rPr kumimoji="1" sz="2350" b="0" i="1" u="none" strike="noStrike" kern="1200" cap="none" spc="-60" normalizeH="0" baseline="0" noProof="0" dirty="0">
                <a:ln>
                  <a:noFill/>
                </a:ln>
                <a:solidFill>
                  <a:prstClr val="black"/>
                </a:solidFill>
                <a:effectLst/>
                <a:uLnTx/>
                <a:uFillTx/>
                <a:latin typeface="Times New Roman"/>
                <a:ea typeface="+mn-ea"/>
                <a:cs typeface="Times New Roman"/>
              </a:rPr>
              <a:t>k</a:t>
            </a:r>
            <a:r>
              <a:rPr kumimoji="1" sz="4950" b="1" i="0" u="none" strike="noStrike" kern="1200" cap="none" spc="-89" normalizeH="0" baseline="13468" noProof="0" dirty="0">
                <a:ln>
                  <a:noFill/>
                </a:ln>
                <a:solidFill>
                  <a:prstClr val="black"/>
                </a:solidFill>
                <a:effectLst/>
                <a:uLnTx/>
                <a:uFillTx/>
                <a:latin typeface="Times New Roman"/>
                <a:ea typeface="+mn-ea"/>
                <a:cs typeface="Times New Roman"/>
              </a:rPr>
              <a:t>P</a:t>
            </a:r>
            <a:r>
              <a:rPr kumimoji="1" sz="2350" b="0" i="1" u="none" strike="noStrike" kern="1200" cap="none" spc="-60" normalizeH="0" baseline="0" noProof="0" dirty="0">
                <a:ln>
                  <a:noFill/>
                </a:ln>
                <a:solidFill>
                  <a:prstClr val="black"/>
                </a:solidFill>
                <a:effectLst/>
                <a:uLnTx/>
                <a:uFillTx/>
                <a:latin typeface="Times New Roman"/>
                <a:ea typeface="+mn-ea"/>
                <a:cs typeface="Times New Roman"/>
              </a:rPr>
              <a:t>k</a:t>
            </a:r>
            <a:r>
              <a:rPr kumimoji="1" sz="2350" b="0" i="0" u="none" strike="noStrike" kern="1200" cap="none" spc="-60" normalizeH="0" baseline="0" noProof="0" dirty="0">
                <a:ln>
                  <a:noFill/>
                </a:ln>
                <a:solidFill>
                  <a:prstClr val="black"/>
                </a:solidFill>
                <a:effectLst/>
                <a:uLnTx/>
                <a:uFillTx/>
                <a:latin typeface="Lucida Sans Unicode"/>
                <a:ea typeface="+mn-ea"/>
                <a:cs typeface="Lucida Sans Unicode"/>
              </a:rPr>
              <a:t>−1</a:t>
            </a:r>
            <a:endParaRPr kumimoji="1" sz="2350" b="0" i="0" u="none" strike="noStrike" kern="1200" cap="none" spc="0" normalizeH="0" baseline="0" noProof="0">
              <a:ln>
                <a:noFill/>
              </a:ln>
              <a:solidFill>
                <a:prstClr val="black"/>
              </a:solidFill>
              <a:effectLst/>
              <a:uLnTx/>
              <a:uFillTx/>
              <a:latin typeface="Lucida Sans Unicode"/>
              <a:ea typeface="+mn-ea"/>
              <a:cs typeface="Lucida Sans Unicode"/>
            </a:endParaRPr>
          </a:p>
          <a:p>
            <a:pPr marL="246379" marR="0" lvl="0" indent="0" algn="ctr" defTabSz="914400" rtl="0" eaLnBrk="1" fontAlgn="auto" latinLnBrk="0" hangingPunct="1">
              <a:lnSpc>
                <a:spcPts val="3954"/>
              </a:lnSpc>
              <a:spcBef>
                <a:spcPts val="0"/>
              </a:spcBef>
              <a:spcAft>
                <a:spcPts val="0"/>
              </a:spcAft>
              <a:buClrTx/>
              <a:buSzTx/>
              <a:buFontTx/>
              <a:buNone/>
              <a:tabLst/>
              <a:defRPr/>
            </a:pP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10" normalizeH="0" baseline="0" noProof="0" dirty="0">
                <a:ln>
                  <a:noFill/>
                </a:ln>
                <a:solidFill>
                  <a:prstClr val="black"/>
                </a:solidFill>
                <a:effectLst/>
                <a:uLnTx/>
                <a:uFillTx/>
                <a:latin typeface="Lucida Sans Unicode"/>
                <a:ea typeface="+mn-ea"/>
                <a:cs typeface="Lucida Sans Unicode"/>
              </a:rPr>
              <a:t>(</a:t>
            </a:r>
            <a:r>
              <a:rPr kumimoji="1" sz="3300" b="1" i="0" u="none" strike="noStrike" kern="1200" cap="none" spc="10" normalizeH="0" baseline="0" noProof="0" dirty="0">
                <a:ln>
                  <a:noFill/>
                </a:ln>
                <a:solidFill>
                  <a:prstClr val="black"/>
                </a:solidFill>
                <a:effectLst/>
                <a:uLnTx/>
                <a:uFillTx/>
                <a:latin typeface="Times New Roman"/>
                <a:ea typeface="+mn-ea"/>
                <a:cs typeface="Times New Roman"/>
              </a:rPr>
              <a:t>1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229" normalizeH="0" baseline="0" noProof="0" dirty="0">
                <a:ln>
                  <a:noFill/>
                </a:ln>
                <a:solidFill>
                  <a:prstClr val="black"/>
                </a:solidFill>
                <a:effectLst/>
                <a:uLnTx/>
                <a:uFillTx/>
                <a:latin typeface="Lucida Sans Unicode"/>
                <a:ea typeface="+mn-ea"/>
                <a:cs typeface="Lucida Sans Unicode"/>
              </a:rPr>
              <a:t> </a:t>
            </a:r>
            <a:r>
              <a:rPr kumimoji="1" sz="3300" b="1" i="0" u="none" strike="noStrike" kern="1200" cap="none" spc="-55" normalizeH="0" baseline="0" noProof="0" dirty="0">
                <a:ln>
                  <a:noFill/>
                </a:ln>
                <a:solidFill>
                  <a:prstClr val="black"/>
                </a:solidFill>
                <a:effectLst/>
                <a:uLnTx/>
                <a:uFillTx/>
                <a:latin typeface="Times New Roman"/>
                <a:ea typeface="+mn-ea"/>
                <a:cs typeface="Times New Roman"/>
              </a:rPr>
              <a:t>K</a:t>
            </a:r>
            <a:r>
              <a:rPr kumimoji="1" sz="3525" b="0" i="1" u="none" strike="noStrike" kern="1200" cap="none" spc="-82" normalizeH="0" baseline="-18912" noProof="0" dirty="0">
                <a:ln>
                  <a:noFill/>
                </a:ln>
                <a:solidFill>
                  <a:prstClr val="black"/>
                </a:solidFill>
                <a:effectLst/>
                <a:uLnTx/>
                <a:uFillTx/>
                <a:latin typeface="Times New Roman"/>
                <a:ea typeface="+mn-ea"/>
                <a:cs typeface="Times New Roman"/>
              </a:rPr>
              <a:t>k</a:t>
            </a:r>
            <a:r>
              <a:rPr kumimoji="1" sz="3300" b="1" i="0" u="none" strike="noStrike" kern="1200" cap="none" spc="-55" normalizeH="0" baseline="0" noProof="0" dirty="0">
                <a:ln>
                  <a:noFill/>
                </a:ln>
                <a:solidFill>
                  <a:prstClr val="black"/>
                </a:solidFill>
                <a:effectLst/>
                <a:uLnTx/>
                <a:uFillTx/>
                <a:latin typeface="Times New Roman"/>
                <a:ea typeface="+mn-ea"/>
                <a:cs typeface="Times New Roman"/>
              </a:rPr>
              <a:t>H</a:t>
            </a:r>
            <a:r>
              <a:rPr kumimoji="1" sz="3525" b="0" i="1" u="none" strike="noStrike" kern="1200" cap="none" spc="-82" normalizeH="0" baseline="-18912" noProof="0" dirty="0">
                <a:ln>
                  <a:noFill/>
                </a:ln>
                <a:solidFill>
                  <a:prstClr val="black"/>
                </a:solidFill>
                <a:effectLst/>
                <a:uLnTx/>
                <a:uFillTx/>
                <a:latin typeface="Times New Roman"/>
                <a:ea typeface="+mn-ea"/>
                <a:cs typeface="Times New Roman"/>
              </a:rPr>
              <a:t>k</a:t>
            </a:r>
            <a:r>
              <a:rPr kumimoji="1" sz="3300" b="0" i="0" u="none" strike="noStrike" kern="1200" cap="none" spc="-55" normalizeH="0" baseline="0" noProof="0" dirty="0">
                <a:ln>
                  <a:noFill/>
                </a:ln>
                <a:solidFill>
                  <a:prstClr val="black"/>
                </a:solidFill>
                <a:effectLst/>
                <a:uLnTx/>
                <a:uFillTx/>
                <a:latin typeface="Lucida Sans Unicode"/>
                <a:ea typeface="+mn-ea"/>
                <a:cs typeface="Lucida Sans Unicode"/>
              </a:rPr>
              <a:t>)</a:t>
            </a:r>
            <a:r>
              <a:rPr kumimoji="1" sz="3300" b="1" i="0" u="none" strike="noStrike" kern="1200" cap="none" spc="-55" normalizeH="0" baseline="0" noProof="0" dirty="0">
                <a:ln>
                  <a:noFill/>
                </a:ln>
                <a:solidFill>
                  <a:prstClr val="black"/>
                </a:solidFill>
                <a:effectLst/>
                <a:uLnTx/>
                <a:uFillTx/>
                <a:latin typeface="Times New Roman"/>
                <a:ea typeface="+mn-ea"/>
                <a:cs typeface="Times New Roman"/>
              </a:rPr>
              <a:t>P</a:t>
            </a:r>
            <a:r>
              <a:rPr kumimoji="1" sz="3525" b="0" i="1" u="none" strike="noStrike" kern="1200" cap="none" spc="-82" normalizeH="0" baseline="-18912" noProof="0" dirty="0">
                <a:ln>
                  <a:noFill/>
                </a:ln>
                <a:solidFill>
                  <a:prstClr val="black"/>
                </a:solidFill>
                <a:effectLst/>
                <a:uLnTx/>
                <a:uFillTx/>
                <a:latin typeface="Times New Roman"/>
                <a:ea typeface="+mn-ea"/>
                <a:cs typeface="Times New Roman"/>
              </a:rPr>
              <a:t>k</a:t>
            </a:r>
            <a:r>
              <a:rPr kumimoji="1" sz="3525" b="0" i="0" u="none" strike="noStrike" kern="1200" cap="none" spc="-82" normalizeH="0" baseline="-18912" noProof="0" dirty="0">
                <a:ln>
                  <a:noFill/>
                </a:ln>
                <a:solidFill>
                  <a:prstClr val="black"/>
                </a:solidFill>
                <a:effectLst/>
                <a:uLnTx/>
                <a:uFillTx/>
                <a:latin typeface="Lucida Sans Unicode"/>
                <a:ea typeface="+mn-ea"/>
                <a:cs typeface="Lucida Sans Unicode"/>
              </a:rPr>
              <a:t>−1</a:t>
            </a:r>
            <a:endParaRPr kumimoji="1" sz="3525" b="0" i="0" u="none" strike="noStrike" kern="1200" cap="none" spc="0" normalizeH="0" baseline="-18912" noProof="0">
              <a:ln>
                <a:noFill/>
              </a:ln>
              <a:solidFill>
                <a:prstClr val="black"/>
              </a:solidFill>
              <a:effectLst/>
              <a:uLnTx/>
              <a:uFillTx/>
              <a:latin typeface="Lucida Sans Unicode"/>
              <a:ea typeface="+mn-ea"/>
              <a:cs typeface="Lucida Sans Unicode"/>
            </a:endParaRPr>
          </a:p>
        </p:txBody>
      </p:sp>
      <p:sp>
        <p:nvSpPr>
          <p:cNvPr id="5" name="object 5"/>
          <p:cNvSpPr txBox="1"/>
          <p:nvPr/>
        </p:nvSpPr>
        <p:spPr>
          <a:xfrm>
            <a:off x="10363947" y="7850934"/>
            <a:ext cx="4072254" cy="951230"/>
          </a:xfrm>
          <a:prstGeom prst="rect">
            <a:avLst/>
          </a:prstGeom>
        </p:spPr>
        <p:txBody>
          <a:bodyPr vert="horz" wrap="square" lIns="0" tIns="31115" rIns="0" bIns="0" rtlCol="0">
            <a:spAutoFit/>
          </a:bodyPr>
          <a:lstStyle/>
          <a:p>
            <a:pPr marL="22860" marR="5080" lvl="0" indent="-10795" algn="l" defTabSz="914400" rtl="0" eaLnBrk="1" fontAlgn="auto" latinLnBrk="0" hangingPunct="1">
              <a:lnSpc>
                <a:spcPts val="3629"/>
              </a:lnSpc>
              <a:spcBef>
                <a:spcPts val="245"/>
              </a:spcBef>
              <a:spcAft>
                <a:spcPts val="0"/>
              </a:spcAft>
              <a:buClrTx/>
              <a:buSzTx/>
              <a:buFontTx/>
              <a:buNone/>
              <a:tabLst/>
              <a:defRPr/>
            </a:pPr>
            <a:r>
              <a:rPr kumimoji="1" sz="3050" b="0" i="0" u="none" strike="noStrike" kern="1200" cap="none" spc="-114" normalizeH="0" baseline="0" noProof="0" dirty="0">
                <a:ln>
                  <a:noFill/>
                </a:ln>
                <a:solidFill>
                  <a:srgbClr val="5E5E5E"/>
                </a:solidFill>
                <a:effectLst/>
                <a:uLnTx/>
                <a:uFillTx/>
                <a:latin typeface="Arial"/>
                <a:ea typeface="+mn-ea"/>
                <a:cs typeface="Arial"/>
              </a:rPr>
              <a:t>Our </a:t>
            </a:r>
            <a:r>
              <a:rPr kumimoji="1" sz="3050" b="0" i="0" u="none" strike="noStrike" kern="1200" cap="none" spc="-70" normalizeH="0" baseline="0" noProof="0" dirty="0">
                <a:ln>
                  <a:noFill/>
                </a:ln>
                <a:solidFill>
                  <a:srgbClr val="FF0000"/>
                </a:solidFill>
                <a:effectLst/>
                <a:uLnTx/>
                <a:uFillTx/>
                <a:latin typeface="Arial"/>
                <a:ea typeface="+mn-ea"/>
                <a:cs typeface="Arial"/>
              </a:rPr>
              <a:t>covariance</a:t>
            </a:r>
            <a:r>
              <a:rPr kumimoji="1" sz="3050" b="0" i="0" u="none" strike="noStrike" kern="1200" cap="none" spc="-70" normalizeH="0" baseline="0" noProof="0" dirty="0">
                <a:ln>
                  <a:noFill/>
                </a:ln>
                <a:solidFill>
                  <a:srgbClr val="5E5E5E"/>
                </a:solidFill>
                <a:effectLst/>
                <a:uLnTx/>
                <a:uFillTx/>
                <a:latin typeface="Arial"/>
                <a:ea typeface="+mn-ea"/>
                <a:cs typeface="Arial"/>
              </a:rPr>
              <a:t> </a:t>
            </a:r>
            <a:r>
              <a:rPr kumimoji="1" sz="3050" b="0" i="0" u="none" strike="noStrike" kern="1200" cap="none" spc="15" normalizeH="0" baseline="0" noProof="0" dirty="0">
                <a:ln>
                  <a:noFill/>
                </a:ln>
                <a:solidFill>
                  <a:srgbClr val="5E5E5E"/>
                </a:solidFill>
                <a:effectLst/>
                <a:uLnTx/>
                <a:uFillTx/>
                <a:latin typeface="Arial"/>
                <a:ea typeface="+mn-ea"/>
                <a:cs typeface="Arial"/>
              </a:rPr>
              <a:t>‘</a:t>
            </a:r>
            <a:r>
              <a:rPr kumimoji="1" sz="3050" b="0" i="0" u="none" strike="noStrike" kern="1200" cap="none" spc="15" normalizeH="0" baseline="0" noProof="0" dirty="0">
                <a:ln>
                  <a:noFill/>
                </a:ln>
                <a:solidFill>
                  <a:srgbClr val="FF0000"/>
                </a:solidFill>
                <a:effectLst/>
                <a:uLnTx/>
                <a:uFillTx/>
                <a:latin typeface="Arial"/>
                <a:ea typeface="+mn-ea"/>
                <a:cs typeface="Arial"/>
              </a:rPr>
              <a:t>shrinks</a:t>
            </a:r>
            <a:r>
              <a:rPr kumimoji="1" sz="3050" b="0" i="0" u="none" strike="noStrike" kern="1200" cap="none" spc="15" normalizeH="0" baseline="0" noProof="0" dirty="0">
                <a:ln>
                  <a:noFill/>
                </a:ln>
                <a:solidFill>
                  <a:srgbClr val="5E5E5E"/>
                </a:solidFill>
                <a:effectLst/>
                <a:uLnTx/>
                <a:uFillTx/>
                <a:latin typeface="Arial"/>
                <a:ea typeface="+mn-ea"/>
                <a:cs typeface="Arial"/>
              </a:rPr>
              <a:t>’  </a:t>
            </a:r>
            <a:r>
              <a:rPr kumimoji="1" sz="3050" b="0" i="0" u="none" strike="noStrike" kern="1200" cap="none" spc="40" normalizeH="0" baseline="0" noProof="0" dirty="0">
                <a:ln>
                  <a:noFill/>
                </a:ln>
                <a:solidFill>
                  <a:srgbClr val="5E5E5E"/>
                </a:solidFill>
                <a:effectLst/>
                <a:uLnTx/>
                <a:uFillTx/>
                <a:latin typeface="Arial"/>
                <a:ea typeface="+mn-ea"/>
                <a:cs typeface="Arial"/>
              </a:rPr>
              <a:t>with </a:t>
            </a:r>
            <a:r>
              <a:rPr kumimoji="1" sz="3050" b="0" i="0" u="none" strike="noStrike" kern="1200" cap="none" spc="-90" normalizeH="0" baseline="0" noProof="0" dirty="0">
                <a:ln>
                  <a:noFill/>
                </a:ln>
                <a:solidFill>
                  <a:srgbClr val="5E5E5E"/>
                </a:solidFill>
                <a:effectLst/>
                <a:uLnTx/>
                <a:uFillTx/>
                <a:latin typeface="Arial"/>
                <a:ea typeface="+mn-ea"/>
                <a:cs typeface="Arial"/>
              </a:rPr>
              <a:t>each</a:t>
            </a:r>
            <a:r>
              <a:rPr kumimoji="1" sz="3050" b="0" i="0" u="none" strike="noStrike" kern="1200" cap="none" spc="75" normalizeH="0" baseline="0" noProof="0" dirty="0">
                <a:ln>
                  <a:noFill/>
                </a:ln>
                <a:solidFill>
                  <a:srgbClr val="5E5E5E"/>
                </a:solidFill>
                <a:effectLst/>
                <a:uLnTx/>
                <a:uFillTx/>
                <a:latin typeface="Arial"/>
                <a:ea typeface="+mn-ea"/>
                <a:cs typeface="Arial"/>
              </a:rPr>
              <a:t> </a:t>
            </a:r>
            <a:r>
              <a:rPr kumimoji="1" sz="3050" b="0" i="0" u="none" strike="noStrike" kern="1200" cap="none" spc="-65" normalizeH="0" baseline="0" noProof="0" dirty="0">
                <a:ln>
                  <a:noFill/>
                </a:ln>
                <a:solidFill>
                  <a:srgbClr val="5E5E5E"/>
                </a:solidFill>
                <a:effectLst/>
                <a:uLnTx/>
                <a:uFillTx/>
                <a:latin typeface="Arial"/>
                <a:ea typeface="+mn-ea"/>
                <a:cs typeface="Arial"/>
              </a:rPr>
              <a:t>measurement</a:t>
            </a:r>
            <a:endParaRPr kumimoji="1" sz="3050" b="0" i="0" u="none" strike="noStrike" kern="1200" cap="none" spc="0" normalizeH="0" baseline="0" noProof="0" dirty="0">
              <a:ln>
                <a:noFill/>
              </a:ln>
              <a:solidFill>
                <a:prstClr val="black"/>
              </a:solidFill>
              <a:effectLst/>
              <a:uLnTx/>
              <a:uFillTx/>
              <a:latin typeface="Arial"/>
              <a:ea typeface="+mn-ea"/>
              <a:cs typeface="Arial"/>
            </a:endParaRPr>
          </a:p>
        </p:txBody>
      </p:sp>
      <p:sp>
        <p:nvSpPr>
          <p:cNvPr id="6" name="object 6"/>
          <p:cNvSpPr txBox="1"/>
          <p:nvPr/>
        </p:nvSpPr>
        <p:spPr>
          <a:xfrm>
            <a:off x="5175724" y="2937765"/>
            <a:ext cx="7543800" cy="528320"/>
          </a:xfrm>
          <a:prstGeom prst="rect">
            <a:avLst/>
          </a:prstGeom>
        </p:spPr>
        <p:txBody>
          <a:bodyPr vert="horz" wrap="square" lIns="0" tIns="12065" rIns="0" bIns="0" rtlCol="0">
            <a:spAutoFit/>
          </a:bodyPr>
          <a:lstStyle/>
          <a:p>
            <a:pPr marL="38100" marR="0" lvl="0" indent="0" algn="l" defTabSz="914400" rtl="0" eaLnBrk="1" fontAlgn="auto" latinLnBrk="0" hangingPunct="1">
              <a:lnSpc>
                <a:spcPct val="100000"/>
              </a:lnSpc>
              <a:spcBef>
                <a:spcPts val="95"/>
              </a:spcBef>
              <a:spcAft>
                <a:spcPts val="0"/>
              </a:spcAft>
              <a:buClrTx/>
              <a:buSzTx/>
              <a:buFontTx/>
              <a:buNone/>
              <a:tabLst/>
              <a:defRPr/>
            </a:pPr>
            <a:r>
              <a:rPr kumimoji="1" sz="3300" b="1" i="0" u="none" strike="noStrike" kern="1200" cap="none" spc="-5" normalizeH="0" baseline="0" noProof="0" dirty="0">
                <a:ln>
                  <a:noFill/>
                </a:ln>
                <a:solidFill>
                  <a:prstClr val="black"/>
                </a:solidFill>
                <a:effectLst/>
                <a:uLnTx/>
                <a:uFillTx/>
                <a:latin typeface="Times New Roman"/>
                <a:ea typeface="+mn-ea"/>
                <a:cs typeface="Times New Roman"/>
              </a:rPr>
              <a:t>P</a:t>
            </a:r>
            <a:r>
              <a:rPr kumimoji="1" sz="3525" b="0" i="1" u="none" strike="noStrike" kern="1200" cap="none" spc="-7" normalizeH="0" baseline="-18912" noProof="0" dirty="0">
                <a:ln>
                  <a:noFill/>
                </a:ln>
                <a:solidFill>
                  <a:prstClr val="black"/>
                </a:solidFill>
                <a:effectLst/>
                <a:uLnTx/>
                <a:uFillTx/>
                <a:latin typeface="Times New Roman"/>
                <a:ea typeface="+mn-ea"/>
                <a:cs typeface="Times New Roman"/>
              </a:rPr>
              <a:t>k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10" normalizeH="0" baseline="0" noProof="0" dirty="0">
                <a:ln>
                  <a:noFill/>
                </a:ln>
                <a:solidFill>
                  <a:prstClr val="black"/>
                </a:solidFill>
                <a:effectLst/>
                <a:uLnTx/>
                <a:uFillTx/>
                <a:latin typeface="Lucida Sans Unicode"/>
                <a:ea typeface="+mn-ea"/>
                <a:cs typeface="Lucida Sans Unicode"/>
              </a:rPr>
              <a:t>(</a:t>
            </a:r>
            <a:r>
              <a:rPr kumimoji="1" sz="3300" b="1" i="0" u="none" strike="noStrike" kern="1200" cap="none" spc="10" normalizeH="0" baseline="0" noProof="0" dirty="0">
                <a:ln>
                  <a:noFill/>
                </a:ln>
                <a:solidFill>
                  <a:prstClr val="black"/>
                </a:solidFill>
                <a:effectLst/>
                <a:uLnTx/>
                <a:uFillTx/>
                <a:latin typeface="Times New Roman"/>
                <a:ea typeface="+mn-ea"/>
                <a:cs typeface="Times New Roman"/>
              </a:rPr>
              <a:t>1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1" i="0" u="none" strike="noStrike" kern="1200" cap="none" spc="-45" normalizeH="0" baseline="0" noProof="0" dirty="0">
                <a:ln>
                  <a:noFill/>
                </a:ln>
                <a:solidFill>
                  <a:prstClr val="black"/>
                </a:solidFill>
                <a:effectLst/>
                <a:uLnTx/>
                <a:uFillTx/>
                <a:latin typeface="Times New Roman"/>
                <a:ea typeface="+mn-ea"/>
                <a:cs typeface="Times New Roman"/>
              </a:rPr>
              <a:t>K</a:t>
            </a:r>
            <a:r>
              <a:rPr kumimoji="1" sz="3525" b="0" i="1" u="none" strike="noStrike" kern="1200" cap="none" spc="-67" normalizeH="0" baseline="-18912" noProof="0" dirty="0">
                <a:ln>
                  <a:noFill/>
                </a:ln>
                <a:solidFill>
                  <a:prstClr val="black"/>
                </a:solidFill>
                <a:effectLst/>
                <a:uLnTx/>
                <a:uFillTx/>
                <a:latin typeface="Times New Roman"/>
                <a:ea typeface="+mn-ea"/>
                <a:cs typeface="Times New Roman"/>
              </a:rPr>
              <a:t>k</a:t>
            </a:r>
            <a:r>
              <a:rPr kumimoji="1" sz="3300" b="1" i="0" u="none" strike="noStrike" kern="1200" cap="none" spc="-45" normalizeH="0" baseline="0" noProof="0" dirty="0">
                <a:ln>
                  <a:noFill/>
                </a:ln>
                <a:solidFill>
                  <a:prstClr val="black"/>
                </a:solidFill>
                <a:effectLst/>
                <a:uLnTx/>
                <a:uFillTx/>
                <a:latin typeface="Times New Roman"/>
                <a:ea typeface="+mn-ea"/>
                <a:cs typeface="Times New Roman"/>
              </a:rPr>
              <a:t>H</a:t>
            </a:r>
            <a:r>
              <a:rPr kumimoji="1" sz="3525" b="0" i="1" u="none" strike="noStrike" kern="1200" cap="none" spc="-67" normalizeH="0" baseline="-18912" noProof="0" dirty="0">
                <a:ln>
                  <a:noFill/>
                </a:ln>
                <a:solidFill>
                  <a:prstClr val="black"/>
                </a:solidFill>
                <a:effectLst/>
                <a:uLnTx/>
                <a:uFillTx/>
                <a:latin typeface="Times New Roman"/>
                <a:ea typeface="+mn-ea"/>
                <a:cs typeface="Times New Roman"/>
              </a:rPr>
              <a:t>k</a:t>
            </a:r>
            <a:r>
              <a:rPr kumimoji="1" sz="3300" b="0" i="0" u="none" strike="noStrike" kern="1200" cap="none" spc="-45" normalizeH="0" baseline="0" noProof="0" dirty="0">
                <a:ln>
                  <a:noFill/>
                </a:ln>
                <a:solidFill>
                  <a:prstClr val="black"/>
                </a:solidFill>
                <a:effectLst/>
                <a:uLnTx/>
                <a:uFillTx/>
                <a:latin typeface="Lucida Sans Unicode"/>
                <a:ea typeface="+mn-ea"/>
                <a:cs typeface="Lucida Sans Unicode"/>
              </a:rPr>
              <a:t>)</a:t>
            </a:r>
            <a:r>
              <a:rPr kumimoji="1" sz="3300" b="1" i="0" u="none" strike="noStrike" kern="1200" cap="none" spc="-45" normalizeH="0" baseline="0" noProof="0" dirty="0">
                <a:ln>
                  <a:noFill/>
                </a:ln>
                <a:solidFill>
                  <a:prstClr val="black"/>
                </a:solidFill>
                <a:effectLst/>
                <a:uLnTx/>
                <a:uFillTx/>
                <a:latin typeface="Times New Roman"/>
                <a:ea typeface="+mn-ea"/>
                <a:cs typeface="Times New Roman"/>
              </a:rPr>
              <a:t>P</a:t>
            </a:r>
            <a:r>
              <a:rPr kumimoji="1" sz="3525" b="0" i="1" u="none" strike="noStrike" kern="1200" cap="none" spc="-67" normalizeH="0" baseline="-18912" noProof="0" dirty="0">
                <a:ln>
                  <a:noFill/>
                </a:ln>
                <a:solidFill>
                  <a:prstClr val="black"/>
                </a:solidFill>
                <a:effectLst/>
                <a:uLnTx/>
                <a:uFillTx/>
                <a:latin typeface="Times New Roman"/>
                <a:ea typeface="+mn-ea"/>
                <a:cs typeface="Times New Roman"/>
              </a:rPr>
              <a:t>k</a:t>
            </a:r>
            <a:r>
              <a:rPr kumimoji="1" sz="3525" b="0" i="0" u="none" strike="noStrike" kern="1200" cap="none" spc="-67" normalizeH="0" baseline="-18912" noProof="0" dirty="0">
                <a:ln>
                  <a:noFill/>
                </a:ln>
                <a:solidFill>
                  <a:prstClr val="black"/>
                </a:solidFill>
                <a:effectLst/>
                <a:uLnTx/>
                <a:uFillTx/>
                <a:latin typeface="Lucida Sans Unicode"/>
                <a:ea typeface="+mn-ea"/>
                <a:cs typeface="Lucida Sans Unicode"/>
              </a:rPr>
              <a:t>−1</a:t>
            </a:r>
            <a:r>
              <a:rPr kumimoji="1" sz="3300" b="0" i="0" u="none" strike="noStrike" kern="1200" cap="none" spc="-45" normalizeH="0" baseline="0" noProof="0" dirty="0">
                <a:ln>
                  <a:noFill/>
                </a:ln>
                <a:solidFill>
                  <a:prstClr val="black"/>
                </a:solidFill>
                <a:effectLst/>
                <a:uLnTx/>
                <a:uFillTx/>
                <a:latin typeface="Lucida Sans Unicode"/>
                <a:ea typeface="+mn-ea"/>
                <a:cs typeface="Lucida Sans Unicode"/>
              </a:rPr>
              <a:t>(</a:t>
            </a:r>
            <a:r>
              <a:rPr kumimoji="1" sz="3300" b="1" i="0" u="none" strike="noStrike" kern="1200" cap="none" spc="-45" normalizeH="0" baseline="0" noProof="0" dirty="0">
                <a:ln>
                  <a:noFill/>
                </a:ln>
                <a:solidFill>
                  <a:prstClr val="black"/>
                </a:solidFill>
                <a:effectLst/>
                <a:uLnTx/>
                <a:uFillTx/>
                <a:latin typeface="Times New Roman"/>
                <a:ea typeface="+mn-ea"/>
                <a:cs typeface="Times New Roman"/>
              </a:rPr>
              <a:t>1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1" i="0" u="none" strike="noStrike" kern="1200" cap="none" spc="15" normalizeH="0" baseline="0" noProof="0" dirty="0">
                <a:ln>
                  <a:noFill/>
                </a:ln>
                <a:solidFill>
                  <a:prstClr val="black"/>
                </a:solidFill>
                <a:effectLst/>
                <a:uLnTx/>
                <a:uFillTx/>
                <a:latin typeface="Times New Roman"/>
                <a:ea typeface="+mn-ea"/>
                <a:cs typeface="Times New Roman"/>
              </a:rPr>
              <a:t>K</a:t>
            </a:r>
            <a:r>
              <a:rPr kumimoji="1" sz="3525" b="0" i="1" u="none" strike="noStrike" kern="1200" cap="none" spc="22" normalizeH="0" baseline="-18912" noProof="0" dirty="0">
                <a:ln>
                  <a:noFill/>
                </a:ln>
                <a:solidFill>
                  <a:prstClr val="black"/>
                </a:solidFill>
                <a:effectLst/>
                <a:uLnTx/>
                <a:uFillTx/>
                <a:latin typeface="Times New Roman"/>
                <a:ea typeface="+mn-ea"/>
                <a:cs typeface="Times New Roman"/>
              </a:rPr>
              <a:t>k</a:t>
            </a:r>
            <a:r>
              <a:rPr kumimoji="1" sz="3300" b="1" i="0" u="none" strike="noStrike" kern="1200" cap="none" spc="15" normalizeH="0" baseline="0" noProof="0" dirty="0">
                <a:ln>
                  <a:noFill/>
                </a:ln>
                <a:solidFill>
                  <a:prstClr val="black"/>
                </a:solidFill>
                <a:effectLst/>
                <a:uLnTx/>
                <a:uFillTx/>
                <a:latin typeface="Times New Roman"/>
                <a:ea typeface="+mn-ea"/>
                <a:cs typeface="Times New Roman"/>
              </a:rPr>
              <a:t>H</a:t>
            </a:r>
            <a:r>
              <a:rPr kumimoji="1" sz="3525" b="0" i="1" u="none" strike="noStrike" kern="1200" cap="none" spc="22" normalizeH="0" baseline="-18912" noProof="0" dirty="0">
                <a:ln>
                  <a:noFill/>
                </a:ln>
                <a:solidFill>
                  <a:prstClr val="black"/>
                </a:solidFill>
                <a:effectLst/>
                <a:uLnTx/>
                <a:uFillTx/>
                <a:latin typeface="Times New Roman"/>
                <a:ea typeface="+mn-ea"/>
                <a:cs typeface="Times New Roman"/>
              </a:rPr>
              <a:t>k</a:t>
            </a:r>
            <a:r>
              <a:rPr kumimoji="1" sz="3300" b="0" i="0" u="none" strike="noStrike" kern="1200" cap="none" spc="15" normalizeH="0" baseline="0" noProof="0" dirty="0">
                <a:ln>
                  <a:noFill/>
                </a:ln>
                <a:solidFill>
                  <a:prstClr val="black"/>
                </a:solidFill>
                <a:effectLst/>
                <a:uLnTx/>
                <a:uFillTx/>
                <a:latin typeface="Lucida Sans Unicode"/>
                <a:ea typeface="+mn-ea"/>
                <a:cs typeface="Lucida Sans Unicode"/>
              </a:rPr>
              <a:t>)</a:t>
            </a:r>
            <a:r>
              <a:rPr kumimoji="1" sz="3525" b="0" i="1" u="none" strike="noStrike" kern="1200" cap="none" spc="22" normalizeH="0" baseline="28368" noProof="0" dirty="0">
                <a:ln>
                  <a:noFill/>
                </a:ln>
                <a:solidFill>
                  <a:prstClr val="black"/>
                </a:solidFill>
                <a:effectLst/>
                <a:uLnTx/>
                <a:uFillTx/>
                <a:latin typeface="Times New Roman"/>
                <a:ea typeface="+mn-ea"/>
                <a:cs typeface="Times New Roman"/>
              </a:rPr>
              <a:t>T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795" normalizeH="0" baseline="0" noProof="0" dirty="0">
                <a:ln>
                  <a:noFill/>
                </a:ln>
                <a:solidFill>
                  <a:prstClr val="black"/>
                </a:solidFill>
                <a:effectLst/>
                <a:uLnTx/>
                <a:uFillTx/>
                <a:latin typeface="Lucida Sans Unicode"/>
                <a:ea typeface="+mn-ea"/>
                <a:cs typeface="Lucida Sans Unicode"/>
              </a:rPr>
              <a:t> </a:t>
            </a:r>
            <a:r>
              <a:rPr kumimoji="1" sz="3300" b="1" i="0" u="none" strike="noStrike" kern="1200" cap="none" spc="5" normalizeH="0" baseline="0" noProof="0" dirty="0">
                <a:ln>
                  <a:noFill/>
                </a:ln>
                <a:solidFill>
                  <a:prstClr val="black"/>
                </a:solidFill>
                <a:effectLst/>
                <a:uLnTx/>
                <a:uFillTx/>
                <a:latin typeface="Times New Roman"/>
                <a:ea typeface="+mn-ea"/>
                <a:cs typeface="Times New Roman"/>
              </a:rPr>
              <a:t>K</a:t>
            </a:r>
            <a:r>
              <a:rPr kumimoji="1" sz="3525" b="0" i="1" u="none" strike="noStrike" kern="1200" cap="none" spc="7" normalizeH="0" baseline="-18912" noProof="0" dirty="0">
                <a:ln>
                  <a:noFill/>
                </a:ln>
                <a:solidFill>
                  <a:prstClr val="black"/>
                </a:solidFill>
                <a:effectLst/>
                <a:uLnTx/>
                <a:uFillTx/>
                <a:latin typeface="Times New Roman"/>
                <a:ea typeface="+mn-ea"/>
                <a:cs typeface="Times New Roman"/>
              </a:rPr>
              <a:t>k</a:t>
            </a:r>
            <a:r>
              <a:rPr kumimoji="1" sz="3300" b="1" i="0" u="none" strike="noStrike" kern="1200" cap="none" spc="5" normalizeH="0" baseline="0" noProof="0" dirty="0">
                <a:ln>
                  <a:noFill/>
                </a:ln>
                <a:solidFill>
                  <a:prstClr val="black"/>
                </a:solidFill>
                <a:effectLst/>
                <a:uLnTx/>
                <a:uFillTx/>
                <a:latin typeface="Times New Roman"/>
                <a:ea typeface="+mn-ea"/>
                <a:cs typeface="Times New Roman"/>
              </a:rPr>
              <a:t>R</a:t>
            </a:r>
            <a:r>
              <a:rPr kumimoji="1" sz="3525" b="0" i="1" u="none" strike="noStrike" kern="1200" cap="none" spc="7" normalizeH="0" baseline="-18912" noProof="0" dirty="0">
                <a:ln>
                  <a:noFill/>
                </a:ln>
                <a:solidFill>
                  <a:prstClr val="black"/>
                </a:solidFill>
                <a:effectLst/>
                <a:uLnTx/>
                <a:uFillTx/>
                <a:latin typeface="Times New Roman"/>
                <a:ea typeface="+mn-ea"/>
                <a:cs typeface="Times New Roman"/>
              </a:rPr>
              <a:t>k</a:t>
            </a:r>
            <a:r>
              <a:rPr kumimoji="1" sz="3300" b="1" i="0" u="none" strike="noStrike" kern="1200" cap="none" spc="5" normalizeH="0" baseline="0" noProof="0" dirty="0">
                <a:ln>
                  <a:noFill/>
                </a:ln>
                <a:solidFill>
                  <a:prstClr val="black"/>
                </a:solidFill>
                <a:effectLst/>
                <a:uLnTx/>
                <a:uFillTx/>
                <a:latin typeface="Times New Roman"/>
                <a:ea typeface="+mn-ea"/>
                <a:cs typeface="Times New Roman"/>
              </a:rPr>
              <a:t>K</a:t>
            </a:r>
            <a:r>
              <a:rPr kumimoji="1" sz="3525" b="0" i="1" u="none" strike="noStrike" kern="1200" cap="none" spc="7" normalizeH="0" baseline="28368" noProof="0" dirty="0">
                <a:ln>
                  <a:noFill/>
                </a:ln>
                <a:solidFill>
                  <a:prstClr val="black"/>
                </a:solidFill>
                <a:effectLst/>
                <a:uLnTx/>
                <a:uFillTx/>
                <a:latin typeface="Times New Roman"/>
                <a:ea typeface="+mn-ea"/>
                <a:cs typeface="Times New Roman"/>
              </a:rPr>
              <a:t>T</a:t>
            </a:r>
            <a:endParaRPr kumimoji="1" sz="3525" b="0" i="0" u="none" strike="noStrike" kern="1200" cap="none" spc="0" normalizeH="0" baseline="28368" noProof="0">
              <a:ln>
                <a:noFill/>
              </a:ln>
              <a:solidFill>
                <a:prstClr val="black"/>
              </a:solidFill>
              <a:effectLst/>
              <a:uLnTx/>
              <a:uFillTx/>
              <a:latin typeface="Times New Roman"/>
              <a:ea typeface="+mn-ea"/>
              <a:cs typeface="Times New Roman"/>
            </a:endParaRPr>
          </a:p>
        </p:txBody>
      </p:sp>
      <p:sp>
        <p:nvSpPr>
          <p:cNvPr id="7" name="object 7"/>
          <p:cNvSpPr txBox="1"/>
          <p:nvPr/>
        </p:nvSpPr>
        <p:spPr>
          <a:xfrm>
            <a:off x="12503092" y="3191848"/>
            <a:ext cx="157480" cy="382270"/>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defRPr/>
            </a:pPr>
            <a:r>
              <a:rPr kumimoji="1" sz="2350" b="0" i="1" u="none" strike="noStrike" kern="1200" cap="none" spc="-5" normalizeH="0" baseline="0" noProof="0" dirty="0">
                <a:ln>
                  <a:noFill/>
                </a:ln>
                <a:solidFill>
                  <a:prstClr val="black"/>
                </a:solidFill>
                <a:effectLst/>
                <a:uLnTx/>
                <a:uFillTx/>
                <a:latin typeface="Times New Roman"/>
                <a:ea typeface="+mn-ea"/>
                <a:cs typeface="Times New Roman"/>
              </a:rPr>
              <a:t>k</a:t>
            </a:r>
            <a:endParaRPr kumimoji="1" sz="235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8" name="object 8"/>
          <p:cNvSpPr txBox="1">
            <a:spLocks noGrp="1"/>
          </p:cNvSpPr>
          <p:nvPr>
            <p:ph type="title"/>
          </p:nvPr>
        </p:nvSpPr>
        <p:spPr>
          <a:xfrm>
            <a:off x="1421811" y="636495"/>
            <a:ext cx="8066405" cy="930275"/>
          </a:xfrm>
          <a:prstGeom prst="rect">
            <a:avLst/>
          </a:prstGeom>
        </p:spPr>
        <p:txBody>
          <a:bodyPr vert="horz" wrap="square" lIns="0" tIns="17145" rIns="0" bIns="0" rtlCol="0">
            <a:spAutoFit/>
          </a:bodyPr>
          <a:lstStyle/>
          <a:p>
            <a:pPr marL="12700">
              <a:lnSpc>
                <a:spcPct val="100000"/>
              </a:lnSpc>
              <a:spcBef>
                <a:spcPts val="135"/>
              </a:spcBef>
            </a:pPr>
            <a:r>
              <a:rPr b="1" spc="-350" dirty="0">
                <a:latin typeface="Arial"/>
                <a:cs typeface="Arial"/>
              </a:rPr>
              <a:t>Recursive </a:t>
            </a:r>
            <a:r>
              <a:rPr b="1" spc="-315" dirty="0">
                <a:latin typeface="Arial"/>
                <a:cs typeface="Arial"/>
              </a:rPr>
              <a:t>Least</a:t>
            </a:r>
            <a:r>
              <a:rPr b="1" spc="-670" dirty="0">
                <a:latin typeface="Arial"/>
                <a:cs typeface="Arial"/>
              </a:rPr>
              <a:t> </a:t>
            </a:r>
            <a:r>
              <a:rPr b="1" spc="-360" dirty="0">
                <a:latin typeface="Arial"/>
                <a:cs typeface="Arial"/>
              </a:rPr>
              <a:t>Squares</a:t>
            </a:r>
          </a:p>
        </p:txBody>
      </p:sp>
      <p:sp>
        <p:nvSpPr>
          <p:cNvPr id="9" name="テキスト ボックス 8"/>
          <p:cNvSpPr txBox="1"/>
          <p:nvPr/>
        </p:nvSpPr>
        <p:spPr>
          <a:xfrm>
            <a:off x="13862050" y="3063875"/>
            <a:ext cx="1981200" cy="523220"/>
          </a:xfrm>
          <a:prstGeom prst="rect">
            <a:avLst/>
          </a:prstGeom>
          <a:noFill/>
        </p:spPr>
        <p:txBody>
          <a:bodyPr wrap="square" rtlCol="0">
            <a:spAutoFit/>
          </a:bodyPr>
          <a:lstStyle/>
          <a:p>
            <a:r>
              <a:rPr kumimoji="1" lang="ja-JP" altLang="en-US" sz="2800" dirty="0" smtClean="0"/>
              <a:t>証明なし</a:t>
            </a:r>
            <a:endParaRPr kumimoji="1" lang="ja-JP" altLang="en-US" sz="2800" dirty="0"/>
          </a:p>
        </p:txBody>
      </p:sp>
      <p:sp>
        <p:nvSpPr>
          <p:cNvPr id="10" name="テキスト ボックス 9"/>
          <p:cNvSpPr txBox="1"/>
          <p:nvPr/>
        </p:nvSpPr>
        <p:spPr>
          <a:xfrm>
            <a:off x="13938250" y="5226857"/>
            <a:ext cx="1981200" cy="523220"/>
          </a:xfrm>
          <a:prstGeom prst="rect">
            <a:avLst/>
          </a:prstGeom>
          <a:noFill/>
        </p:spPr>
        <p:txBody>
          <a:bodyPr wrap="square" rtlCol="0">
            <a:spAutoFit/>
          </a:bodyPr>
          <a:lstStyle/>
          <a:p>
            <a:r>
              <a:rPr kumimoji="1" lang="ja-JP" altLang="en-US" sz="2800" dirty="0" smtClean="0"/>
              <a:t>証明なし</a:t>
            </a:r>
            <a:endParaRPr kumimoji="1" lang="ja-JP" altLang="en-US" sz="2800" dirty="0"/>
          </a:p>
        </p:txBody>
      </p:sp>
      <p:sp>
        <p:nvSpPr>
          <p:cNvPr id="12" name="正方形/長方形 11"/>
          <p:cNvSpPr/>
          <p:nvPr/>
        </p:nvSpPr>
        <p:spPr>
          <a:xfrm>
            <a:off x="984250" y="9007475"/>
            <a:ext cx="12214310" cy="1815882"/>
          </a:xfrm>
          <a:prstGeom prst="rect">
            <a:avLst/>
          </a:prstGeom>
        </p:spPr>
        <p:txBody>
          <a:bodyPr wrap="square">
            <a:spAutoFit/>
          </a:bodyPr>
          <a:lstStyle/>
          <a:p>
            <a:pPr marL="457200" indent="-457200">
              <a:buFontTx/>
              <a:buChar char="-"/>
            </a:pPr>
            <a:r>
              <a:rPr lang="en-US" altLang="ja-JP" sz="2800" dirty="0" smtClean="0">
                <a:solidFill>
                  <a:srgbClr val="000000"/>
                </a:solidFill>
                <a:latin typeface="BNYCSS+HelveticaNeue"/>
              </a:rPr>
              <a:t>The </a:t>
            </a:r>
            <a:r>
              <a:rPr lang="en-US" altLang="ja-JP" sz="2800" dirty="0">
                <a:solidFill>
                  <a:srgbClr val="FF0000"/>
                </a:solidFill>
                <a:latin typeface="BNYCSS+HelveticaNeue"/>
              </a:rPr>
              <a:t>larger</a:t>
            </a:r>
            <a:r>
              <a:rPr lang="en-US" altLang="ja-JP" sz="2800" dirty="0">
                <a:solidFill>
                  <a:srgbClr val="000000"/>
                </a:solidFill>
                <a:latin typeface="BNYCSS+HelveticaNeue"/>
              </a:rPr>
              <a:t> the </a:t>
            </a:r>
            <a:r>
              <a:rPr lang="en-US" altLang="ja-JP" sz="2800" dirty="0">
                <a:solidFill>
                  <a:srgbClr val="FF0000"/>
                </a:solidFill>
                <a:latin typeface="BNYCSS+HelveticaNeue"/>
              </a:rPr>
              <a:t>gain</a:t>
            </a:r>
            <a:r>
              <a:rPr lang="en-US" altLang="ja-JP" sz="2800" dirty="0">
                <a:solidFill>
                  <a:srgbClr val="000000"/>
                </a:solidFill>
                <a:latin typeface="BNYCSS+HelveticaNeue"/>
              </a:rPr>
              <a:t> </a:t>
            </a:r>
            <a:r>
              <a:rPr lang="en-US" altLang="ja-JP" sz="2800" dirty="0">
                <a:solidFill>
                  <a:srgbClr val="FF0000"/>
                </a:solidFill>
                <a:latin typeface="BNYCSS+HelveticaNeue"/>
              </a:rPr>
              <a:t>matrix</a:t>
            </a:r>
            <a:r>
              <a:rPr lang="en-US" altLang="ja-JP" sz="2800" dirty="0">
                <a:solidFill>
                  <a:srgbClr val="000000"/>
                </a:solidFill>
                <a:latin typeface="BNYCSS+HelveticaNeue"/>
              </a:rPr>
              <a:t> , the </a:t>
            </a:r>
            <a:r>
              <a:rPr lang="en-US" altLang="ja-JP" sz="2800" dirty="0">
                <a:solidFill>
                  <a:srgbClr val="FF0000"/>
                </a:solidFill>
                <a:latin typeface="BNYCSS+HelveticaNeue"/>
              </a:rPr>
              <a:t>smaller</a:t>
            </a:r>
            <a:r>
              <a:rPr lang="en-US" altLang="ja-JP" sz="2800" dirty="0">
                <a:solidFill>
                  <a:srgbClr val="000000"/>
                </a:solidFill>
                <a:latin typeface="BNYCSS+HelveticaNeue"/>
              </a:rPr>
              <a:t> the </a:t>
            </a:r>
            <a:r>
              <a:rPr lang="en-US" altLang="ja-JP" sz="2800" dirty="0">
                <a:solidFill>
                  <a:srgbClr val="FF0000"/>
                </a:solidFill>
                <a:latin typeface="BNYCSS+HelveticaNeue"/>
              </a:rPr>
              <a:t>new</a:t>
            </a:r>
            <a:r>
              <a:rPr lang="en-US" altLang="ja-JP" sz="2800" dirty="0">
                <a:solidFill>
                  <a:srgbClr val="000000"/>
                </a:solidFill>
                <a:latin typeface="BNYCSS+HelveticaNeue"/>
              </a:rPr>
              <a:t> estimator </a:t>
            </a:r>
            <a:r>
              <a:rPr lang="en-US" altLang="ja-JP" sz="2800" dirty="0">
                <a:solidFill>
                  <a:srgbClr val="FF0000"/>
                </a:solidFill>
                <a:latin typeface="BNYCSS+HelveticaNeue"/>
              </a:rPr>
              <a:t>covariance</a:t>
            </a:r>
            <a:r>
              <a:rPr lang="en-US" altLang="ja-JP" sz="2800" dirty="0">
                <a:solidFill>
                  <a:srgbClr val="000000"/>
                </a:solidFill>
                <a:latin typeface="BNYCSS+HelveticaNeue"/>
              </a:rPr>
              <a:t> will be. </a:t>
            </a:r>
            <a:r>
              <a:rPr lang="ja-JP" altLang="en-US" sz="2800" dirty="0" smtClean="0">
                <a:solidFill>
                  <a:srgbClr val="000000"/>
                </a:solidFill>
                <a:latin typeface="BNYCSS+HelveticaNeue"/>
              </a:rPr>
              <a:t>（利得行列が大きければ大きいほど、次周期の共分散が小さくなる）</a:t>
            </a:r>
            <a:endParaRPr lang="en-US" altLang="ja-JP" sz="2800" dirty="0">
              <a:solidFill>
                <a:srgbClr val="000000"/>
              </a:solidFill>
              <a:latin typeface="BNYCSS+HelveticaNeue"/>
            </a:endParaRPr>
          </a:p>
          <a:p>
            <a:pPr marL="457200" indent="-457200">
              <a:buFontTx/>
              <a:buChar char="-"/>
            </a:pPr>
            <a:r>
              <a:rPr lang="en-US" altLang="ja-JP" sz="2800" dirty="0" smtClean="0">
                <a:solidFill>
                  <a:srgbClr val="000000"/>
                </a:solidFill>
                <a:latin typeface="BNYCSS+HelveticaNeue"/>
              </a:rPr>
              <a:t>Intuitively</a:t>
            </a:r>
            <a:r>
              <a:rPr lang="en-US" altLang="ja-JP" sz="2800" dirty="0">
                <a:solidFill>
                  <a:srgbClr val="000000"/>
                </a:solidFill>
                <a:latin typeface="BNYCSS+HelveticaNeue"/>
              </a:rPr>
              <a:t>, think this </a:t>
            </a:r>
            <a:r>
              <a:rPr lang="en-US" altLang="ja-JP" sz="2800" dirty="0">
                <a:solidFill>
                  <a:srgbClr val="FF0000"/>
                </a:solidFill>
                <a:latin typeface="BNYCSS+HelveticaNeue"/>
              </a:rPr>
              <a:t>gain</a:t>
            </a:r>
            <a:r>
              <a:rPr lang="en-US" altLang="ja-JP" sz="2800" dirty="0">
                <a:solidFill>
                  <a:srgbClr val="000000"/>
                </a:solidFill>
                <a:latin typeface="BNYCSS+HelveticaNeue"/>
              </a:rPr>
              <a:t> </a:t>
            </a:r>
            <a:r>
              <a:rPr lang="en-US" altLang="ja-JP" sz="2800" dirty="0">
                <a:solidFill>
                  <a:srgbClr val="FF0000"/>
                </a:solidFill>
                <a:latin typeface="BNYCSS+HelveticaNeue"/>
              </a:rPr>
              <a:t>matrix</a:t>
            </a:r>
            <a:r>
              <a:rPr lang="en-US" altLang="ja-JP" sz="2800" dirty="0">
                <a:solidFill>
                  <a:srgbClr val="000000"/>
                </a:solidFill>
                <a:latin typeface="BNYCSS+HelveticaNeue"/>
              </a:rPr>
              <a:t> as </a:t>
            </a:r>
            <a:r>
              <a:rPr lang="en-US" altLang="ja-JP" sz="2800" dirty="0">
                <a:solidFill>
                  <a:srgbClr val="FF0000"/>
                </a:solidFill>
                <a:latin typeface="BNYCSS+HelveticaNeue"/>
              </a:rPr>
              <a:t>balancing</a:t>
            </a:r>
            <a:r>
              <a:rPr lang="en-US" altLang="ja-JP" sz="2800" dirty="0">
                <a:solidFill>
                  <a:srgbClr val="000000"/>
                </a:solidFill>
                <a:latin typeface="BNYCSS+HelveticaNeue"/>
              </a:rPr>
              <a:t> the information from </a:t>
            </a:r>
            <a:r>
              <a:rPr lang="en-US" altLang="ja-JP" sz="2800" dirty="0">
                <a:solidFill>
                  <a:srgbClr val="FF0000"/>
                </a:solidFill>
                <a:latin typeface="BNYCSS+HelveticaNeue"/>
              </a:rPr>
              <a:t>prior</a:t>
            </a:r>
            <a:r>
              <a:rPr lang="en-US" altLang="ja-JP" sz="2800" dirty="0">
                <a:solidFill>
                  <a:srgbClr val="000000"/>
                </a:solidFill>
                <a:latin typeface="BNYCSS+HelveticaNeue"/>
              </a:rPr>
              <a:t> </a:t>
            </a:r>
            <a:r>
              <a:rPr lang="en-US" altLang="ja-JP" sz="2800" dirty="0">
                <a:solidFill>
                  <a:srgbClr val="FF0000"/>
                </a:solidFill>
                <a:latin typeface="BNYCSS+HelveticaNeue"/>
              </a:rPr>
              <a:t>estimate</a:t>
            </a:r>
            <a:r>
              <a:rPr lang="en-US" altLang="ja-JP" sz="2800" dirty="0">
                <a:solidFill>
                  <a:srgbClr val="000000"/>
                </a:solidFill>
                <a:latin typeface="BNYCSS+HelveticaNeue"/>
              </a:rPr>
              <a:t> and the information from </a:t>
            </a:r>
            <a:r>
              <a:rPr lang="en-US" altLang="ja-JP" sz="2800" dirty="0">
                <a:solidFill>
                  <a:srgbClr val="FF0000"/>
                </a:solidFill>
                <a:latin typeface="BNYCSS+HelveticaNeue"/>
              </a:rPr>
              <a:t>new</a:t>
            </a:r>
            <a:r>
              <a:rPr lang="en-US" altLang="ja-JP" sz="2800" dirty="0">
                <a:solidFill>
                  <a:srgbClr val="000000"/>
                </a:solidFill>
                <a:latin typeface="BNYCSS+HelveticaNeue"/>
              </a:rPr>
              <a:t> </a:t>
            </a:r>
            <a:r>
              <a:rPr lang="en-US" altLang="ja-JP" sz="2800" dirty="0">
                <a:solidFill>
                  <a:srgbClr val="FF0000"/>
                </a:solidFill>
                <a:latin typeface="BNYCSS+HelveticaNeue"/>
              </a:rPr>
              <a:t>measurement</a:t>
            </a:r>
            <a:r>
              <a:rPr lang="en-US" altLang="ja-JP" sz="2800" dirty="0">
                <a:solidFill>
                  <a:srgbClr val="000000"/>
                </a:solidFill>
                <a:latin typeface="BNYCSS+HelveticaNeue"/>
              </a:rPr>
              <a:t>. </a:t>
            </a:r>
            <a:endParaRPr lang="ja-JP" altLang="en-US" sz="2800" dirty="0"/>
          </a:p>
        </p:txBody>
      </p:sp>
    </p:spTree>
    <p:extLst>
      <p:ext uri="{BB962C8B-B14F-4D97-AF65-F5344CB8AC3E}">
        <p14:creationId xmlns:p14="http://schemas.microsoft.com/office/powerpoint/2010/main" val="25309092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1811" y="636495"/>
            <a:ext cx="11876405" cy="930275"/>
          </a:xfrm>
          <a:prstGeom prst="rect">
            <a:avLst/>
          </a:prstGeom>
        </p:spPr>
        <p:txBody>
          <a:bodyPr vert="horz" wrap="square" lIns="0" tIns="17145" rIns="0" bIns="0" rtlCol="0">
            <a:spAutoFit/>
          </a:bodyPr>
          <a:lstStyle/>
          <a:p>
            <a:pPr marL="12700">
              <a:lnSpc>
                <a:spcPct val="100000"/>
              </a:lnSpc>
              <a:spcBef>
                <a:spcPts val="135"/>
              </a:spcBef>
            </a:pPr>
            <a:r>
              <a:rPr b="1" spc="-350" dirty="0">
                <a:latin typeface="Arial"/>
                <a:cs typeface="Arial"/>
              </a:rPr>
              <a:t>Recursive </a:t>
            </a:r>
            <a:r>
              <a:rPr b="1" spc="-315" dirty="0">
                <a:latin typeface="Arial"/>
                <a:cs typeface="Arial"/>
              </a:rPr>
              <a:t>Least </a:t>
            </a:r>
            <a:r>
              <a:rPr b="1" spc="-360" dirty="0">
                <a:latin typeface="Arial"/>
                <a:cs typeface="Arial"/>
              </a:rPr>
              <a:t>Squares </a:t>
            </a:r>
            <a:r>
              <a:rPr spc="-215" dirty="0"/>
              <a:t>|</a:t>
            </a:r>
            <a:r>
              <a:rPr spc="220" dirty="0"/>
              <a:t> </a:t>
            </a:r>
            <a:r>
              <a:rPr spc="15" dirty="0"/>
              <a:t>Algorithm</a:t>
            </a:r>
          </a:p>
        </p:txBody>
      </p:sp>
      <p:sp>
        <p:nvSpPr>
          <p:cNvPr id="3" name="object 3"/>
          <p:cNvSpPr txBox="1"/>
          <p:nvPr/>
        </p:nvSpPr>
        <p:spPr>
          <a:xfrm>
            <a:off x="1358985" y="2112889"/>
            <a:ext cx="4434205" cy="49085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tab pos="612140" algn="l"/>
              </a:tabLst>
              <a:defRPr/>
            </a:pPr>
            <a:r>
              <a:rPr kumimoji="1" sz="3050" b="0" i="0" u="none" strike="noStrike" kern="1200" cap="none" spc="125" normalizeH="0" baseline="0" noProof="0" dirty="0">
                <a:ln>
                  <a:noFill/>
                </a:ln>
                <a:solidFill>
                  <a:srgbClr val="002A5C"/>
                </a:solidFill>
                <a:effectLst/>
                <a:uLnTx/>
                <a:uFillTx/>
                <a:latin typeface="Arial"/>
                <a:ea typeface="+mn-ea"/>
                <a:cs typeface="Arial"/>
              </a:rPr>
              <a:t>1.	</a:t>
            </a:r>
            <a:r>
              <a:rPr kumimoji="1" sz="3050" b="0" i="0" u="none" strike="noStrike" kern="1200" cap="none" spc="50" normalizeH="0" baseline="0" noProof="0" dirty="0">
                <a:ln>
                  <a:noFill/>
                </a:ln>
                <a:solidFill>
                  <a:srgbClr val="002A5C"/>
                </a:solidFill>
                <a:effectLst/>
                <a:uLnTx/>
                <a:uFillTx/>
                <a:latin typeface="Arial"/>
                <a:ea typeface="+mn-ea"/>
                <a:cs typeface="Arial"/>
              </a:rPr>
              <a:t>Initialize </a:t>
            </a:r>
            <a:r>
              <a:rPr kumimoji="1" sz="3050" b="0" i="0" u="none" strike="noStrike" kern="1200" cap="none" spc="-5" normalizeH="0" baseline="0" noProof="0" dirty="0">
                <a:ln>
                  <a:noFill/>
                </a:ln>
                <a:solidFill>
                  <a:srgbClr val="002A5C"/>
                </a:solidFill>
                <a:effectLst/>
                <a:uLnTx/>
                <a:uFillTx/>
                <a:latin typeface="Arial"/>
                <a:ea typeface="+mn-ea"/>
                <a:cs typeface="Arial"/>
              </a:rPr>
              <a:t>the</a:t>
            </a:r>
            <a:r>
              <a:rPr kumimoji="1" sz="3050" b="0" i="0" u="none" strike="noStrike" kern="1200" cap="none" spc="30" normalizeH="0" baseline="0" noProof="0" dirty="0">
                <a:ln>
                  <a:noFill/>
                </a:ln>
                <a:solidFill>
                  <a:srgbClr val="002A5C"/>
                </a:solidFill>
                <a:effectLst/>
                <a:uLnTx/>
                <a:uFillTx/>
                <a:latin typeface="Arial"/>
                <a:ea typeface="+mn-ea"/>
                <a:cs typeface="Arial"/>
              </a:rPr>
              <a:t> </a:t>
            </a:r>
            <a:r>
              <a:rPr kumimoji="1" sz="3050" b="0" i="0" u="none" strike="noStrike" kern="1200" cap="none" spc="-20" normalizeH="0" baseline="0" noProof="0" dirty="0">
                <a:ln>
                  <a:noFill/>
                </a:ln>
                <a:solidFill>
                  <a:srgbClr val="002A5C"/>
                </a:solidFill>
                <a:effectLst/>
                <a:uLnTx/>
                <a:uFillTx/>
                <a:latin typeface="Arial"/>
                <a:ea typeface="+mn-ea"/>
                <a:cs typeface="Arial"/>
              </a:rPr>
              <a:t>estimator</a:t>
            </a:r>
            <a:endParaRPr kumimoji="1" sz="3050" b="0" i="0" u="none" strike="noStrike" kern="1200" cap="none" spc="0" normalizeH="0" baseline="0" noProof="0">
              <a:ln>
                <a:noFill/>
              </a:ln>
              <a:solidFill>
                <a:prstClr val="black"/>
              </a:solidFill>
              <a:effectLst/>
              <a:uLnTx/>
              <a:uFillTx/>
              <a:latin typeface="Arial"/>
              <a:ea typeface="+mn-ea"/>
              <a:cs typeface="Arial"/>
            </a:endParaRPr>
          </a:p>
        </p:txBody>
      </p:sp>
      <p:sp>
        <p:nvSpPr>
          <p:cNvPr id="4" name="object 4"/>
          <p:cNvSpPr txBox="1"/>
          <p:nvPr/>
        </p:nvSpPr>
        <p:spPr>
          <a:xfrm>
            <a:off x="1358985" y="3788231"/>
            <a:ext cx="13474065" cy="49085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1" sz="3050" b="0" i="0" u="none" strike="noStrike" kern="1200" cap="none" spc="125" normalizeH="0" baseline="0" noProof="0" dirty="0">
                <a:ln>
                  <a:noFill/>
                </a:ln>
                <a:solidFill>
                  <a:srgbClr val="002A5C"/>
                </a:solidFill>
                <a:effectLst/>
                <a:uLnTx/>
                <a:uFillTx/>
                <a:latin typeface="Arial"/>
                <a:ea typeface="+mn-ea"/>
                <a:cs typeface="Arial"/>
              </a:rPr>
              <a:t>2.</a:t>
            </a:r>
            <a:r>
              <a:rPr kumimoji="1" sz="3050" b="0" i="0" u="none" strike="noStrike" kern="1200" cap="none" spc="150" normalizeH="0" baseline="0" noProof="0" dirty="0">
                <a:ln>
                  <a:noFill/>
                </a:ln>
                <a:solidFill>
                  <a:srgbClr val="002A5C"/>
                </a:solidFill>
                <a:effectLst/>
                <a:uLnTx/>
                <a:uFillTx/>
                <a:latin typeface="Arial"/>
                <a:ea typeface="+mn-ea"/>
                <a:cs typeface="Arial"/>
              </a:rPr>
              <a:t> </a:t>
            </a:r>
            <a:r>
              <a:rPr kumimoji="1" sz="3050" b="0" i="0" u="none" strike="noStrike" kern="1200" cap="none" spc="-60" normalizeH="0" baseline="0" noProof="0" dirty="0">
                <a:ln>
                  <a:noFill/>
                </a:ln>
                <a:solidFill>
                  <a:srgbClr val="002A5C"/>
                </a:solidFill>
                <a:effectLst/>
                <a:uLnTx/>
                <a:uFillTx/>
                <a:latin typeface="Arial"/>
                <a:ea typeface="+mn-ea"/>
                <a:cs typeface="Arial"/>
              </a:rPr>
              <a:t>Set</a:t>
            </a:r>
            <a:r>
              <a:rPr kumimoji="1" sz="3050" b="0" i="0" u="none" strike="noStrike" kern="1200" cap="none" spc="85" normalizeH="0" baseline="0" noProof="0" dirty="0">
                <a:ln>
                  <a:noFill/>
                </a:ln>
                <a:solidFill>
                  <a:srgbClr val="002A5C"/>
                </a:solidFill>
                <a:effectLst/>
                <a:uLnTx/>
                <a:uFillTx/>
                <a:latin typeface="Arial"/>
                <a:ea typeface="+mn-ea"/>
                <a:cs typeface="Arial"/>
              </a:rPr>
              <a:t> </a:t>
            </a:r>
            <a:r>
              <a:rPr kumimoji="1" sz="3050" b="0" i="0" u="none" strike="noStrike" kern="1200" cap="none" spc="-5" normalizeH="0" baseline="0" noProof="0" dirty="0">
                <a:ln>
                  <a:noFill/>
                </a:ln>
                <a:solidFill>
                  <a:srgbClr val="002A5C"/>
                </a:solidFill>
                <a:effectLst/>
                <a:uLnTx/>
                <a:uFillTx/>
                <a:latin typeface="Arial"/>
                <a:ea typeface="+mn-ea"/>
                <a:cs typeface="Arial"/>
              </a:rPr>
              <a:t>up</a:t>
            </a:r>
            <a:r>
              <a:rPr kumimoji="1" sz="3050" b="0" i="0" u="none" strike="noStrike" kern="1200" cap="none" spc="85" normalizeH="0" baseline="0" noProof="0" dirty="0">
                <a:ln>
                  <a:noFill/>
                </a:ln>
                <a:solidFill>
                  <a:srgbClr val="002A5C"/>
                </a:solidFill>
                <a:effectLst/>
                <a:uLnTx/>
                <a:uFillTx/>
                <a:latin typeface="Arial"/>
                <a:ea typeface="+mn-ea"/>
                <a:cs typeface="Arial"/>
              </a:rPr>
              <a:t> </a:t>
            </a:r>
            <a:r>
              <a:rPr kumimoji="1" sz="3050" b="0" i="0" u="none" strike="noStrike" kern="1200" cap="none" spc="-5" normalizeH="0" baseline="0" noProof="0" dirty="0">
                <a:ln>
                  <a:noFill/>
                </a:ln>
                <a:solidFill>
                  <a:srgbClr val="002A5C"/>
                </a:solidFill>
                <a:effectLst/>
                <a:uLnTx/>
                <a:uFillTx/>
                <a:latin typeface="Arial"/>
                <a:ea typeface="+mn-ea"/>
                <a:cs typeface="Arial"/>
              </a:rPr>
              <a:t>the</a:t>
            </a:r>
            <a:r>
              <a:rPr kumimoji="1" sz="3050" b="0" i="0" u="none" strike="noStrike" kern="1200" cap="none" spc="85" normalizeH="0" baseline="0" noProof="0" dirty="0">
                <a:ln>
                  <a:noFill/>
                </a:ln>
                <a:solidFill>
                  <a:srgbClr val="002A5C"/>
                </a:solidFill>
                <a:effectLst/>
                <a:uLnTx/>
                <a:uFillTx/>
                <a:latin typeface="Arial"/>
                <a:ea typeface="+mn-ea"/>
                <a:cs typeface="Arial"/>
              </a:rPr>
              <a:t> </a:t>
            </a:r>
            <a:r>
              <a:rPr kumimoji="1" sz="3050" b="0" i="0" u="none" strike="noStrike" kern="1200" cap="none" spc="-65" normalizeH="0" baseline="0" noProof="0" dirty="0">
                <a:ln>
                  <a:noFill/>
                </a:ln>
                <a:solidFill>
                  <a:srgbClr val="002A5C"/>
                </a:solidFill>
                <a:effectLst/>
                <a:uLnTx/>
                <a:uFillTx/>
                <a:latin typeface="Arial"/>
                <a:ea typeface="+mn-ea"/>
                <a:cs typeface="Arial"/>
              </a:rPr>
              <a:t>measurement</a:t>
            </a:r>
            <a:r>
              <a:rPr kumimoji="1" sz="3050" b="0" i="0" u="none" strike="noStrike" kern="1200" cap="none" spc="85" normalizeH="0" baseline="0" noProof="0" dirty="0">
                <a:ln>
                  <a:noFill/>
                </a:ln>
                <a:solidFill>
                  <a:srgbClr val="002A5C"/>
                </a:solidFill>
                <a:effectLst/>
                <a:uLnTx/>
                <a:uFillTx/>
                <a:latin typeface="Arial"/>
                <a:ea typeface="+mn-ea"/>
                <a:cs typeface="Arial"/>
              </a:rPr>
              <a:t> </a:t>
            </a:r>
            <a:r>
              <a:rPr kumimoji="1" sz="3050" b="0" i="0" u="none" strike="noStrike" kern="1200" cap="none" spc="-15" normalizeH="0" baseline="0" noProof="0" dirty="0">
                <a:ln>
                  <a:noFill/>
                </a:ln>
                <a:solidFill>
                  <a:srgbClr val="002A5C"/>
                </a:solidFill>
                <a:effectLst/>
                <a:uLnTx/>
                <a:uFillTx/>
                <a:latin typeface="Arial"/>
                <a:ea typeface="+mn-ea"/>
                <a:cs typeface="Arial"/>
              </a:rPr>
              <a:t>model,</a:t>
            </a:r>
            <a:r>
              <a:rPr kumimoji="1" sz="3050" b="0" i="0" u="none" strike="noStrike" kern="1200" cap="none" spc="85" normalizeH="0" baseline="0" noProof="0" dirty="0">
                <a:ln>
                  <a:noFill/>
                </a:ln>
                <a:solidFill>
                  <a:srgbClr val="002A5C"/>
                </a:solidFill>
                <a:effectLst/>
                <a:uLnTx/>
                <a:uFillTx/>
                <a:latin typeface="Arial"/>
                <a:ea typeface="+mn-ea"/>
                <a:cs typeface="Arial"/>
              </a:rPr>
              <a:t> </a:t>
            </a:r>
            <a:r>
              <a:rPr kumimoji="1" sz="3050" b="0" i="0" u="none" strike="noStrike" kern="1200" cap="none" spc="-10" normalizeH="0" baseline="0" noProof="0" dirty="0">
                <a:ln>
                  <a:noFill/>
                </a:ln>
                <a:solidFill>
                  <a:srgbClr val="002A5C"/>
                </a:solidFill>
                <a:effectLst/>
                <a:uLnTx/>
                <a:uFillTx/>
                <a:latin typeface="Arial"/>
                <a:ea typeface="+mn-ea"/>
                <a:cs typeface="Arial"/>
              </a:rPr>
              <a:t>de</a:t>
            </a:r>
            <a:r>
              <a:rPr kumimoji="1" sz="3050" b="0" i="0" u="none" strike="noStrike" kern="1200" cap="none" spc="-10" normalizeH="0" baseline="0" noProof="0" dirty="0">
                <a:ln>
                  <a:noFill/>
                </a:ln>
                <a:solidFill>
                  <a:srgbClr val="002A5C"/>
                </a:solidFill>
                <a:effectLst/>
                <a:uLnTx/>
                <a:uFillTx/>
                <a:latin typeface="Century Gothic"/>
                <a:ea typeface="+mn-ea"/>
                <a:cs typeface="Century Gothic"/>
              </a:rPr>
              <a:t>fi</a:t>
            </a:r>
            <a:r>
              <a:rPr kumimoji="1" sz="3050" b="0" i="0" u="none" strike="noStrike" kern="1200" cap="none" spc="-10" normalizeH="0" baseline="0" noProof="0" dirty="0">
                <a:ln>
                  <a:noFill/>
                </a:ln>
                <a:solidFill>
                  <a:srgbClr val="002A5C"/>
                </a:solidFill>
                <a:effectLst/>
                <a:uLnTx/>
                <a:uFillTx/>
                <a:latin typeface="Arial"/>
                <a:ea typeface="+mn-ea"/>
                <a:cs typeface="Arial"/>
              </a:rPr>
              <a:t>ning</a:t>
            </a:r>
            <a:r>
              <a:rPr kumimoji="1" sz="3050" b="0" i="0" u="none" strike="noStrike" kern="1200" cap="none" spc="85" normalizeH="0" baseline="0" noProof="0" dirty="0">
                <a:ln>
                  <a:noFill/>
                </a:ln>
                <a:solidFill>
                  <a:srgbClr val="002A5C"/>
                </a:solidFill>
                <a:effectLst/>
                <a:uLnTx/>
                <a:uFillTx/>
                <a:latin typeface="Arial"/>
                <a:ea typeface="+mn-ea"/>
                <a:cs typeface="Arial"/>
              </a:rPr>
              <a:t> </a:t>
            </a:r>
            <a:r>
              <a:rPr kumimoji="1" sz="3050" b="0" i="0" u="none" strike="noStrike" kern="1200" cap="none" spc="-5" normalizeH="0" baseline="0" noProof="0" dirty="0">
                <a:ln>
                  <a:noFill/>
                </a:ln>
                <a:solidFill>
                  <a:srgbClr val="002A5C"/>
                </a:solidFill>
                <a:effectLst/>
                <a:uLnTx/>
                <a:uFillTx/>
                <a:latin typeface="Arial"/>
                <a:ea typeface="+mn-ea"/>
                <a:cs typeface="Arial"/>
              </a:rPr>
              <a:t>the</a:t>
            </a:r>
            <a:r>
              <a:rPr kumimoji="1" sz="3050" b="0" i="0" u="none" strike="noStrike" kern="1200" cap="none" spc="85" normalizeH="0" baseline="0" noProof="0" dirty="0">
                <a:ln>
                  <a:noFill/>
                </a:ln>
                <a:solidFill>
                  <a:srgbClr val="002A5C"/>
                </a:solidFill>
                <a:effectLst/>
                <a:uLnTx/>
                <a:uFillTx/>
                <a:latin typeface="Arial"/>
                <a:ea typeface="+mn-ea"/>
                <a:cs typeface="Arial"/>
              </a:rPr>
              <a:t> </a:t>
            </a:r>
            <a:r>
              <a:rPr kumimoji="1" sz="3050" b="0" i="0" u="none" strike="noStrike" kern="1200" cap="none" spc="-65" normalizeH="0" baseline="0" noProof="0" dirty="0">
                <a:ln>
                  <a:noFill/>
                </a:ln>
                <a:solidFill>
                  <a:srgbClr val="002A5C"/>
                </a:solidFill>
                <a:effectLst/>
                <a:uLnTx/>
                <a:uFillTx/>
                <a:latin typeface="Arial"/>
                <a:ea typeface="+mn-ea"/>
                <a:cs typeface="Arial"/>
              </a:rPr>
              <a:t>Jacobian</a:t>
            </a:r>
            <a:r>
              <a:rPr kumimoji="1" sz="3050" b="0" i="0" u="none" strike="noStrike" kern="1200" cap="none" spc="80" normalizeH="0" baseline="0" noProof="0" dirty="0">
                <a:ln>
                  <a:noFill/>
                </a:ln>
                <a:solidFill>
                  <a:srgbClr val="002A5C"/>
                </a:solidFill>
                <a:effectLst/>
                <a:uLnTx/>
                <a:uFillTx/>
                <a:latin typeface="Arial"/>
                <a:ea typeface="+mn-ea"/>
                <a:cs typeface="Arial"/>
              </a:rPr>
              <a:t> </a:t>
            </a:r>
            <a:r>
              <a:rPr kumimoji="1" sz="3050" b="0" i="0" u="none" strike="noStrike" kern="1200" cap="none" spc="-60" normalizeH="0" baseline="0" noProof="0" dirty="0">
                <a:ln>
                  <a:noFill/>
                </a:ln>
                <a:solidFill>
                  <a:srgbClr val="002A5C"/>
                </a:solidFill>
                <a:effectLst/>
                <a:uLnTx/>
                <a:uFillTx/>
                <a:latin typeface="Arial"/>
                <a:ea typeface="+mn-ea"/>
                <a:cs typeface="Arial"/>
              </a:rPr>
              <a:t>and</a:t>
            </a:r>
            <a:r>
              <a:rPr kumimoji="1" sz="3050" b="0" i="0" u="none" strike="noStrike" kern="1200" cap="none" spc="85" normalizeH="0" baseline="0" noProof="0" dirty="0">
                <a:ln>
                  <a:noFill/>
                </a:ln>
                <a:solidFill>
                  <a:srgbClr val="002A5C"/>
                </a:solidFill>
                <a:effectLst/>
                <a:uLnTx/>
                <a:uFillTx/>
                <a:latin typeface="Arial"/>
                <a:ea typeface="+mn-ea"/>
                <a:cs typeface="Arial"/>
              </a:rPr>
              <a:t> </a:t>
            </a:r>
            <a:r>
              <a:rPr kumimoji="1" sz="3050" b="0" i="0" u="none" strike="noStrike" kern="1200" cap="none" spc="-5" normalizeH="0" baseline="0" noProof="0" dirty="0">
                <a:ln>
                  <a:noFill/>
                </a:ln>
                <a:solidFill>
                  <a:srgbClr val="002A5C"/>
                </a:solidFill>
                <a:effectLst/>
                <a:uLnTx/>
                <a:uFillTx/>
                <a:latin typeface="Arial"/>
                <a:ea typeface="+mn-ea"/>
                <a:cs typeface="Arial"/>
              </a:rPr>
              <a:t>the</a:t>
            </a:r>
            <a:r>
              <a:rPr kumimoji="1" sz="3050" b="0" i="0" u="none" strike="noStrike" kern="1200" cap="none" spc="85" normalizeH="0" baseline="0" noProof="0" dirty="0">
                <a:ln>
                  <a:noFill/>
                </a:ln>
                <a:solidFill>
                  <a:srgbClr val="002A5C"/>
                </a:solidFill>
                <a:effectLst/>
                <a:uLnTx/>
                <a:uFillTx/>
                <a:latin typeface="Arial"/>
                <a:ea typeface="+mn-ea"/>
                <a:cs typeface="Arial"/>
              </a:rPr>
              <a:t> </a:t>
            </a:r>
            <a:r>
              <a:rPr kumimoji="1" sz="3050" b="0" i="0" u="none" strike="noStrike" kern="1200" cap="none" spc="-65" normalizeH="0" baseline="0" noProof="0" dirty="0">
                <a:ln>
                  <a:noFill/>
                </a:ln>
                <a:solidFill>
                  <a:srgbClr val="002A5C"/>
                </a:solidFill>
                <a:effectLst/>
                <a:uLnTx/>
                <a:uFillTx/>
                <a:latin typeface="Arial"/>
                <a:ea typeface="+mn-ea"/>
                <a:cs typeface="Arial"/>
              </a:rPr>
              <a:t>measurement</a:t>
            </a:r>
            <a:endParaRPr kumimoji="1" sz="3050" b="0" i="0" u="none" strike="noStrike" kern="1200" cap="none" spc="0" normalizeH="0" baseline="0" noProof="0">
              <a:ln>
                <a:noFill/>
              </a:ln>
              <a:solidFill>
                <a:prstClr val="black"/>
              </a:solidFill>
              <a:effectLst/>
              <a:uLnTx/>
              <a:uFillTx/>
              <a:latin typeface="Arial"/>
              <a:ea typeface="+mn-ea"/>
              <a:cs typeface="Arial"/>
            </a:endParaRPr>
          </a:p>
        </p:txBody>
      </p:sp>
      <p:sp>
        <p:nvSpPr>
          <p:cNvPr id="5" name="object 5"/>
          <p:cNvSpPr txBox="1"/>
          <p:nvPr/>
        </p:nvSpPr>
        <p:spPr>
          <a:xfrm>
            <a:off x="1840646" y="4248949"/>
            <a:ext cx="3102610" cy="49085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1" sz="3050" b="0" i="0" u="none" strike="noStrike" kern="1200" cap="none" spc="-70" normalizeH="0" baseline="0" noProof="0" dirty="0">
                <a:ln>
                  <a:noFill/>
                </a:ln>
                <a:solidFill>
                  <a:srgbClr val="002A5C"/>
                </a:solidFill>
                <a:effectLst/>
                <a:uLnTx/>
                <a:uFillTx/>
                <a:latin typeface="Arial"/>
                <a:ea typeface="+mn-ea"/>
                <a:cs typeface="Arial"/>
              </a:rPr>
              <a:t>covariance</a:t>
            </a:r>
            <a:r>
              <a:rPr kumimoji="1" sz="3050" b="0" i="0" u="none" strike="noStrike" kern="1200" cap="none" spc="10" normalizeH="0" baseline="0" noProof="0" dirty="0">
                <a:ln>
                  <a:noFill/>
                </a:ln>
                <a:solidFill>
                  <a:srgbClr val="002A5C"/>
                </a:solidFill>
                <a:effectLst/>
                <a:uLnTx/>
                <a:uFillTx/>
                <a:latin typeface="Arial"/>
                <a:ea typeface="+mn-ea"/>
                <a:cs typeface="Arial"/>
              </a:rPr>
              <a:t> matrix:</a:t>
            </a:r>
            <a:endParaRPr kumimoji="1" sz="3050" b="0" i="0" u="none" strike="noStrike" kern="1200" cap="none" spc="0" normalizeH="0" baseline="0" noProof="0">
              <a:ln>
                <a:noFill/>
              </a:ln>
              <a:solidFill>
                <a:prstClr val="black"/>
              </a:solidFill>
              <a:effectLst/>
              <a:uLnTx/>
              <a:uFillTx/>
              <a:latin typeface="Arial"/>
              <a:ea typeface="+mn-ea"/>
              <a:cs typeface="Arial"/>
            </a:endParaRPr>
          </a:p>
        </p:txBody>
      </p:sp>
      <p:sp>
        <p:nvSpPr>
          <p:cNvPr id="6" name="object 6"/>
          <p:cNvSpPr txBox="1"/>
          <p:nvPr/>
        </p:nvSpPr>
        <p:spPr>
          <a:xfrm>
            <a:off x="1333585" y="5432160"/>
            <a:ext cx="4952365" cy="528320"/>
          </a:xfrm>
          <a:prstGeom prst="rect">
            <a:avLst/>
          </a:prstGeom>
        </p:spPr>
        <p:txBody>
          <a:bodyPr vert="horz" wrap="square" lIns="0" tIns="12065" rIns="0" bIns="0" rtlCol="0">
            <a:spAutoFit/>
          </a:bodyPr>
          <a:lstStyle/>
          <a:p>
            <a:pPr marL="38100" marR="0" lvl="0" indent="0" algn="l" defTabSz="914400" rtl="0" eaLnBrk="1" fontAlgn="auto" latinLnBrk="0" hangingPunct="1">
              <a:lnSpc>
                <a:spcPct val="100000"/>
              </a:lnSpc>
              <a:spcBef>
                <a:spcPts val="95"/>
              </a:spcBef>
              <a:spcAft>
                <a:spcPts val="0"/>
              </a:spcAft>
              <a:buClrTx/>
              <a:buSzTx/>
              <a:buFontTx/>
              <a:buNone/>
              <a:tabLst>
                <a:tab pos="4572635" algn="l"/>
              </a:tabLst>
              <a:defRPr/>
            </a:pPr>
            <a:r>
              <a:rPr kumimoji="1" sz="3050" b="0" i="0" u="none" strike="noStrike" kern="1200" cap="none" spc="125" normalizeH="0" baseline="0" noProof="0" dirty="0">
                <a:ln>
                  <a:noFill/>
                </a:ln>
                <a:solidFill>
                  <a:srgbClr val="002A5C"/>
                </a:solidFill>
                <a:effectLst/>
                <a:uLnTx/>
                <a:uFillTx/>
                <a:latin typeface="Arial"/>
                <a:ea typeface="+mn-ea"/>
                <a:cs typeface="Arial"/>
              </a:rPr>
              <a:t>3. </a:t>
            </a:r>
            <a:r>
              <a:rPr kumimoji="1" sz="3050" b="0" i="0" u="none" strike="noStrike" kern="1200" cap="none" spc="-30" normalizeH="0" baseline="0" noProof="0" dirty="0">
                <a:ln>
                  <a:noFill/>
                </a:ln>
                <a:solidFill>
                  <a:srgbClr val="002A5C"/>
                </a:solidFill>
                <a:effectLst/>
                <a:uLnTx/>
                <a:uFillTx/>
                <a:latin typeface="Arial"/>
                <a:ea typeface="+mn-ea"/>
                <a:cs typeface="Arial"/>
              </a:rPr>
              <a:t>Update </a:t>
            </a:r>
            <a:r>
              <a:rPr kumimoji="1" sz="3050" b="0" i="0" u="none" strike="noStrike" kern="1200" cap="none" spc="-5" normalizeH="0" baseline="0" noProof="0" dirty="0">
                <a:ln>
                  <a:noFill/>
                </a:ln>
                <a:solidFill>
                  <a:srgbClr val="002A5C"/>
                </a:solidFill>
                <a:effectLst/>
                <a:uLnTx/>
                <a:uFillTx/>
                <a:latin typeface="Arial"/>
                <a:ea typeface="+mn-ea"/>
                <a:cs typeface="Arial"/>
              </a:rPr>
              <a:t>the</a:t>
            </a:r>
            <a:r>
              <a:rPr kumimoji="1" sz="3050" b="0" i="0" u="none" strike="noStrike" kern="1200" cap="none" spc="240" normalizeH="0" baseline="0" noProof="0" dirty="0">
                <a:ln>
                  <a:noFill/>
                </a:ln>
                <a:solidFill>
                  <a:srgbClr val="002A5C"/>
                </a:solidFill>
                <a:effectLst/>
                <a:uLnTx/>
                <a:uFillTx/>
                <a:latin typeface="Arial"/>
                <a:ea typeface="+mn-ea"/>
                <a:cs typeface="Arial"/>
              </a:rPr>
              <a:t> </a:t>
            </a:r>
            <a:r>
              <a:rPr kumimoji="1" sz="3050" b="0" i="0" u="none" strike="noStrike" kern="1200" cap="none" spc="-25" normalizeH="0" baseline="0" noProof="0" dirty="0">
                <a:ln>
                  <a:noFill/>
                </a:ln>
                <a:solidFill>
                  <a:srgbClr val="002A5C"/>
                </a:solidFill>
                <a:effectLst/>
                <a:uLnTx/>
                <a:uFillTx/>
                <a:latin typeface="Arial"/>
                <a:ea typeface="+mn-ea"/>
                <a:cs typeface="Arial"/>
              </a:rPr>
              <a:t>estimate</a:t>
            </a:r>
            <a:r>
              <a:rPr kumimoji="1" sz="3050" b="0" i="0" u="none" strike="noStrike" kern="1200" cap="none" spc="85" normalizeH="0" baseline="0" noProof="0" dirty="0">
                <a:ln>
                  <a:noFill/>
                </a:ln>
                <a:solidFill>
                  <a:srgbClr val="002A5C"/>
                </a:solidFill>
                <a:effectLst/>
                <a:uLnTx/>
                <a:uFillTx/>
                <a:latin typeface="Arial"/>
                <a:ea typeface="+mn-ea"/>
                <a:cs typeface="Arial"/>
              </a:rPr>
              <a:t> </a:t>
            </a:r>
            <a:r>
              <a:rPr kumimoji="1" sz="3050" b="0" i="0" u="none" strike="noStrike" kern="1200" cap="none" spc="-5" normalizeH="0" baseline="0" noProof="0" dirty="0">
                <a:ln>
                  <a:noFill/>
                </a:ln>
                <a:solidFill>
                  <a:srgbClr val="002A5C"/>
                </a:solidFill>
                <a:effectLst/>
                <a:uLnTx/>
                <a:uFillTx/>
                <a:latin typeface="Arial"/>
                <a:ea typeface="+mn-ea"/>
                <a:cs typeface="Arial"/>
              </a:rPr>
              <a:t>of	</a:t>
            </a:r>
            <a:r>
              <a:rPr kumimoji="1" sz="4950" b="1" i="0" u="none" strike="noStrike" kern="1200" cap="none" spc="-44" normalizeH="0" baseline="3367" noProof="0" dirty="0">
                <a:ln>
                  <a:noFill/>
                </a:ln>
                <a:solidFill>
                  <a:prstClr val="black"/>
                </a:solidFill>
                <a:effectLst/>
                <a:uLnTx/>
                <a:uFillTx/>
                <a:latin typeface="Times New Roman"/>
                <a:ea typeface="+mn-ea"/>
                <a:cs typeface="Times New Roman"/>
              </a:rPr>
              <a:t>x</a:t>
            </a:r>
            <a:r>
              <a:rPr kumimoji="1" sz="4950" b="0" i="0" u="none" strike="noStrike" kern="1200" cap="none" spc="-44" normalizeH="0" baseline="5892" noProof="0" dirty="0">
                <a:ln>
                  <a:noFill/>
                </a:ln>
                <a:solidFill>
                  <a:prstClr val="black"/>
                </a:solidFill>
                <a:effectLst/>
                <a:uLnTx/>
                <a:uFillTx/>
                <a:latin typeface="Lucida Sans Unicode"/>
                <a:ea typeface="+mn-ea"/>
                <a:cs typeface="Lucida Sans Unicode"/>
              </a:rPr>
              <a:t>̂</a:t>
            </a:r>
            <a:r>
              <a:rPr kumimoji="1" sz="3525" b="0" i="1" u="none" strike="noStrike" kern="1200" cap="none" spc="-44" normalizeH="0" baseline="-14184" noProof="0" dirty="0">
                <a:ln>
                  <a:noFill/>
                </a:ln>
                <a:solidFill>
                  <a:prstClr val="black"/>
                </a:solidFill>
                <a:effectLst/>
                <a:uLnTx/>
                <a:uFillTx/>
                <a:latin typeface="Times New Roman"/>
                <a:ea typeface="+mn-ea"/>
                <a:cs typeface="Times New Roman"/>
              </a:rPr>
              <a:t>k</a:t>
            </a:r>
            <a:endParaRPr kumimoji="1" sz="3525" b="0" i="0" u="none" strike="noStrike" kern="1200" cap="none" spc="0" normalizeH="0" baseline="-14184" noProof="0">
              <a:ln>
                <a:noFill/>
              </a:ln>
              <a:solidFill>
                <a:prstClr val="black"/>
              </a:solidFill>
              <a:effectLst/>
              <a:uLnTx/>
              <a:uFillTx/>
              <a:latin typeface="Times New Roman"/>
              <a:ea typeface="+mn-ea"/>
              <a:cs typeface="Times New Roman"/>
            </a:endParaRPr>
          </a:p>
        </p:txBody>
      </p:sp>
      <p:sp>
        <p:nvSpPr>
          <p:cNvPr id="7" name="object 7"/>
          <p:cNvSpPr txBox="1"/>
          <p:nvPr/>
        </p:nvSpPr>
        <p:spPr>
          <a:xfrm>
            <a:off x="6526307" y="4532003"/>
            <a:ext cx="3733800" cy="1428750"/>
          </a:xfrm>
          <a:prstGeom prst="rect">
            <a:avLst/>
          </a:prstGeom>
        </p:spPr>
        <p:txBody>
          <a:bodyPr vert="horz" wrap="square" lIns="0" tIns="12065" rIns="0" bIns="0" rtlCol="0">
            <a:spAutoFit/>
          </a:bodyPr>
          <a:lstStyle/>
          <a:p>
            <a:pPr marL="74295" marR="0" lvl="0" indent="0" algn="l" defTabSz="914400" rtl="0" eaLnBrk="1" fontAlgn="auto" latinLnBrk="0" hangingPunct="1">
              <a:lnSpc>
                <a:spcPct val="100000"/>
              </a:lnSpc>
              <a:spcBef>
                <a:spcPts val="95"/>
              </a:spcBef>
              <a:spcAft>
                <a:spcPts val="0"/>
              </a:spcAft>
              <a:buClrTx/>
              <a:buSzTx/>
              <a:buFontTx/>
              <a:buNone/>
              <a:tabLst/>
              <a:defRPr/>
            </a:pPr>
            <a:r>
              <a:rPr kumimoji="1" sz="3300" b="1" i="0" u="none" strike="noStrike" kern="1200" cap="none" spc="-5" normalizeH="0" baseline="0" noProof="0" dirty="0">
                <a:ln>
                  <a:noFill/>
                </a:ln>
                <a:solidFill>
                  <a:prstClr val="black"/>
                </a:solidFill>
                <a:effectLst/>
                <a:uLnTx/>
                <a:uFillTx/>
                <a:latin typeface="Times New Roman"/>
                <a:ea typeface="+mn-ea"/>
                <a:cs typeface="Times New Roman"/>
              </a:rPr>
              <a:t>y</a:t>
            </a:r>
            <a:r>
              <a:rPr kumimoji="1" sz="3525" b="0" i="1" u="none" strike="noStrike" kern="1200" cap="none" spc="-7" normalizeH="0" baseline="-18912" noProof="0" dirty="0">
                <a:ln>
                  <a:noFill/>
                </a:ln>
                <a:solidFill>
                  <a:prstClr val="black"/>
                </a:solidFill>
                <a:effectLst/>
                <a:uLnTx/>
                <a:uFillTx/>
                <a:latin typeface="Times New Roman"/>
                <a:ea typeface="+mn-ea"/>
                <a:cs typeface="Times New Roman"/>
              </a:rPr>
              <a:t>k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1" i="0" u="none" strike="noStrike" kern="1200" cap="none" spc="25" normalizeH="0" baseline="0" noProof="0" dirty="0">
                <a:ln>
                  <a:noFill/>
                </a:ln>
                <a:solidFill>
                  <a:prstClr val="black"/>
                </a:solidFill>
                <a:effectLst/>
                <a:uLnTx/>
                <a:uFillTx/>
                <a:latin typeface="Times New Roman"/>
                <a:ea typeface="+mn-ea"/>
                <a:cs typeface="Times New Roman"/>
              </a:rPr>
              <a:t>H</a:t>
            </a:r>
            <a:r>
              <a:rPr kumimoji="1" sz="3525" b="0" i="1" u="none" strike="noStrike" kern="1200" cap="none" spc="37" normalizeH="0" baseline="-18912" noProof="0" dirty="0">
                <a:ln>
                  <a:noFill/>
                </a:ln>
                <a:solidFill>
                  <a:prstClr val="black"/>
                </a:solidFill>
                <a:effectLst/>
                <a:uLnTx/>
                <a:uFillTx/>
                <a:latin typeface="Times New Roman"/>
                <a:ea typeface="+mn-ea"/>
                <a:cs typeface="Times New Roman"/>
              </a:rPr>
              <a:t>k</a:t>
            </a:r>
            <a:r>
              <a:rPr kumimoji="1" sz="3300" b="1" i="0" u="none" strike="noStrike" kern="1200" cap="none" spc="25" normalizeH="0" baseline="0" noProof="0" dirty="0">
                <a:ln>
                  <a:noFill/>
                </a:ln>
                <a:solidFill>
                  <a:prstClr val="black"/>
                </a:solidFill>
                <a:effectLst/>
                <a:uLnTx/>
                <a:uFillTx/>
                <a:latin typeface="Times New Roman"/>
                <a:ea typeface="+mn-ea"/>
                <a:cs typeface="Times New Roman"/>
              </a:rPr>
              <a:t>x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470" normalizeH="0" baseline="0" noProof="0" dirty="0">
                <a:ln>
                  <a:noFill/>
                </a:ln>
                <a:solidFill>
                  <a:prstClr val="black"/>
                </a:solidFill>
                <a:effectLst/>
                <a:uLnTx/>
                <a:uFillTx/>
                <a:latin typeface="Lucida Sans Unicode"/>
                <a:ea typeface="+mn-ea"/>
                <a:cs typeface="Lucida Sans Unicode"/>
              </a:rPr>
              <a:t> </a:t>
            </a:r>
            <a:r>
              <a:rPr kumimoji="1" sz="3300" b="1" i="0" u="none" strike="noStrike" kern="1200" cap="none" spc="-5" normalizeH="0" baseline="0" noProof="0" dirty="0">
                <a:ln>
                  <a:noFill/>
                </a:ln>
                <a:solidFill>
                  <a:prstClr val="black"/>
                </a:solidFill>
                <a:effectLst/>
                <a:uLnTx/>
                <a:uFillTx/>
                <a:latin typeface="Times New Roman"/>
                <a:ea typeface="+mn-ea"/>
                <a:cs typeface="Times New Roman"/>
              </a:rPr>
              <a:t>v</a:t>
            </a:r>
            <a:r>
              <a:rPr kumimoji="1" sz="3525" b="0" i="1" u="none" strike="noStrike" kern="1200" cap="none" spc="-7" normalizeH="0" baseline="-18912" noProof="0" dirty="0">
                <a:ln>
                  <a:noFill/>
                </a:ln>
                <a:solidFill>
                  <a:prstClr val="black"/>
                </a:solidFill>
                <a:effectLst/>
                <a:uLnTx/>
                <a:uFillTx/>
                <a:latin typeface="Times New Roman"/>
                <a:ea typeface="+mn-ea"/>
                <a:cs typeface="Times New Roman"/>
              </a:rPr>
              <a:t>k</a:t>
            </a:r>
            <a:endParaRPr kumimoji="1" sz="3525" b="0" i="0" u="none" strike="noStrike" kern="1200" cap="none" spc="0" normalizeH="0" baseline="-18912" noProof="0">
              <a:ln>
                <a:noFill/>
              </a:ln>
              <a:solidFill>
                <a:prstClr val="black"/>
              </a:solidFill>
              <a:effectLst/>
              <a:uLnTx/>
              <a:uFillTx/>
              <a:latin typeface="Times New Roman"/>
              <a:ea typeface="+mn-ea"/>
              <a:cs typeface="Times New Roman"/>
            </a:endParaRPr>
          </a:p>
          <a:p>
            <a:pPr marL="38100" marR="0" lvl="0" indent="0" algn="l" defTabSz="914400" rtl="0" eaLnBrk="1" fontAlgn="auto" latinLnBrk="0" hangingPunct="1">
              <a:lnSpc>
                <a:spcPct val="100000"/>
              </a:lnSpc>
              <a:spcBef>
                <a:spcPts val="3130"/>
              </a:spcBef>
              <a:spcAft>
                <a:spcPts val="0"/>
              </a:spcAft>
              <a:buClrTx/>
              <a:buSzTx/>
              <a:buFontTx/>
              <a:buNone/>
              <a:tabLst/>
              <a:defRPr/>
            </a:pPr>
            <a:r>
              <a:rPr kumimoji="1" sz="3050" b="0" i="0" u="none" strike="noStrike" kern="1200" cap="none" spc="-60" normalizeH="0" baseline="0" noProof="0" dirty="0">
                <a:ln>
                  <a:noFill/>
                </a:ln>
                <a:solidFill>
                  <a:srgbClr val="002A5C"/>
                </a:solidFill>
                <a:effectLst/>
                <a:uLnTx/>
                <a:uFillTx/>
                <a:latin typeface="Arial"/>
                <a:ea typeface="+mn-ea"/>
                <a:cs typeface="Arial"/>
              </a:rPr>
              <a:t>and </a:t>
            </a:r>
            <a:r>
              <a:rPr kumimoji="1" sz="3050" b="0" i="0" u="none" strike="noStrike" kern="1200" cap="none" spc="-5" normalizeH="0" baseline="0" noProof="0" dirty="0">
                <a:ln>
                  <a:noFill/>
                </a:ln>
                <a:solidFill>
                  <a:srgbClr val="002A5C"/>
                </a:solidFill>
                <a:effectLst/>
                <a:uLnTx/>
                <a:uFillTx/>
                <a:latin typeface="Arial"/>
                <a:ea typeface="+mn-ea"/>
                <a:cs typeface="Arial"/>
              </a:rPr>
              <a:t>the </a:t>
            </a:r>
            <a:r>
              <a:rPr kumimoji="1" sz="3050" b="0" i="0" u="none" strike="noStrike" kern="1200" cap="none" spc="-70" normalizeH="0" baseline="0" noProof="0" dirty="0">
                <a:ln>
                  <a:noFill/>
                </a:ln>
                <a:solidFill>
                  <a:srgbClr val="002A5C"/>
                </a:solidFill>
                <a:effectLst/>
                <a:uLnTx/>
                <a:uFillTx/>
                <a:latin typeface="Arial"/>
                <a:ea typeface="+mn-ea"/>
                <a:cs typeface="Arial"/>
              </a:rPr>
              <a:t>covariance</a:t>
            </a:r>
            <a:r>
              <a:rPr kumimoji="1" sz="3050" b="0" i="0" u="none" strike="noStrike" kern="1200" cap="none" spc="-20" normalizeH="0" baseline="0" noProof="0" dirty="0">
                <a:ln>
                  <a:noFill/>
                </a:ln>
                <a:solidFill>
                  <a:srgbClr val="002A5C"/>
                </a:solidFill>
                <a:effectLst/>
                <a:uLnTx/>
                <a:uFillTx/>
                <a:latin typeface="Arial"/>
                <a:ea typeface="+mn-ea"/>
                <a:cs typeface="Arial"/>
              </a:rPr>
              <a:t> </a:t>
            </a:r>
            <a:r>
              <a:rPr kumimoji="1" sz="4950" b="1" i="0" u="none" strike="noStrike" kern="1200" cap="none" spc="-7" normalizeH="0" baseline="5050" noProof="0" dirty="0">
                <a:ln>
                  <a:noFill/>
                </a:ln>
                <a:solidFill>
                  <a:prstClr val="black"/>
                </a:solidFill>
                <a:effectLst/>
                <a:uLnTx/>
                <a:uFillTx/>
                <a:latin typeface="Times New Roman"/>
                <a:ea typeface="+mn-ea"/>
                <a:cs typeface="Times New Roman"/>
              </a:rPr>
              <a:t>P</a:t>
            </a:r>
            <a:r>
              <a:rPr kumimoji="1" sz="3525" b="0" i="1" u="none" strike="noStrike" kern="1200" cap="none" spc="-7" normalizeH="0" baseline="-13002" noProof="0" dirty="0">
                <a:ln>
                  <a:noFill/>
                </a:ln>
                <a:solidFill>
                  <a:prstClr val="black"/>
                </a:solidFill>
                <a:effectLst/>
                <a:uLnTx/>
                <a:uFillTx/>
                <a:latin typeface="Times New Roman"/>
                <a:ea typeface="+mn-ea"/>
                <a:cs typeface="Times New Roman"/>
              </a:rPr>
              <a:t>k</a:t>
            </a:r>
            <a:endParaRPr kumimoji="1" sz="3525" b="0" i="0" u="none" strike="noStrike" kern="1200" cap="none" spc="0" normalizeH="0" baseline="-13002" noProof="0">
              <a:ln>
                <a:noFill/>
              </a:ln>
              <a:solidFill>
                <a:prstClr val="black"/>
              </a:solidFill>
              <a:effectLst/>
              <a:uLnTx/>
              <a:uFillTx/>
              <a:latin typeface="Times New Roman"/>
              <a:ea typeface="+mn-ea"/>
              <a:cs typeface="Times New Roman"/>
            </a:endParaRPr>
          </a:p>
        </p:txBody>
      </p:sp>
      <p:sp>
        <p:nvSpPr>
          <p:cNvPr id="8" name="object 8"/>
          <p:cNvSpPr txBox="1"/>
          <p:nvPr/>
        </p:nvSpPr>
        <p:spPr>
          <a:xfrm>
            <a:off x="10564245" y="5463573"/>
            <a:ext cx="1048385" cy="49085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1" sz="3050" b="0" i="0" u="none" strike="noStrike" kern="1200" cap="none" spc="-15" normalizeH="0" baseline="0" noProof="0" dirty="0">
                <a:ln>
                  <a:noFill/>
                </a:ln>
                <a:solidFill>
                  <a:srgbClr val="002A5C"/>
                </a:solidFill>
                <a:effectLst/>
                <a:uLnTx/>
                <a:uFillTx/>
                <a:latin typeface="Arial"/>
                <a:ea typeface="+mn-ea"/>
                <a:cs typeface="Arial"/>
              </a:rPr>
              <a:t>using:</a:t>
            </a:r>
            <a:endParaRPr kumimoji="1" sz="3050" b="0" i="0" u="none" strike="noStrike" kern="1200" cap="none" spc="0" normalizeH="0" baseline="0" noProof="0">
              <a:ln>
                <a:noFill/>
              </a:ln>
              <a:solidFill>
                <a:prstClr val="black"/>
              </a:solidFill>
              <a:effectLst/>
              <a:uLnTx/>
              <a:uFillTx/>
              <a:latin typeface="Arial"/>
              <a:ea typeface="+mn-ea"/>
              <a:cs typeface="Arial"/>
            </a:endParaRPr>
          </a:p>
        </p:txBody>
      </p:sp>
      <p:sp>
        <p:nvSpPr>
          <p:cNvPr id="9" name="object 9"/>
          <p:cNvSpPr txBox="1"/>
          <p:nvPr/>
        </p:nvSpPr>
        <p:spPr>
          <a:xfrm>
            <a:off x="6495382" y="2160652"/>
            <a:ext cx="4363720" cy="1361440"/>
          </a:xfrm>
          <a:prstGeom prst="rect">
            <a:avLst/>
          </a:prstGeom>
        </p:spPr>
        <p:txBody>
          <a:bodyPr vert="horz" wrap="square" lIns="0" tIns="177165" rIns="0" bIns="0" rtlCol="0">
            <a:spAutoFit/>
          </a:bodyPr>
          <a:lstStyle/>
          <a:p>
            <a:pPr marL="84455" marR="0" lvl="0" indent="0" algn="l" defTabSz="914400" rtl="0" eaLnBrk="1" fontAlgn="auto" latinLnBrk="0" hangingPunct="1">
              <a:lnSpc>
                <a:spcPct val="100000"/>
              </a:lnSpc>
              <a:spcBef>
                <a:spcPts val="1395"/>
              </a:spcBef>
              <a:spcAft>
                <a:spcPts val="0"/>
              </a:spcAft>
              <a:buClrTx/>
              <a:buSzTx/>
              <a:buFontTx/>
              <a:buNone/>
              <a:tabLst/>
              <a:defRPr/>
            </a:pPr>
            <a:r>
              <a:rPr kumimoji="1" sz="3300" b="1" i="0" u="none" strike="noStrike" kern="1200" cap="none" spc="-135" normalizeH="0" baseline="0" noProof="0" dirty="0">
                <a:ln>
                  <a:noFill/>
                </a:ln>
                <a:solidFill>
                  <a:prstClr val="black"/>
                </a:solidFill>
                <a:effectLst/>
                <a:uLnTx/>
                <a:uFillTx/>
                <a:latin typeface="Times New Roman"/>
                <a:ea typeface="+mn-ea"/>
                <a:cs typeface="Times New Roman"/>
              </a:rPr>
              <a:t>x</a:t>
            </a:r>
            <a:r>
              <a:rPr kumimoji="1" sz="4950" b="0" i="0" u="none" strike="noStrike" kern="1200" cap="none" spc="-202" normalizeH="0" baseline="1683" noProof="0" dirty="0">
                <a:ln>
                  <a:noFill/>
                </a:ln>
                <a:solidFill>
                  <a:prstClr val="black"/>
                </a:solidFill>
                <a:effectLst/>
                <a:uLnTx/>
                <a:uFillTx/>
                <a:latin typeface="Lucida Sans Unicode"/>
                <a:ea typeface="+mn-ea"/>
                <a:cs typeface="Lucida Sans Unicode"/>
              </a:rPr>
              <a:t>̂</a:t>
            </a:r>
            <a:r>
              <a:rPr kumimoji="1" sz="3525" b="0" i="0" u="none" strike="noStrike" kern="1200" cap="none" spc="-202" normalizeH="0" baseline="-18912" noProof="0" dirty="0">
                <a:ln>
                  <a:noFill/>
                </a:ln>
                <a:solidFill>
                  <a:prstClr val="black"/>
                </a:solidFill>
                <a:effectLst/>
                <a:uLnTx/>
                <a:uFillTx/>
                <a:latin typeface="Lucida Sans Unicode"/>
                <a:ea typeface="+mn-ea"/>
                <a:cs typeface="Lucida Sans Unicode"/>
              </a:rPr>
              <a:t>0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434"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95" normalizeH="0" baseline="0" noProof="0" dirty="0">
                <a:ln>
                  <a:noFill/>
                </a:ln>
                <a:solidFill>
                  <a:prstClr val="black"/>
                </a:solidFill>
                <a:effectLst/>
                <a:uLnTx/>
                <a:uFillTx/>
                <a:latin typeface="Lucida Sans Unicode"/>
                <a:ea typeface="+mn-ea"/>
                <a:cs typeface="Lucida Sans Unicode"/>
              </a:rPr>
              <a:t>𝔼[</a:t>
            </a:r>
            <a:r>
              <a:rPr kumimoji="1" sz="3300" b="1" i="0" u="none" strike="noStrike" kern="1200" cap="none" spc="-95" normalizeH="0" baseline="0" noProof="0" dirty="0">
                <a:ln>
                  <a:noFill/>
                </a:ln>
                <a:solidFill>
                  <a:prstClr val="black"/>
                </a:solidFill>
                <a:effectLst/>
                <a:uLnTx/>
                <a:uFillTx/>
                <a:latin typeface="Times New Roman"/>
                <a:ea typeface="+mn-ea"/>
                <a:cs typeface="Times New Roman"/>
              </a:rPr>
              <a:t>x</a:t>
            </a:r>
            <a:r>
              <a:rPr kumimoji="1" sz="3300" b="0" i="0" u="none" strike="noStrike" kern="1200" cap="none" spc="-95" normalizeH="0" baseline="0" noProof="0" dirty="0">
                <a:ln>
                  <a:noFill/>
                </a:ln>
                <a:solidFill>
                  <a:prstClr val="black"/>
                </a:solidFill>
                <a:effectLst/>
                <a:uLnTx/>
                <a:uFillTx/>
                <a:latin typeface="Lucida Sans Unicode"/>
                <a:ea typeface="+mn-ea"/>
                <a:cs typeface="Lucida Sans Unicode"/>
              </a:rPr>
              <a:t>]</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a:p>
            <a:pPr marL="38100" marR="0" lvl="0" indent="0" algn="l" defTabSz="914400" rtl="0" eaLnBrk="1" fontAlgn="auto" latinLnBrk="0" hangingPunct="1">
              <a:lnSpc>
                <a:spcPct val="100000"/>
              </a:lnSpc>
              <a:spcBef>
                <a:spcPts val="1300"/>
              </a:spcBef>
              <a:spcAft>
                <a:spcPts val="0"/>
              </a:spcAft>
              <a:buClrTx/>
              <a:buSzTx/>
              <a:buFontTx/>
              <a:buNone/>
              <a:tabLst/>
              <a:defRPr/>
            </a:pPr>
            <a:r>
              <a:rPr kumimoji="1" sz="3300" b="1" i="0" u="none" strike="noStrike" kern="1200" cap="none" spc="-160" normalizeH="0" baseline="0" noProof="0" dirty="0">
                <a:ln>
                  <a:noFill/>
                </a:ln>
                <a:solidFill>
                  <a:prstClr val="black"/>
                </a:solidFill>
                <a:effectLst/>
                <a:uLnTx/>
                <a:uFillTx/>
                <a:latin typeface="Times New Roman"/>
                <a:ea typeface="+mn-ea"/>
                <a:cs typeface="Times New Roman"/>
              </a:rPr>
              <a:t>P</a:t>
            </a:r>
            <a:r>
              <a:rPr kumimoji="1" sz="3525" b="0" i="0" u="none" strike="noStrike" kern="1200" cap="none" spc="-240" normalizeH="0" baseline="-18912" noProof="0" dirty="0">
                <a:ln>
                  <a:noFill/>
                </a:ln>
                <a:solidFill>
                  <a:prstClr val="black"/>
                </a:solidFill>
                <a:effectLst/>
                <a:uLnTx/>
                <a:uFillTx/>
                <a:latin typeface="Lucida Sans Unicode"/>
                <a:ea typeface="+mn-ea"/>
                <a:cs typeface="Lucida Sans Unicode"/>
              </a:rPr>
              <a:t>0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95" normalizeH="0" baseline="0" noProof="0" dirty="0">
                <a:ln>
                  <a:noFill/>
                </a:ln>
                <a:solidFill>
                  <a:prstClr val="black"/>
                </a:solidFill>
                <a:effectLst/>
                <a:uLnTx/>
                <a:uFillTx/>
                <a:latin typeface="Lucida Sans Unicode"/>
                <a:ea typeface="+mn-ea"/>
                <a:cs typeface="Lucida Sans Unicode"/>
              </a:rPr>
              <a:t>𝔼[(</a:t>
            </a:r>
            <a:r>
              <a:rPr kumimoji="1" sz="3300" b="1" i="0" u="none" strike="noStrike" kern="1200" cap="none" spc="-95" normalizeH="0" baseline="0" noProof="0" dirty="0">
                <a:ln>
                  <a:noFill/>
                </a:ln>
                <a:solidFill>
                  <a:prstClr val="black"/>
                </a:solidFill>
                <a:effectLst/>
                <a:uLnTx/>
                <a:uFillTx/>
                <a:latin typeface="Times New Roman"/>
                <a:ea typeface="+mn-ea"/>
                <a:cs typeface="Times New Roman"/>
              </a:rPr>
              <a:t>x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1" i="0" u="none" strike="noStrike" kern="1200" cap="none" spc="-60" normalizeH="0" baseline="0" noProof="0" dirty="0">
                <a:ln>
                  <a:noFill/>
                </a:ln>
                <a:solidFill>
                  <a:prstClr val="black"/>
                </a:solidFill>
                <a:effectLst/>
                <a:uLnTx/>
                <a:uFillTx/>
                <a:latin typeface="Times New Roman"/>
                <a:ea typeface="+mn-ea"/>
                <a:cs typeface="Times New Roman"/>
              </a:rPr>
              <a:t>x</a:t>
            </a:r>
            <a:r>
              <a:rPr kumimoji="1" sz="4950" b="0" i="0" u="none" strike="noStrike" kern="1200" cap="none" spc="-89" normalizeH="0" baseline="1683" noProof="0" dirty="0">
                <a:ln>
                  <a:noFill/>
                </a:ln>
                <a:solidFill>
                  <a:prstClr val="black"/>
                </a:solidFill>
                <a:effectLst/>
                <a:uLnTx/>
                <a:uFillTx/>
                <a:latin typeface="Lucida Sans Unicode"/>
                <a:ea typeface="+mn-ea"/>
                <a:cs typeface="Lucida Sans Unicode"/>
              </a:rPr>
              <a:t>̂</a:t>
            </a:r>
            <a:r>
              <a:rPr kumimoji="1" sz="3525" b="0" i="0" u="none" strike="noStrike" kern="1200" cap="none" spc="-89" normalizeH="0" baseline="-18912" noProof="0" dirty="0">
                <a:ln>
                  <a:noFill/>
                </a:ln>
                <a:solidFill>
                  <a:prstClr val="black"/>
                </a:solidFill>
                <a:effectLst/>
                <a:uLnTx/>
                <a:uFillTx/>
                <a:latin typeface="Lucida Sans Unicode"/>
                <a:ea typeface="+mn-ea"/>
                <a:cs typeface="Lucida Sans Unicode"/>
              </a:rPr>
              <a:t>0</a:t>
            </a:r>
            <a:r>
              <a:rPr kumimoji="1" sz="3300" b="0" i="0" u="none" strike="noStrike" kern="1200" cap="none" spc="-60" normalizeH="0" baseline="0" noProof="0" dirty="0">
                <a:ln>
                  <a:noFill/>
                </a:ln>
                <a:solidFill>
                  <a:prstClr val="black"/>
                </a:solidFill>
                <a:effectLst/>
                <a:uLnTx/>
                <a:uFillTx/>
                <a:latin typeface="Lucida Sans Unicode"/>
                <a:ea typeface="+mn-ea"/>
                <a:cs typeface="Lucida Sans Unicode"/>
              </a:rPr>
              <a:t>)(</a:t>
            </a:r>
            <a:r>
              <a:rPr kumimoji="1" sz="3300" b="1" i="0" u="none" strike="noStrike" kern="1200" cap="none" spc="-60" normalizeH="0" baseline="0" noProof="0" dirty="0">
                <a:ln>
                  <a:noFill/>
                </a:ln>
                <a:solidFill>
                  <a:prstClr val="black"/>
                </a:solidFill>
                <a:effectLst/>
                <a:uLnTx/>
                <a:uFillTx/>
                <a:latin typeface="Times New Roman"/>
                <a:ea typeface="+mn-ea"/>
                <a:cs typeface="Times New Roman"/>
              </a:rPr>
              <a:t>x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245" normalizeH="0" baseline="0" noProof="0" dirty="0">
                <a:ln>
                  <a:noFill/>
                </a:ln>
                <a:solidFill>
                  <a:prstClr val="black"/>
                </a:solidFill>
                <a:effectLst/>
                <a:uLnTx/>
                <a:uFillTx/>
                <a:latin typeface="Lucida Sans Unicode"/>
                <a:ea typeface="+mn-ea"/>
                <a:cs typeface="Lucida Sans Unicode"/>
              </a:rPr>
              <a:t> </a:t>
            </a:r>
            <a:r>
              <a:rPr kumimoji="1" sz="3300" b="1" i="0" u="none" strike="noStrike" kern="1200" cap="none" spc="-35" normalizeH="0" baseline="0" noProof="0" dirty="0">
                <a:ln>
                  <a:noFill/>
                </a:ln>
                <a:solidFill>
                  <a:prstClr val="black"/>
                </a:solidFill>
                <a:effectLst/>
                <a:uLnTx/>
                <a:uFillTx/>
                <a:latin typeface="Times New Roman"/>
                <a:ea typeface="+mn-ea"/>
                <a:cs typeface="Times New Roman"/>
              </a:rPr>
              <a:t>x</a:t>
            </a:r>
            <a:r>
              <a:rPr kumimoji="1" sz="4950" b="0" i="0" u="none" strike="noStrike" kern="1200" cap="none" spc="-52" normalizeH="0" baseline="1683" noProof="0" dirty="0">
                <a:ln>
                  <a:noFill/>
                </a:ln>
                <a:solidFill>
                  <a:prstClr val="black"/>
                </a:solidFill>
                <a:effectLst/>
                <a:uLnTx/>
                <a:uFillTx/>
                <a:latin typeface="Lucida Sans Unicode"/>
                <a:ea typeface="+mn-ea"/>
                <a:cs typeface="Lucida Sans Unicode"/>
              </a:rPr>
              <a:t>̂</a:t>
            </a:r>
            <a:r>
              <a:rPr kumimoji="1" sz="3525" b="0" i="0" u="none" strike="noStrike" kern="1200" cap="none" spc="-52" normalizeH="0" baseline="-18912" noProof="0" dirty="0">
                <a:ln>
                  <a:noFill/>
                </a:ln>
                <a:solidFill>
                  <a:prstClr val="black"/>
                </a:solidFill>
                <a:effectLst/>
                <a:uLnTx/>
                <a:uFillTx/>
                <a:latin typeface="Lucida Sans Unicode"/>
                <a:ea typeface="+mn-ea"/>
                <a:cs typeface="Lucida Sans Unicode"/>
              </a:rPr>
              <a:t>0</a:t>
            </a:r>
            <a:r>
              <a:rPr kumimoji="1" sz="3300" b="0" i="0" u="none" strike="noStrike" kern="1200" cap="none" spc="-35" normalizeH="0" baseline="0" noProof="0" dirty="0">
                <a:ln>
                  <a:noFill/>
                </a:ln>
                <a:solidFill>
                  <a:prstClr val="black"/>
                </a:solidFill>
                <a:effectLst/>
                <a:uLnTx/>
                <a:uFillTx/>
                <a:latin typeface="Lucida Sans Unicode"/>
                <a:ea typeface="+mn-ea"/>
                <a:cs typeface="Lucida Sans Unicode"/>
              </a:rPr>
              <a:t>)</a:t>
            </a:r>
            <a:r>
              <a:rPr kumimoji="1" sz="3525" b="0" i="1" u="none" strike="noStrike" kern="1200" cap="none" spc="-52" normalizeH="0" baseline="28368" noProof="0" dirty="0">
                <a:ln>
                  <a:noFill/>
                </a:ln>
                <a:solidFill>
                  <a:prstClr val="black"/>
                </a:solidFill>
                <a:effectLst/>
                <a:uLnTx/>
                <a:uFillTx/>
                <a:latin typeface="Times New Roman"/>
                <a:ea typeface="+mn-ea"/>
                <a:cs typeface="Times New Roman"/>
              </a:rPr>
              <a:t>T</a:t>
            </a:r>
            <a:r>
              <a:rPr kumimoji="1" sz="3300" b="0" i="0" u="none" strike="noStrike" kern="1200" cap="none" spc="-35" normalizeH="0" baseline="0" noProof="0" dirty="0">
                <a:ln>
                  <a:noFill/>
                </a:ln>
                <a:solidFill>
                  <a:prstClr val="black"/>
                </a:solidFill>
                <a:effectLst/>
                <a:uLnTx/>
                <a:uFillTx/>
                <a:latin typeface="Lucida Sans Unicode"/>
                <a:ea typeface="+mn-ea"/>
                <a:cs typeface="Lucida Sans Unicode"/>
              </a:rPr>
              <a:t>]</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10" name="object 10"/>
          <p:cNvSpPr txBox="1"/>
          <p:nvPr/>
        </p:nvSpPr>
        <p:spPr>
          <a:xfrm>
            <a:off x="6509093" y="6314515"/>
            <a:ext cx="5604510" cy="1946910"/>
          </a:xfrm>
          <a:prstGeom prst="rect">
            <a:avLst/>
          </a:prstGeom>
        </p:spPr>
        <p:txBody>
          <a:bodyPr vert="horz" wrap="square" lIns="0" tIns="12065" rIns="0" bIns="0" rtlCol="0">
            <a:spAutoFit/>
          </a:bodyPr>
          <a:lstStyle/>
          <a:p>
            <a:pPr marL="63500" marR="0" lvl="0" indent="0" algn="l" defTabSz="914400" rtl="0" eaLnBrk="1" fontAlgn="auto" latinLnBrk="0" hangingPunct="1">
              <a:lnSpc>
                <a:spcPts val="2975"/>
              </a:lnSpc>
              <a:spcBef>
                <a:spcPts val="95"/>
              </a:spcBef>
              <a:spcAft>
                <a:spcPts val="0"/>
              </a:spcAft>
              <a:buClrTx/>
              <a:buSzTx/>
              <a:buFontTx/>
              <a:buNone/>
              <a:tabLst/>
              <a:defRPr/>
            </a:pPr>
            <a:r>
              <a:rPr kumimoji="1" sz="3300" b="1" i="0" u="none" strike="noStrike" kern="1200" cap="none" spc="-5" normalizeH="0" baseline="0" noProof="0" dirty="0">
                <a:ln>
                  <a:noFill/>
                </a:ln>
                <a:solidFill>
                  <a:prstClr val="black"/>
                </a:solidFill>
                <a:effectLst/>
                <a:uLnTx/>
                <a:uFillTx/>
                <a:latin typeface="Times New Roman"/>
                <a:ea typeface="+mn-ea"/>
                <a:cs typeface="Times New Roman"/>
              </a:rPr>
              <a:t>K</a:t>
            </a:r>
            <a:r>
              <a:rPr kumimoji="1" sz="3525" b="0" i="1" u="none" strike="noStrike" kern="1200" cap="none" spc="-7" normalizeH="0" baseline="-18912" noProof="0" dirty="0">
                <a:ln>
                  <a:noFill/>
                </a:ln>
                <a:solidFill>
                  <a:prstClr val="black"/>
                </a:solidFill>
                <a:effectLst/>
                <a:uLnTx/>
                <a:uFillTx/>
                <a:latin typeface="Times New Roman"/>
                <a:ea typeface="+mn-ea"/>
                <a:cs typeface="Times New Roman"/>
              </a:rPr>
              <a:t>k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1" i="0" u="none" strike="noStrike" kern="1200" cap="none" spc="-70" normalizeH="0" baseline="0" noProof="0" dirty="0">
                <a:ln>
                  <a:noFill/>
                </a:ln>
                <a:solidFill>
                  <a:prstClr val="black"/>
                </a:solidFill>
                <a:effectLst/>
                <a:uLnTx/>
                <a:uFillTx/>
                <a:latin typeface="Times New Roman"/>
                <a:ea typeface="+mn-ea"/>
                <a:cs typeface="Times New Roman"/>
              </a:rPr>
              <a:t>P</a:t>
            </a:r>
            <a:r>
              <a:rPr kumimoji="1" sz="3525" b="0" i="1" u="none" strike="noStrike" kern="1200" cap="none" spc="-104" normalizeH="0" baseline="-18912" noProof="0" dirty="0">
                <a:ln>
                  <a:noFill/>
                </a:ln>
                <a:solidFill>
                  <a:prstClr val="black"/>
                </a:solidFill>
                <a:effectLst/>
                <a:uLnTx/>
                <a:uFillTx/>
                <a:latin typeface="Times New Roman"/>
                <a:ea typeface="+mn-ea"/>
                <a:cs typeface="Times New Roman"/>
              </a:rPr>
              <a:t>k</a:t>
            </a:r>
            <a:r>
              <a:rPr kumimoji="1" sz="3525" b="0" i="0" u="none" strike="noStrike" kern="1200" cap="none" spc="-104" normalizeH="0" baseline="-18912" noProof="0" dirty="0">
                <a:ln>
                  <a:noFill/>
                </a:ln>
                <a:solidFill>
                  <a:prstClr val="black"/>
                </a:solidFill>
                <a:effectLst/>
                <a:uLnTx/>
                <a:uFillTx/>
                <a:latin typeface="Lucida Sans Unicode"/>
                <a:ea typeface="+mn-ea"/>
                <a:cs typeface="Lucida Sans Unicode"/>
              </a:rPr>
              <a:t>−1</a:t>
            </a:r>
            <a:r>
              <a:rPr kumimoji="1" sz="3300" b="1" i="0" u="none" strike="noStrike" kern="1200" cap="none" spc="-70" normalizeH="0" baseline="0" noProof="0" dirty="0">
                <a:ln>
                  <a:noFill/>
                </a:ln>
                <a:solidFill>
                  <a:prstClr val="black"/>
                </a:solidFill>
                <a:effectLst/>
                <a:uLnTx/>
                <a:uFillTx/>
                <a:latin typeface="Times New Roman"/>
                <a:ea typeface="+mn-ea"/>
                <a:cs typeface="Times New Roman"/>
              </a:rPr>
              <a:t>H</a:t>
            </a:r>
            <a:r>
              <a:rPr kumimoji="1" sz="3525" b="0" i="1" u="none" strike="noStrike" kern="1200" cap="none" spc="-104" normalizeH="0" baseline="28368" noProof="0" dirty="0">
                <a:ln>
                  <a:noFill/>
                </a:ln>
                <a:solidFill>
                  <a:prstClr val="black"/>
                </a:solidFill>
                <a:effectLst/>
                <a:uLnTx/>
                <a:uFillTx/>
                <a:latin typeface="Times New Roman"/>
                <a:ea typeface="+mn-ea"/>
                <a:cs typeface="Times New Roman"/>
              </a:rPr>
              <a:t>T</a:t>
            </a:r>
            <a:r>
              <a:rPr kumimoji="1" sz="3300" b="0" i="0" u="none" strike="noStrike" kern="1200" cap="none" spc="-70" normalizeH="0" baseline="0" noProof="0" dirty="0">
                <a:ln>
                  <a:noFill/>
                </a:ln>
                <a:solidFill>
                  <a:prstClr val="black"/>
                </a:solidFill>
                <a:effectLst/>
                <a:uLnTx/>
                <a:uFillTx/>
                <a:latin typeface="Lucida Sans Unicode"/>
                <a:ea typeface="+mn-ea"/>
                <a:cs typeface="Lucida Sans Unicode"/>
              </a:rPr>
              <a:t>(</a:t>
            </a:r>
            <a:r>
              <a:rPr kumimoji="1" sz="3300" b="1" i="0" u="none" strike="noStrike" kern="1200" cap="none" spc="-70" normalizeH="0" baseline="0" noProof="0" dirty="0">
                <a:ln>
                  <a:noFill/>
                </a:ln>
                <a:solidFill>
                  <a:prstClr val="black"/>
                </a:solidFill>
                <a:effectLst/>
                <a:uLnTx/>
                <a:uFillTx/>
                <a:latin typeface="Times New Roman"/>
                <a:ea typeface="+mn-ea"/>
                <a:cs typeface="Times New Roman"/>
              </a:rPr>
              <a:t>H</a:t>
            </a:r>
            <a:r>
              <a:rPr kumimoji="1" sz="3525" b="0" i="1" u="none" strike="noStrike" kern="1200" cap="none" spc="-104" normalizeH="0" baseline="-18912" noProof="0" dirty="0">
                <a:ln>
                  <a:noFill/>
                </a:ln>
                <a:solidFill>
                  <a:prstClr val="black"/>
                </a:solidFill>
                <a:effectLst/>
                <a:uLnTx/>
                <a:uFillTx/>
                <a:latin typeface="Times New Roman"/>
                <a:ea typeface="+mn-ea"/>
                <a:cs typeface="Times New Roman"/>
              </a:rPr>
              <a:t>k</a:t>
            </a:r>
            <a:r>
              <a:rPr kumimoji="1" sz="3300" b="1" i="0" u="none" strike="noStrike" kern="1200" cap="none" spc="-70" normalizeH="0" baseline="0" noProof="0" dirty="0">
                <a:ln>
                  <a:noFill/>
                </a:ln>
                <a:solidFill>
                  <a:prstClr val="black"/>
                </a:solidFill>
                <a:effectLst/>
                <a:uLnTx/>
                <a:uFillTx/>
                <a:latin typeface="Times New Roman"/>
                <a:ea typeface="+mn-ea"/>
                <a:cs typeface="Times New Roman"/>
              </a:rPr>
              <a:t>P</a:t>
            </a:r>
            <a:r>
              <a:rPr kumimoji="1" sz="3525" b="0" i="1" u="none" strike="noStrike" kern="1200" cap="none" spc="-104" normalizeH="0" baseline="-18912" noProof="0" dirty="0">
                <a:ln>
                  <a:noFill/>
                </a:ln>
                <a:solidFill>
                  <a:prstClr val="black"/>
                </a:solidFill>
                <a:effectLst/>
                <a:uLnTx/>
                <a:uFillTx/>
                <a:latin typeface="Times New Roman"/>
                <a:ea typeface="+mn-ea"/>
                <a:cs typeface="Times New Roman"/>
              </a:rPr>
              <a:t>k</a:t>
            </a:r>
            <a:r>
              <a:rPr kumimoji="1" sz="3525" b="0" i="0" u="none" strike="noStrike" kern="1200" cap="none" spc="-104" normalizeH="0" baseline="-18912" noProof="0" dirty="0">
                <a:ln>
                  <a:noFill/>
                </a:ln>
                <a:solidFill>
                  <a:prstClr val="black"/>
                </a:solidFill>
                <a:effectLst/>
                <a:uLnTx/>
                <a:uFillTx/>
                <a:latin typeface="Lucida Sans Unicode"/>
                <a:ea typeface="+mn-ea"/>
                <a:cs typeface="Lucida Sans Unicode"/>
              </a:rPr>
              <a:t>−1</a:t>
            </a:r>
            <a:r>
              <a:rPr kumimoji="1" sz="3300" b="1" i="0" u="none" strike="noStrike" kern="1200" cap="none" spc="-70" normalizeH="0" baseline="0" noProof="0" dirty="0">
                <a:ln>
                  <a:noFill/>
                </a:ln>
                <a:solidFill>
                  <a:prstClr val="black"/>
                </a:solidFill>
                <a:effectLst/>
                <a:uLnTx/>
                <a:uFillTx/>
                <a:latin typeface="Times New Roman"/>
                <a:ea typeface="+mn-ea"/>
                <a:cs typeface="Times New Roman"/>
              </a:rPr>
              <a:t>H</a:t>
            </a:r>
            <a:r>
              <a:rPr kumimoji="1" sz="3525" b="0" i="1" u="none" strike="noStrike" kern="1200" cap="none" spc="-104" normalizeH="0" baseline="28368" noProof="0" dirty="0">
                <a:ln>
                  <a:noFill/>
                </a:ln>
                <a:solidFill>
                  <a:prstClr val="black"/>
                </a:solidFill>
                <a:effectLst/>
                <a:uLnTx/>
                <a:uFillTx/>
                <a:latin typeface="Times New Roman"/>
                <a:ea typeface="+mn-ea"/>
                <a:cs typeface="Times New Roman"/>
              </a:rPr>
              <a:t>T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540" normalizeH="0" baseline="0" noProof="0" dirty="0">
                <a:ln>
                  <a:noFill/>
                </a:ln>
                <a:solidFill>
                  <a:prstClr val="black"/>
                </a:solidFill>
                <a:effectLst/>
                <a:uLnTx/>
                <a:uFillTx/>
                <a:latin typeface="Lucida Sans Unicode"/>
                <a:ea typeface="+mn-ea"/>
                <a:cs typeface="Lucida Sans Unicode"/>
              </a:rPr>
              <a:t> </a:t>
            </a:r>
            <a:r>
              <a:rPr kumimoji="1" sz="3300" b="1" i="0" u="none" strike="noStrike" kern="1200" cap="none" spc="-110" normalizeH="0" baseline="0" noProof="0" dirty="0">
                <a:ln>
                  <a:noFill/>
                </a:ln>
                <a:solidFill>
                  <a:prstClr val="black"/>
                </a:solidFill>
                <a:effectLst/>
                <a:uLnTx/>
                <a:uFillTx/>
                <a:latin typeface="Times New Roman"/>
                <a:ea typeface="+mn-ea"/>
                <a:cs typeface="Times New Roman"/>
              </a:rPr>
              <a:t>R</a:t>
            </a:r>
            <a:r>
              <a:rPr kumimoji="1" sz="3525" b="0" i="1" u="none" strike="noStrike" kern="1200" cap="none" spc="-165" normalizeH="0" baseline="-18912" noProof="0" dirty="0">
                <a:ln>
                  <a:noFill/>
                </a:ln>
                <a:solidFill>
                  <a:prstClr val="black"/>
                </a:solidFill>
                <a:effectLst/>
                <a:uLnTx/>
                <a:uFillTx/>
                <a:latin typeface="Times New Roman"/>
                <a:ea typeface="+mn-ea"/>
                <a:cs typeface="Times New Roman"/>
              </a:rPr>
              <a:t>k</a:t>
            </a:r>
            <a:r>
              <a:rPr kumimoji="1" sz="3300" b="0" i="0" u="none" strike="noStrike" kern="1200" cap="none" spc="-110" normalizeH="0" baseline="0" noProof="0" dirty="0">
                <a:ln>
                  <a:noFill/>
                </a:ln>
                <a:solidFill>
                  <a:prstClr val="black"/>
                </a:solidFill>
                <a:effectLst/>
                <a:uLnTx/>
                <a:uFillTx/>
                <a:latin typeface="Lucida Sans Unicode"/>
                <a:ea typeface="+mn-ea"/>
                <a:cs typeface="Lucida Sans Unicode"/>
              </a:rPr>
              <a:t>)</a:t>
            </a:r>
            <a:r>
              <a:rPr kumimoji="1" sz="3525" b="0" i="0" u="none" strike="noStrike" kern="1200" cap="none" spc="-165" normalizeH="0" baseline="28368" noProof="0" dirty="0">
                <a:ln>
                  <a:noFill/>
                </a:ln>
                <a:solidFill>
                  <a:prstClr val="black"/>
                </a:solidFill>
                <a:effectLst/>
                <a:uLnTx/>
                <a:uFillTx/>
                <a:latin typeface="Lucida Sans Unicode"/>
                <a:ea typeface="+mn-ea"/>
                <a:cs typeface="Lucida Sans Unicode"/>
              </a:rPr>
              <a:t>−1</a:t>
            </a:r>
            <a:endParaRPr kumimoji="1" sz="3525" b="0" i="0" u="none" strike="noStrike" kern="1200" cap="none" spc="0" normalizeH="0" baseline="28368" noProof="0">
              <a:ln>
                <a:noFill/>
              </a:ln>
              <a:solidFill>
                <a:prstClr val="black"/>
              </a:solidFill>
              <a:effectLst/>
              <a:uLnTx/>
              <a:uFillTx/>
              <a:latin typeface="Lucida Sans Unicode"/>
              <a:ea typeface="+mn-ea"/>
              <a:cs typeface="Lucida Sans Unicode"/>
            </a:endParaRPr>
          </a:p>
          <a:p>
            <a:pPr marL="593725" marR="0" lvl="0" indent="0" algn="ctr" defTabSz="914400" rtl="0" eaLnBrk="1" fontAlgn="auto" latinLnBrk="0" hangingPunct="1">
              <a:lnSpc>
                <a:spcPts val="1835"/>
              </a:lnSpc>
              <a:spcBef>
                <a:spcPts val="0"/>
              </a:spcBef>
              <a:spcAft>
                <a:spcPts val="0"/>
              </a:spcAft>
              <a:buClrTx/>
              <a:buSzTx/>
              <a:buFontTx/>
              <a:buNone/>
              <a:tabLst>
                <a:tab pos="2444750" algn="l"/>
              </a:tabLst>
              <a:defRPr/>
            </a:pPr>
            <a:r>
              <a:rPr kumimoji="1" sz="2350" b="0" i="1" u="none" strike="noStrike" kern="1200" cap="none" spc="-5" normalizeH="0" baseline="0" noProof="0" dirty="0">
                <a:ln>
                  <a:noFill/>
                </a:ln>
                <a:solidFill>
                  <a:prstClr val="black"/>
                </a:solidFill>
                <a:effectLst/>
                <a:uLnTx/>
                <a:uFillTx/>
                <a:latin typeface="Times New Roman"/>
                <a:ea typeface="+mn-ea"/>
                <a:cs typeface="Times New Roman"/>
              </a:rPr>
              <a:t>k	k</a:t>
            </a:r>
            <a:endParaRPr kumimoji="1" sz="2350" b="0" i="0" u="none" strike="noStrike" kern="1200" cap="none" spc="0" normalizeH="0" baseline="0" noProof="0">
              <a:ln>
                <a:noFill/>
              </a:ln>
              <a:solidFill>
                <a:prstClr val="black"/>
              </a:solidFill>
              <a:effectLst/>
              <a:uLnTx/>
              <a:uFillTx/>
              <a:latin typeface="Times New Roman"/>
              <a:ea typeface="+mn-ea"/>
              <a:cs typeface="Times New Roman"/>
            </a:endParaRPr>
          </a:p>
          <a:p>
            <a:pPr marL="85090" marR="514350" lvl="0" indent="71120" algn="l" defTabSz="914400" rtl="0" eaLnBrk="1" fontAlgn="auto" latinLnBrk="0" hangingPunct="1">
              <a:lnSpc>
                <a:spcPct val="114300"/>
              </a:lnSpc>
              <a:spcBef>
                <a:spcPts val="1265"/>
              </a:spcBef>
              <a:spcAft>
                <a:spcPts val="0"/>
              </a:spcAft>
              <a:buClrTx/>
              <a:buSzTx/>
              <a:buFontTx/>
              <a:buNone/>
              <a:tabLst/>
              <a:defRPr/>
            </a:pPr>
            <a:r>
              <a:rPr kumimoji="1" sz="4950" b="1" i="0" u="none" strike="noStrike" kern="1200" cap="none" spc="-44" normalizeH="0" baseline="13468" noProof="0" dirty="0">
                <a:ln>
                  <a:noFill/>
                </a:ln>
                <a:solidFill>
                  <a:prstClr val="black"/>
                </a:solidFill>
                <a:effectLst/>
                <a:uLnTx/>
                <a:uFillTx/>
                <a:latin typeface="Times New Roman"/>
                <a:ea typeface="+mn-ea"/>
                <a:cs typeface="Times New Roman"/>
              </a:rPr>
              <a:t>x</a:t>
            </a:r>
            <a:r>
              <a:rPr kumimoji="1" sz="4950" b="0" i="0" u="none" strike="noStrike" kern="1200" cap="none" spc="-44" normalizeH="0" baseline="15993" noProof="0" dirty="0">
                <a:ln>
                  <a:noFill/>
                </a:ln>
                <a:solidFill>
                  <a:prstClr val="black"/>
                </a:solidFill>
                <a:effectLst/>
                <a:uLnTx/>
                <a:uFillTx/>
                <a:latin typeface="Lucida Sans Unicode"/>
                <a:ea typeface="+mn-ea"/>
                <a:cs typeface="Lucida Sans Unicode"/>
              </a:rPr>
              <a:t>̂</a:t>
            </a:r>
            <a:r>
              <a:rPr kumimoji="1" sz="2350" b="0" i="1" u="none" strike="noStrike" kern="1200" cap="none" spc="-30" normalizeH="0" baseline="0" noProof="0" dirty="0">
                <a:ln>
                  <a:noFill/>
                </a:ln>
                <a:solidFill>
                  <a:prstClr val="black"/>
                </a:solidFill>
                <a:effectLst/>
                <a:uLnTx/>
                <a:uFillTx/>
                <a:latin typeface="Times New Roman"/>
                <a:ea typeface="+mn-ea"/>
                <a:cs typeface="Times New Roman"/>
              </a:rPr>
              <a:t>k </a:t>
            </a:r>
            <a:r>
              <a:rPr kumimoji="1" sz="4950" b="0" i="0" u="none" strike="noStrike" kern="1200" cap="none" spc="-547" normalizeH="0" baseline="13468" noProof="0" dirty="0">
                <a:ln>
                  <a:noFill/>
                </a:ln>
                <a:solidFill>
                  <a:prstClr val="black"/>
                </a:solidFill>
                <a:effectLst/>
                <a:uLnTx/>
                <a:uFillTx/>
                <a:latin typeface="Lucida Sans Unicode"/>
                <a:ea typeface="+mn-ea"/>
                <a:cs typeface="Lucida Sans Unicode"/>
              </a:rPr>
              <a:t>= </a:t>
            </a:r>
            <a:r>
              <a:rPr kumimoji="1" sz="4950" b="1" i="0" u="none" strike="noStrike" kern="1200" cap="none" spc="-202" normalizeH="0" baseline="13468" noProof="0" dirty="0">
                <a:ln>
                  <a:noFill/>
                </a:ln>
                <a:solidFill>
                  <a:prstClr val="black"/>
                </a:solidFill>
                <a:effectLst/>
                <a:uLnTx/>
                <a:uFillTx/>
                <a:latin typeface="Times New Roman"/>
                <a:ea typeface="+mn-ea"/>
                <a:cs typeface="Times New Roman"/>
              </a:rPr>
              <a:t>x</a:t>
            </a:r>
            <a:r>
              <a:rPr kumimoji="1" sz="4950" b="0" i="0" u="none" strike="noStrike" kern="1200" cap="none" spc="-202" normalizeH="0" baseline="15993" noProof="0" dirty="0">
                <a:ln>
                  <a:noFill/>
                </a:ln>
                <a:solidFill>
                  <a:prstClr val="black"/>
                </a:solidFill>
                <a:effectLst/>
                <a:uLnTx/>
                <a:uFillTx/>
                <a:latin typeface="Lucida Sans Unicode"/>
                <a:ea typeface="+mn-ea"/>
                <a:cs typeface="Lucida Sans Unicode"/>
              </a:rPr>
              <a:t>̂</a:t>
            </a:r>
            <a:r>
              <a:rPr kumimoji="1" sz="2350" b="0" i="1" u="none" strike="noStrike" kern="1200" cap="none" spc="-135" normalizeH="0" baseline="0" noProof="0" dirty="0">
                <a:ln>
                  <a:noFill/>
                </a:ln>
                <a:solidFill>
                  <a:prstClr val="black"/>
                </a:solidFill>
                <a:effectLst/>
                <a:uLnTx/>
                <a:uFillTx/>
                <a:latin typeface="Times New Roman"/>
                <a:ea typeface="+mn-ea"/>
                <a:cs typeface="Times New Roman"/>
              </a:rPr>
              <a:t>k</a:t>
            </a:r>
            <a:r>
              <a:rPr kumimoji="1" sz="2350" b="0" i="0" u="none" strike="noStrike" kern="1200" cap="none" spc="-135" normalizeH="0" baseline="0" noProof="0" dirty="0">
                <a:ln>
                  <a:noFill/>
                </a:ln>
                <a:solidFill>
                  <a:prstClr val="black"/>
                </a:solidFill>
                <a:effectLst/>
                <a:uLnTx/>
                <a:uFillTx/>
                <a:latin typeface="Lucida Sans Unicode"/>
                <a:ea typeface="+mn-ea"/>
                <a:cs typeface="Lucida Sans Unicode"/>
              </a:rPr>
              <a:t>−1 </a:t>
            </a:r>
            <a:r>
              <a:rPr kumimoji="1" sz="4950" b="0" i="0" u="none" strike="noStrike" kern="1200" cap="none" spc="-547" normalizeH="0" baseline="13468" noProof="0" dirty="0">
                <a:ln>
                  <a:noFill/>
                </a:ln>
                <a:solidFill>
                  <a:prstClr val="black"/>
                </a:solidFill>
                <a:effectLst/>
                <a:uLnTx/>
                <a:uFillTx/>
                <a:latin typeface="Lucida Sans Unicode"/>
                <a:ea typeface="+mn-ea"/>
                <a:cs typeface="Lucida Sans Unicode"/>
              </a:rPr>
              <a:t>+ </a:t>
            </a:r>
            <a:r>
              <a:rPr kumimoji="1" sz="4950" b="1" i="0" u="none" strike="noStrike" kern="1200" cap="none" spc="-7" normalizeH="0" baseline="13468" noProof="0" dirty="0">
                <a:ln>
                  <a:noFill/>
                </a:ln>
                <a:solidFill>
                  <a:prstClr val="black"/>
                </a:solidFill>
                <a:effectLst/>
                <a:uLnTx/>
                <a:uFillTx/>
                <a:latin typeface="Times New Roman"/>
                <a:ea typeface="+mn-ea"/>
                <a:cs typeface="Times New Roman"/>
              </a:rPr>
              <a:t>K</a:t>
            </a:r>
            <a:r>
              <a:rPr kumimoji="1" sz="2350" b="0" i="1" u="none" strike="noStrike" kern="1200" cap="none" spc="-5" normalizeH="0" baseline="0" noProof="0" dirty="0">
                <a:ln>
                  <a:noFill/>
                </a:ln>
                <a:solidFill>
                  <a:prstClr val="black"/>
                </a:solidFill>
                <a:effectLst/>
                <a:uLnTx/>
                <a:uFillTx/>
                <a:latin typeface="Times New Roman"/>
                <a:ea typeface="+mn-ea"/>
                <a:cs typeface="Times New Roman"/>
              </a:rPr>
              <a:t>k </a:t>
            </a:r>
            <a:r>
              <a:rPr kumimoji="1" sz="4950" b="0" i="0" u="none" strike="noStrike" kern="1200" cap="none" spc="-7" normalizeH="0" baseline="2525" noProof="0" dirty="0">
                <a:ln>
                  <a:noFill/>
                </a:ln>
                <a:solidFill>
                  <a:prstClr val="black"/>
                </a:solidFill>
                <a:effectLst/>
                <a:uLnTx/>
                <a:uFillTx/>
                <a:latin typeface="Elephant"/>
                <a:ea typeface="+mn-ea"/>
                <a:cs typeface="Elephant"/>
              </a:rPr>
              <a:t>(</a:t>
            </a:r>
            <a:r>
              <a:rPr kumimoji="1" sz="4950" b="1" i="0" u="none" strike="noStrike" kern="1200" cap="none" spc="-7" normalizeH="0" baseline="13468" noProof="0" dirty="0">
                <a:ln>
                  <a:noFill/>
                </a:ln>
                <a:solidFill>
                  <a:prstClr val="black"/>
                </a:solidFill>
                <a:effectLst/>
                <a:uLnTx/>
                <a:uFillTx/>
                <a:latin typeface="Times New Roman"/>
                <a:ea typeface="+mn-ea"/>
                <a:cs typeface="Times New Roman"/>
              </a:rPr>
              <a:t>y</a:t>
            </a:r>
            <a:r>
              <a:rPr kumimoji="1" sz="2350" b="0" i="1" u="none" strike="noStrike" kern="1200" cap="none" spc="-5" normalizeH="0" baseline="0" noProof="0" dirty="0">
                <a:ln>
                  <a:noFill/>
                </a:ln>
                <a:solidFill>
                  <a:prstClr val="black"/>
                </a:solidFill>
                <a:effectLst/>
                <a:uLnTx/>
                <a:uFillTx/>
                <a:latin typeface="Times New Roman"/>
                <a:ea typeface="+mn-ea"/>
                <a:cs typeface="Times New Roman"/>
              </a:rPr>
              <a:t>k </a:t>
            </a:r>
            <a:r>
              <a:rPr kumimoji="1" sz="4950" b="0" i="0" u="none" strike="noStrike" kern="1200" cap="none" spc="-547" normalizeH="0" baseline="13468" noProof="0" dirty="0">
                <a:ln>
                  <a:noFill/>
                </a:ln>
                <a:solidFill>
                  <a:prstClr val="black"/>
                </a:solidFill>
                <a:effectLst/>
                <a:uLnTx/>
                <a:uFillTx/>
                <a:latin typeface="Lucida Sans Unicode"/>
                <a:ea typeface="+mn-ea"/>
                <a:cs typeface="Lucida Sans Unicode"/>
              </a:rPr>
              <a:t>− </a:t>
            </a:r>
            <a:r>
              <a:rPr kumimoji="1" sz="4950" b="1" i="0" u="none" strike="noStrike" kern="1200" cap="none" spc="-112" normalizeH="0" baseline="13468" noProof="0" dirty="0">
                <a:ln>
                  <a:noFill/>
                </a:ln>
                <a:solidFill>
                  <a:prstClr val="black"/>
                </a:solidFill>
                <a:effectLst/>
                <a:uLnTx/>
                <a:uFillTx/>
                <a:latin typeface="Times New Roman"/>
                <a:ea typeface="+mn-ea"/>
                <a:cs typeface="Times New Roman"/>
              </a:rPr>
              <a:t>H</a:t>
            </a:r>
            <a:r>
              <a:rPr kumimoji="1" sz="2350" b="0" i="1" u="none" strike="noStrike" kern="1200" cap="none" spc="-75" normalizeH="0" baseline="0" noProof="0" dirty="0">
                <a:ln>
                  <a:noFill/>
                </a:ln>
                <a:solidFill>
                  <a:prstClr val="black"/>
                </a:solidFill>
                <a:effectLst/>
                <a:uLnTx/>
                <a:uFillTx/>
                <a:latin typeface="Times New Roman"/>
                <a:ea typeface="+mn-ea"/>
                <a:cs typeface="Times New Roman"/>
              </a:rPr>
              <a:t>k</a:t>
            </a:r>
            <a:r>
              <a:rPr kumimoji="1" sz="4950" b="1" i="0" u="none" strike="noStrike" kern="1200" cap="none" spc="-112" normalizeH="0" baseline="13468" noProof="0" dirty="0">
                <a:ln>
                  <a:noFill/>
                </a:ln>
                <a:solidFill>
                  <a:prstClr val="black"/>
                </a:solidFill>
                <a:effectLst/>
                <a:uLnTx/>
                <a:uFillTx/>
                <a:latin typeface="Times New Roman"/>
                <a:ea typeface="+mn-ea"/>
                <a:cs typeface="Times New Roman"/>
              </a:rPr>
              <a:t>x</a:t>
            </a:r>
            <a:r>
              <a:rPr kumimoji="1" sz="4950" b="0" i="0" u="none" strike="noStrike" kern="1200" cap="none" spc="-112" normalizeH="0" baseline="15993" noProof="0" dirty="0">
                <a:ln>
                  <a:noFill/>
                </a:ln>
                <a:solidFill>
                  <a:prstClr val="black"/>
                </a:solidFill>
                <a:effectLst/>
                <a:uLnTx/>
                <a:uFillTx/>
                <a:latin typeface="Lucida Sans Unicode"/>
                <a:ea typeface="+mn-ea"/>
                <a:cs typeface="Lucida Sans Unicode"/>
              </a:rPr>
              <a:t>̂</a:t>
            </a:r>
            <a:r>
              <a:rPr kumimoji="1" sz="2350" b="0" i="1" u="none" strike="noStrike" kern="1200" cap="none" spc="-75" normalizeH="0" baseline="0" noProof="0" dirty="0">
                <a:ln>
                  <a:noFill/>
                </a:ln>
                <a:solidFill>
                  <a:prstClr val="black"/>
                </a:solidFill>
                <a:effectLst/>
                <a:uLnTx/>
                <a:uFillTx/>
                <a:latin typeface="Times New Roman"/>
                <a:ea typeface="+mn-ea"/>
                <a:cs typeface="Times New Roman"/>
              </a:rPr>
              <a:t>k</a:t>
            </a:r>
            <a:r>
              <a:rPr kumimoji="1" sz="2350" b="0" i="0" u="none" strike="noStrike" kern="1200" cap="none" spc="-75" normalizeH="0" baseline="0" noProof="0" dirty="0">
                <a:ln>
                  <a:noFill/>
                </a:ln>
                <a:solidFill>
                  <a:prstClr val="black"/>
                </a:solidFill>
                <a:effectLst/>
                <a:uLnTx/>
                <a:uFillTx/>
                <a:latin typeface="Lucida Sans Unicode"/>
                <a:ea typeface="+mn-ea"/>
                <a:cs typeface="Lucida Sans Unicode"/>
              </a:rPr>
              <a:t>−1</a:t>
            </a:r>
            <a:r>
              <a:rPr kumimoji="1" sz="4950" b="0" i="0" u="none" strike="noStrike" kern="1200" cap="none" spc="-112" normalizeH="0" baseline="2525" noProof="0" dirty="0">
                <a:ln>
                  <a:noFill/>
                </a:ln>
                <a:solidFill>
                  <a:prstClr val="black"/>
                </a:solidFill>
                <a:effectLst/>
                <a:uLnTx/>
                <a:uFillTx/>
                <a:latin typeface="Elephant"/>
                <a:ea typeface="+mn-ea"/>
                <a:cs typeface="Elephant"/>
              </a:rPr>
              <a:t>)  </a:t>
            </a:r>
            <a:r>
              <a:rPr kumimoji="1" sz="3300" b="1" i="0" u="none" strike="noStrike" kern="1200" cap="none" spc="-5" normalizeH="0" baseline="0" noProof="0" dirty="0">
                <a:ln>
                  <a:noFill/>
                </a:ln>
                <a:solidFill>
                  <a:prstClr val="black"/>
                </a:solidFill>
                <a:effectLst/>
                <a:uLnTx/>
                <a:uFillTx/>
                <a:latin typeface="Times New Roman"/>
                <a:ea typeface="+mn-ea"/>
                <a:cs typeface="Times New Roman"/>
              </a:rPr>
              <a:t>P</a:t>
            </a:r>
            <a:r>
              <a:rPr kumimoji="1" sz="3525" b="0" i="1" u="none" strike="noStrike" kern="1200" cap="none" spc="-7" normalizeH="0" baseline="-18912" noProof="0" dirty="0">
                <a:ln>
                  <a:noFill/>
                </a:ln>
                <a:solidFill>
                  <a:prstClr val="black"/>
                </a:solidFill>
                <a:effectLst/>
                <a:uLnTx/>
                <a:uFillTx/>
                <a:latin typeface="Times New Roman"/>
                <a:ea typeface="+mn-ea"/>
                <a:cs typeface="Times New Roman"/>
              </a:rPr>
              <a:t>k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10" normalizeH="0" baseline="0" noProof="0" dirty="0">
                <a:ln>
                  <a:noFill/>
                </a:ln>
                <a:solidFill>
                  <a:prstClr val="black"/>
                </a:solidFill>
                <a:effectLst/>
                <a:uLnTx/>
                <a:uFillTx/>
                <a:latin typeface="Lucida Sans Unicode"/>
                <a:ea typeface="+mn-ea"/>
                <a:cs typeface="Lucida Sans Unicode"/>
              </a:rPr>
              <a:t>(</a:t>
            </a:r>
            <a:r>
              <a:rPr kumimoji="1" sz="3300" b="1" i="0" u="none" strike="noStrike" kern="1200" cap="none" spc="10" normalizeH="0" baseline="0" noProof="0" dirty="0">
                <a:ln>
                  <a:noFill/>
                </a:ln>
                <a:solidFill>
                  <a:prstClr val="black"/>
                </a:solidFill>
                <a:effectLst/>
                <a:uLnTx/>
                <a:uFillTx/>
                <a:latin typeface="Times New Roman"/>
                <a:ea typeface="+mn-ea"/>
                <a:cs typeface="Times New Roman"/>
              </a:rPr>
              <a:t>1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455" normalizeH="0" baseline="0" noProof="0" dirty="0">
                <a:ln>
                  <a:noFill/>
                </a:ln>
                <a:solidFill>
                  <a:prstClr val="black"/>
                </a:solidFill>
                <a:effectLst/>
                <a:uLnTx/>
                <a:uFillTx/>
                <a:latin typeface="Lucida Sans Unicode"/>
                <a:ea typeface="+mn-ea"/>
                <a:cs typeface="Lucida Sans Unicode"/>
              </a:rPr>
              <a:t> </a:t>
            </a:r>
            <a:r>
              <a:rPr kumimoji="1" sz="3300" b="1" i="0" u="none" strike="noStrike" kern="1200" cap="none" spc="-55" normalizeH="0" baseline="0" noProof="0" dirty="0">
                <a:ln>
                  <a:noFill/>
                </a:ln>
                <a:solidFill>
                  <a:prstClr val="black"/>
                </a:solidFill>
                <a:effectLst/>
                <a:uLnTx/>
                <a:uFillTx/>
                <a:latin typeface="Times New Roman"/>
                <a:ea typeface="+mn-ea"/>
                <a:cs typeface="Times New Roman"/>
              </a:rPr>
              <a:t>K</a:t>
            </a:r>
            <a:r>
              <a:rPr kumimoji="1" sz="3525" b="0" i="1" u="none" strike="noStrike" kern="1200" cap="none" spc="-82" normalizeH="0" baseline="-18912" noProof="0" dirty="0">
                <a:ln>
                  <a:noFill/>
                </a:ln>
                <a:solidFill>
                  <a:prstClr val="black"/>
                </a:solidFill>
                <a:effectLst/>
                <a:uLnTx/>
                <a:uFillTx/>
                <a:latin typeface="Times New Roman"/>
                <a:ea typeface="+mn-ea"/>
                <a:cs typeface="Times New Roman"/>
              </a:rPr>
              <a:t>k</a:t>
            </a:r>
            <a:r>
              <a:rPr kumimoji="1" sz="3300" b="1" i="0" u="none" strike="noStrike" kern="1200" cap="none" spc="-55" normalizeH="0" baseline="0" noProof="0" dirty="0">
                <a:ln>
                  <a:noFill/>
                </a:ln>
                <a:solidFill>
                  <a:prstClr val="black"/>
                </a:solidFill>
                <a:effectLst/>
                <a:uLnTx/>
                <a:uFillTx/>
                <a:latin typeface="Times New Roman"/>
                <a:ea typeface="+mn-ea"/>
                <a:cs typeface="Times New Roman"/>
              </a:rPr>
              <a:t>H</a:t>
            </a:r>
            <a:r>
              <a:rPr kumimoji="1" sz="3525" b="0" i="1" u="none" strike="noStrike" kern="1200" cap="none" spc="-82" normalizeH="0" baseline="-18912" noProof="0" dirty="0">
                <a:ln>
                  <a:noFill/>
                </a:ln>
                <a:solidFill>
                  <a:prstClr val="black"/>
                </a:solidFill>
                <a:effectLst/>
                <a:uLnTx/>
                <a:uFillTx/>
                <a:latin typeface="Times New Roman"/>
                <a:ea typeface="+mn-ea"/>
                <a:cs typeface="Times New Roman"/>
              </a:rPr>
              <a:t>k</a:t>
            </a:r>
            <a:r>
              <a:rPr kumimoji="1" sz="3300" b="0" i="0" u="none" strike="noStrike" kern="1200" cap="none" spc="-55" normalizeH="0" baseline="0" noProof="0" dirty="0">
                <a:ln>
                  <a:noFill/>
                </a:ln>
                <a:solidFill>
                  <a:prstClr val="black"/>
                </a:solidFill>
                <a:effectLst/>
                <a:uLnTx/>
                <a:uFillTx/>
                <a:latin typeface="Lucida Sans Unicode"/>
                <a:ea typeface="+mn-ea"/>
                <a:cs typeface="Lucida Sans Unicode"/>
              </a:rPr>
              <a:t>)</a:t>
            </a:r>
            <a:r>
              <a:rPr kumimoji="1" sz="3300" b="1" i="0" u="none" strike="noStrike" kern="1200" cap="none" spc="-55" normalizeH="0" baseline="0" noProof="0" dirty="0">
                <a:ln>
                  <a:noFill/>
                </a:ln>
                <a:solidFill>
                  <a:prstClr val="black"/>
                </a:solidFill>
                <a:effectLst/>
                <a:uLnTx/>
                <a:uFillTx/>
                <a:latin typeface="Times New Roman"/>
                <a:ea typeface="+mn-ea"/>
                <a:cs typeface="Times New Roman"/>
              </a:rPr>
              <a:t>P</a:t>
            </a:r>
            <a:r>
              <a:rPr kumimoji="1" sz="3525" b="0" i="1" u="none" strike="noStrike" kern="1200" cap="none" spc="-82" normalizeH="0" baseline="-18912" noProof="0" dirty="0">
                <a:ln>
                  <a:noFill/>
                </a:ln>
                <a:solidFill>
                  <a:prstClr val="black"/>
                </a:solidFill>
                <a:effectLst/>
                <a:uLnTx/>
                <a:uFillTx/>
                <a:latin typeface="Times New Roman"/>
                <a:ea typeface="+mn-ea"/>
                <a:cs typeface="Times New Roman"/>
              </a:rPr>
              <a:t>k</a:t>
            </a:r>
            <a:r>
              <a:rPr kumimoji="1" sz="3525" b="0" i="0" u="none" strike="noStrike" kern="1200" cap="none" spc="-82" normalizeH="0" baseline="-18912" noProof="0" dirty="0">
                <a:ln>
                  <a:noFill/>
                </a:ln>
                <a:solidFill>
                  <a:prstClr val="black"/>
                </a:solidFill>
                <a:effectLst/>
                <a:uLnTx/>
                <a:uFillTx/>
                <a:latin typeface="Lucida Sans Unicode"/>
                <a:ea typeface="+mn-ea"/>
                <a:cs typeface="Lucida Sans Unicode"/>
              </a:rPr>
              <a:t>−1</a:t>
            </a:r>
            <a:endParaRPr kumimoji="1" sz="3525" b="0" i="0" u="none" strike="noStrike" kern="1200" cap="none" spc="0" normalizeH="0" baseline="-18912" noProof="0">
              <a:ln>
                <a:noFill/>
              </a:ln>
              <a:solidFill>
                <a:prstClr val="black"/>
              </a:solidFill>
              <a:effectLst/>
              <a:uLnTx/>
              <a:uFillTx/>
              <a:latin typeface="Lucida Sans Unicode"/>
              <a:ea typeface="+mn-ea"/>
              <a:cs typeface="Lucida Sans Unicode"/>
            </a:endParaRPr>
          </a:p>
        </p:txBody>
      </p:sp>
      <p:sp>
        <p:nvSpPr>
          <p:cNvPr id="11" name="object 11"/>
          <p:cNvSpPr txBox="1"/>
          <p:nvPr/>
        </p:nvSpPr>
        <p:spPr>
          <a:xfrm>
            <a:off x="13075907" y="7013264"/>
            <a:ext cx="3727450" cy="1948180"/>
          </a:xfrm>
          <a:prstGeom prst="rect">
            <a:avLst/>
          </a:prstGeom>
        </p:spPr>
        <p:txBody>
          <a:bodyPr vert="horz" wrap="square" lIns="0" tIns="6985" rIns="0" bIns="0" rtlCol="0">
            <a:spAutoFit/>
          </a:bodyPr>
          <a:lstStyle/>
          <a:p>
            <a:pPr marL="12700" marR="5080" lvl="0" indent="3175" algn="ctr" defTabSz="914400" rtl="0" eaLnBrk="1" fontAlgn="auto" latinLnBrk="0" hangingPunct="1">
              <a:lnSpc>
                <a:spcPct val="102000"/>
              </a:lnSpc>
              <a:spcBef>
                <a:spcPts val="55"/>
              </a:spcBef>
              <a:spcAft>
                <a:spcPts val="0"/>
              </a:spcAft>
              <a:buClrTx/>
              <a:buSzTx/>
              <a:buFontTx/>
              <a:buNone/>
              <a:tabLst/>
              <a:defRPr/>
            </a:pPr>
            <a:r>
              <a:rPr kumimoji="1" sz="3100" b="0" i="0" u="none" strike="noStrike" kern="1200" cap="none" spc="45" normalizeH="0" baseline="0" noProof="0" dirty="0">
                <a:ln>
                  <a:noFill/>
                </a:ln>
                <a:solidFill>
                  <a:srgbClr val="5E5E5E"/>
                </a:solidFill>
                <a:effectLst/>
                <a:uLnTx/>
                <a:uFillTx/>
                <a:latin typeface="Arial"/>
                <a:ea typeface="+mn-ea"/>
                <a:cs typeface="Arial"/>
              </a:rPr>
              <a:t>Important! </a:t>
            </a:r>
            <a:r>
              <a:rPr kumimoji="1" sz="3100" b="0" i="0" u="none" strike="noStrike" kern="1200" cap="none" spc="-100" normalizeH="0" baseline="0" noProof="0" dirty="0">
                <a:ln>
                  <a:noFill/>
                </a:ln>
                <a:solidFill>
                  <a:srgbClr val="5E5E5E"/>
                </a:solidFill>
                <a:effectLst/>
                <a:uLnTx/>
                <a:uFillTx/>
                <a:latin typeface="Arial"/>
                <a:ea typeface="+mn-ea"/>
                <a:cs typeface="Arial"/>
              </a:rPr>
              <a:t>Our  </a:t>
            </a:r>
            <a:r>
              <a:rPr kumimoji="1" sz="3100" b="0" i="0" u="none" strike="noStrike" kern="1200" cap="none" spc="-45" normalizeH="0" baseline="0" noProof="0" dirty="0">
                <a:ln>
                  <a:noFill/>
                </a:ln>
                <a:solidFill>
                  <a:srgbClr val="5E5E5E"/>
                </a:solidFill>
                <a:effectLst/>
                <a:uLnTx/>
                <a:uFillTx/>
                <a:latin typeface="Arial"/>
                <a:ea typeface="+mn-ea"/>
                <a:cs typeface="Arial"/>
              </a:rPr>
              <a:t>parameter</a:t>
            </a:r>
            <a:r>
              <a:rPr kumimoji="1" sz="3100" b="0" i="0" u="none" strike="noStrike" kern="1200" cap="none" spc="15" normalizeH="0" baseline="0" noProof="0" dirty="0">
                <a:ln>
                  <a:noFill/>
                </a:ln>
                <a:solidFill>
                  <a:srgbClr val="5E5E5E"/>
                </a:solidFill>
                <a:effectLst/>
                <a:uLnTx/>
                <a:uFillTx/>
                <a:latin typeface="Arial"/>
                <a:ea typeface="+mn-ea"/>
                <a:cs typeface="Arial"/>
              </a:rPr>
              <a:t> </a:t>
            </a:r>
            <a:r>
              <a:rPr kumimoji="1" sz="3100" b="0" i="0" u="none" strike="noStrike" kern="1200" cap="none" spc="-55" normalizeH="0" baseline="0" noProof="0" dirty="0">
                <a:ln>
                  <a:noFill/>
                </a:ln>
                <a:solidFill>
                  <a:srgbClr val="5E5E5E"/>
                </a:solidFill>
                <a:effectLst/>
                <a:uLnTx/>
                <a:uFillTx/>
                <a:latin typeface="Arial"/>
                <a:ea typeface="+mn-ea"/>
                <a:cs typeface="Arial"/>
              </a:rPr>
              <a:t>covariance </a:t>
            </a:r>
            <a:r>
              <a:rPr kumimoji="1" sz="3100" b="0" i="0" u="none" strike="noStrike" kern="1200" cap="none" spc="-35" normalizeH="0" baseline="0" noProof="0" dirty="0">
                <a:ln>
                  <a:noFill/>
                </a:ln>
                <a:solidFill>
                  <a:srgbClr val="5E5E5E"/>
                </a:solidFill>
                <a:effectLst/>
                <a:uLnTx/>
                <a:uFillTx/>
                <a:latin typeface="Arial"/>
                <a:ea typeface="+mn-ea"/>
                <a:cs typeface="Arial"/>
              </a:rPr>
              <a:t> </a:t>
            </a:r>
            <a:r>
              <a:rPr kumimoji="1" sz="3100" b="0" i="0" u="none" strike="noStrike" kern="1200" cap="none" spc="30" normalizeH="0" baseline="0" noProof="0" dirty="0">
                <a:ln>
                  <a:noFill/>
                </a:ln>
                <a:solidFill>
                  <a:srgbClr val="5E5E5E"/>
                </a:solidFill>
                <a:effectLst/>
                <a:uLnTx/>
                <a:uFillTx/>
                <a:latin typeface="Arial"/>
                <a:ea typeface="+mn-ea"/>
                <a:cs typeface="Arial"/>
              </a:rPr>
              <a:t>‘shrinks’ </a:t>
            </a:r>
            <a:r>
              <a:rPr kumimoji="1" sz="3100" b="0" i="0" u="none" strike="noStrike" kern="1200" cap="none" spc="55" normalizeH="0" baseline="0" noProof="0" dirty="0">
                <a:ln>
                  <a:noFill/>
                </a:ln>
                <a:solidFill>
                  <a:srgbClr val="5E5E5E"/>
                </a:solidFill>
                <a:effectLst/>
                <a:uLnTx/>
                <a:uFillTx/>
                <a:latin typeface="Arial"/>
                <a:ea typeface="+mn-ea"/>
                <a:cs typeface="Arial"/>
              </a:rPr>
              <a:t>with </a:t>
            </a:r>
            <a:r>
              <a:rPr kumimoji="1" sz="3100" b="0" i="0" u="none" strike="noStrike" kern="1200" cap="none" spc="-75" normalizeH="0" baseline="0" noProof="0" dirty="0">
                <a:ln>
                  <a:noFill/>
                </a:ln>
                <a:solidFill>
                  <a:srgbClr val="5E5E5E"/>
                </a:solidFill>
                <a:effectLst/>
                <a:uLnTx/>
                <a:uFillTx/>
                <a:latin typeface="Arial"/>
                <a:ea typeface="+mn-ea"/>
                <a:cs typeface="Arial"/>
              </a:rPr>
              <a:t>each  </a:t>
            </a:r>
            <a:r>
              <a:rPr kumimoji="1" sz="3100" b="0" i="0" u="none" strike="noStrike" kern="1200" cap="none" spc="-50" normalizeH="0" baseline="0" noProof="0" dirty="0">
                <a:ln>
                  <a:noFill/>
                </a:ln>
                <a:solidFill>
                  <a:srgbClr val="5E5E5E"/>
                </a:solidFill>
                <a:effectLst/>
                <a:uLnTx/>
                <a:uFillTx/>
                <a:latin typeface="Arial"/>
                <a:ea typeface="+mn-ea"/>
                <a:cs typeface="Arial"/>
              </a:rPr>
              <a:t>measurement</a:t>
            </a:r>
            <a:endParaRPr kumimoji="1" sz="3100" b="0" i="0" u="none" strike="noStrike" kern="1200" cap="none" spc="0" normalizeH="0" baseline="0" noProof="0">
              <a:ln>
                <a:noFill/>
              </a:ln>
              <a:solidFill>
                <a:prstClr val="black"/>
              </a:solidFill>
              <a:effectLst/>
              <a:uLnTx/>
              <a:uFillTx/>
              <a:latin typeface="Arial"/>
              <a:ea typeface="+mn-ea"/>
              <a:cs typeface="Arial"/>
            </a:endParaRPr>
          </a:p>
        </p:txBody>
      </p:sp>
      <p:sp>
        <p:nvSpPr>
          <p:cNvPr id="12" name="正方形/長方形 11"/>
          <p:cNvSpPr/>
          <p:nvPr/>
        </p:nvSpPr>
        <p:spPr>
          <a:xfrm>
            <a:off x="11124949" y="2035211"/>
            <a:ext cx="8956926" cy="1384995"/>
          </a:xfrm>
          <a:prstGeom prst="rect">
            <a:avLst/>
          </a:prstGeom>
        </p:spPr>
        <p:txBody>
          <a:bodyPr wrap="square">
            <a:spAutoFit/>
          </a:bodyPr>
          <a:lstStyle/>
          <a:p>
            <a:r>
              <a:rPr lang="en-US" altLang="ja-JP" sz="2800" dirty="0">
                <a:solidFill>
                  <a:srgbClr val="000000"/>
                </a:solidFill>
                <a:latin typeface="BNYCSS+HelveticaNeue"/>
              </a:rPr>
              <a:t>This initial guess could come from the first measurement and the covariance could come from technical </a:t>
            </a:r>
            <a:r>
              <a:rPr lang="en-US" altLang="ja-JP" sz="2800" dirty="0" smtClean="0">
                <a:solidFill>
                  <a:srgbClr val="000000"/>
                </a:solidFill>
                <a:latin typeface="BNYCSS+HelveticaNeue"/>
              </a:rPr>
              <a:t>specifications. </a:t>
            </a:r>
            <a:endParaRPr lang="ja-JP" altLang="en-US" sz="2800" dirty="0"/>
          </a:p>
        </p:txBody>
      </p:sp>
      <p:sp>
        <p:nvSpPr>
          <p:cNvPr id="13" name="正方形/長方形 12"/>
          <p:cNvSpPr/>
          <p:nvPr/>
        </p:nvSpPr>
        <p:spPr>
          <a:xfrm>
            <a:off x="4108450" y="8982081"/>
            <a:ext cx="10052050" cy="1384995"/>
          </a:xfrm>
          <a:prstGeom prst="rect">
            <a:avLst/>
          </a:prstGeom>
        </p:spPr>
        <p:txBody>
          <a:bodyPr>
            <a:spAutoFit/>
          </a:bodyPr>
          <a:lstStyle/>
          <a:p>
            <a:r>
              <a:rPr lang="en-US" altLang="ja-JP" sz="2800" dirty="0">
                <a:solidFill>
                  <a:srgbClr val="000000"/>
                </a:solidFill>
                <a:latin typeface="BNYCSS+HelveticaNeue"/>
              </a:rPr>
              <a:t>Recursive Least Squares</a:t>
            </a:r>
            <a:r>
              <a:rPr lang="ja-JP" altLang="en-US" sz="2800" dirty="0">
                <a:solidFill>
                  <a:srgbClr val="000000"/>
                </a:solidFill>
                <a:latin typeface="BNYCSS+HelveticaNeue"/>
              </a:rPr>
              <a:t>の</a:t>
            </a:r>
            <a:r>
              <a:rPr lang="en-US" altLang="ja-JP" sz="2800" dirty="0">
                <a:solidFill>
                  <a:srgbClr val="000000"/>
                </a:solidFill>
                <a:latin typeface="BNYCSS+HelveticaNeue"/>
              </a:rPr>
              <a:t>Importance </a:t>
            </a:r>
            <a:endParaRPr lang="en-US" altLang="ja-JP" sz="2800" dirty="0" smtClean="0">
              <a:solidFill>
                <a:srgbClr val="000000"/>
              </a:solidFill>
              <a:latin typeface="BNYCSS+HelveticaNeue"/>
            </a:endParaRPr>
          </a:p>
          <a:p>
            <a:pPr marL="514350" indent="-514350">
              <a:buAutoNum type="arabicPeriod"/>
            </a:pPr>
            <a:r>
              <a:rPr lang="en-US" altLang="ja-JP" sz="2800" dirty="0" smtClean="0">
                <a:solidFill>
                  <a:srgbClr val="FF0000"/>
                </a:solidFill>
                <a:latin typeface="BNYCSS+HelveticaNeue"/>
              </a:rPr>
              <a:t>Minimize</a:t>
            </a:r>
            <a:r>
              <a:rPr lang="en-US" altLang="ja-JP" sz="2800" dirty="0" smtClean="0">
                <a:solidFill>
                  <a:srgbClr val="000000"/>
                </a:solidFill>
                <a:latin typeface="BNYCSS+HelveticaNeue"/>
              </a:rPr>
              <a:t> </a:t>
            </a:r>
            <a:r>
              <a:rPr lang="en-US" altLang="ja-JP" sz="2800" dirty="0">
                <a:solidFill>
                  <a:srgbClr val="FF0000"/>
                </a:solidFill>
                <a:latin typeface="BNYCSS+HelveticaNeue"/>
              </a:rPr>
              <a:t>computational</a:t>
            </a:r>
            <a:r>
              <a:rPr lang="en-US" altLang="ja-JP" sz="2800" dirty="0">
                <a:solidFill>
                  <a:srgbClr val="000000"/>
                </a:solidFill>
                <a:latin typeface="BNYCSS+HelveticaNeue"/>
              </a:rPr>
              <a:t> e</a:t>
            </a:r>
            <a:r>
              <a:rPr lang="en-US" altLang="ja-JP" sz="2800" dirty="0">
                <a:solidFill>
                  <a:srgbClr val="000000"/>
                </a:solidFill>
                <a:latin typeface="ZKOJWT+HelveticaNeue"/>
              </a:rPr>
              <a:t>ff</a:t>
            </a:r>
            <a:r>
              <a:rPr lang="en-US" altLang="ja-JP" sz="2800" dirty="0">
                <a:solidFill>
                  <a:srgbClr val="000000"/>
                </a:solidFill>
                <a:latin typeface="BNYCSS+HelveticaNeue"/>
              </a:rPr>
              <a:t>ort in estimation process</a:t>
            </a:r>
            <a:r>
              <a:rPr lang="en-US" altLang="ja-JP" sz="2800" dirty="0" smtClean="0">
                <a:solidFill>
                  <a:srgbClr val="000000"/>
                </a:solidFill>
                <a:latin typeface="BNYCSS+HelveticaNeue"/>
              </a:rPr>
              <a:t>.</a:t>
            </a:r>
          </a:p>
          <a:p>
            <a:pPr marL="514350" indent="-514350">
              <a:buAutoNum type="arabicPeriod"/>
            </a:pPr>
            <a:r>
              <a:rPr lang="en-US" altLang="ja-JP" sz="2800" dirty="0" smtClean="0">
                <a:solidFill>
                  <a:srgbClr val="FF0000"/>
                </a:solidFill>
                <a:latin typeface="BNYCSS+HelveticaNeue"/>
              </a:rPr>
              <a:t>Forms</a:t>
            </a:r>
            <a:r>
              <a:rPr lang="en-US" altLang="ja-JP" sz="2800" dirty="0" smtClean="0">
                <a:solidFill>
                  <a:srgbClr val="000000"/>
                </a:solidFill>
                <a:latin typeface="BNYCSS+HelveticaNeue"/>
              </a:rPr>
              <a:t> </a:t>
            </a:r>
            <a:r>
              <a:rPr lang="en-US" altLang="ja-JP" sz="2800" dirty="0">
                <a:solidFill>
                  <a:srgbClr val="000000"/>
                </a:solidFill>
                <a:latin typeface="BNYCSS+HelveticaNeue"/>
              </a:rPr>
              <a:t>the update step of the </a:t>
            </a:r>
            <a:r>
              <a:rPr lang="en-US" altLang="ja-JP" sz="2800" dirty="0">
                <a:solidFill>
                  <a:srgbClr val="FF0000"/>
                </a:solidFill>
                <a:latin typeface="BNYCSS+HelveticaNeue"/>
              </a:rPr>
              <a:t>linear</a:t>
            </a:r>
            <a:r>
              <a:rPr lang="en-US" altLang="ja-JP" sz="2800" dirty="0">
                <a:solidFill>
                  <a:srgbClr val="000000"/>
                </a:solidFill>
                <a:latin typeface="BNYCSS+HelveticaNeue"/>
              </a:rPr>
              <a:t> </a:t>
            </a:r>
            <a:r>
              <a:rPr lang="en-US" altLang="ja-JP" sz="2800" dirty="0" err="1">
                <a:solidFill>
                  <a:srgbClr val="FF0000"/>
                </a:solidFill>
                <a:latin typeface="BNYCSS+HelveticaNeue"/>
              </a:rPr>
              <a:t>Kalman</a:t>
            </a:r>
            <a:r>
              <a:rPr lang="en-US" altLang="ja-JP" sz="2800" dirty="0">
                <a:solidFill>
                  <a:srgbClr val="000000"/>
                </a:solidFill>
                <a:latin typeface="BNYCSS+HelveticaNeue"/>
              </a:rPr>
              <a:t> </a:t>
            </a:r>
            <a:r>
              <a:rPr lang="en-US" altLang="ja-JP" sz="2800" dirty="0">
                <a:solidFill>
                  <a:srgbClr val="FF0000"/>
                </a:solidFill>
                <a:latin typeface="BNYCSS+HelveticaNeue"/>
              </a:rPr>
              <a:t>filter</a:t>
            </a:r>
            <a:r>
              <a:rPr lang="en-US" altLang="ja-JP" sz="2800" dirty="0">
                <a:solidFill>
                  <a:srgbClr val="000000"/>
                </a:solidFill>
                <a:latin typeface="BNYCSS+HelveticaNeue"/>
              </a:rPr>
              <a:t>. </a:t>
            </a:r>
            <a:endParaRPr lang="ja-JP" altLang="en-US" sz="2800" dirty="0"/>
          </a:p>
        </p:txBody>
      </p:sp>
      <p:sp>
        <p:nvSpPr>
          <p:cNvPr id="14" name="テキスト ボックス 13"/>
          <p:cNvSpPr txBox="1"/>
          <p:nvPr/>
        </p:nvSpPr>
        <p:spPr>
          <a:xfrm>
            <a:off x="10260094" y="4531129"/>
            <a:ext cx="3145405" cy="523220"/>
          </a:xfrm>
          <a:prstGeom prst="rect">
            <a:avLst/>
          </a:prstGeom>
          <a:noFill/>
        </p:spPr>
        <p:txBody>
          <a:bodyPr wrap="square" rtlCol="0">
            <a:spAutoFit/>
          </a:bodyPr>
          <a:lstStyle/>
          <a:p>
            <a:r>
              <a:rPr kumimoji="1" lang="en-US" altLang="ja-JP" sz="2800" dirty="0" smtClean="0"/>
              <a:t>Linear</a:t>
            </a:r>
            <a:r>
              <a:rPr kumimoji="1" lang="ja-JP" altLang="en-US" sz="2800" dirty="0" smtClean="0"/>
              <a:t>モデル</a:t>
            </a:r>
            <a:endParaRPr kumimoji="1" lang="ja-JP" altLang="en-US" sz="2800" dirty="0"/>
          </a:p>
        </p:txBody>
      </p:sp>
    </p:spTree>
    <p:extLst>
      <p:ext uri="{BB962C8B-B14F-4D97-AF65-F5344CB8AC3E}">
        <p14:creationId xmlns:p14="http://schemas.microsoft.com/office/powerpoint/2010/main" val="12280083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5218" y="699319"/>
            <a:ext cx="11791950" cy="930275"/>
          </a:xfrm>
          <a:prstGeom prst="rect">
            <a:avLst/>
          </a:prstGeom>
        </p:spPr>
        <p:txBody>
          <a:bodyPr vert="horz" wrap="square" lIns="0" tIns="17145" rIns="0" bIns="0" rtlCol="0">
            <a:spAutoFit/>
          </a:bodyPr>
          <a:lstStyle/>
          <a:p>
            <a:pPr marL="12700">
              <a:lnSpc>
                <a:spcPct val="100000"/>
              </a:lnSpc>
              <a:spcBef>
                <a:spcPts val="135"/>
              </a:spcBef>
            </a:pPr>
            <a:r>
              <a:rPr b="1" spc="-360" dirty="0">
                <a:latin typeface="Arial"/>
                <a:cs typeface="Arial"/>
              </a:rPr>
              <a:t>Summary </a:t>
            </a:r>
            <a:r>
              <a:rPr spc="-215" dirty="0"/>
              <a:t>| </a:t>
            </a:r>
            <a:r>
              <a:rPr spc="-130" dirty="0"/>
              <a:t>Recursive </a:t>
            </a:r>
            <a:r>
              <a:rPr spc="-120" dirty="0"/>
              <a:t>Least</a:t>
            </a:r>
            <a:r>
              <a:rPr spc="80" dirty="0"/>
              <a:t> </a:t>
            </a:r>
            <a:r>
              <a:rPr spc="-175" dirty="0"/>
              <a:t>Squares</a:t>
            </a:r>
          </a:p>
        </p:txBody>
      </p:sp>
      <p:sp>
        <p:nvSpPr>
          <p:cNvPr id="3" name="object 3"/>
          <p:cNvSpPr txBox="1"/>
          <p:nvPr/>
        </p:nvSpPr>
        <p:spPr>
          <a:xfrm>
            <a:off x="1317102" y="2814438"/>
            <a:ext cx="14902815" cy="3376295"/>
          </a:xfrm>
          <a:prstGeom prst="rect">
            <a:avLst/>
          </a:prstGeom>
        </p:spPr>
        <p:txBody>
          <a:bodyPr vert="horz" wrap="square" lIns="0" tIns="12065" rIns="0" bIns="0" rtlCol="0">
            <a:spAutoFit/>
          </a:bodyPr>
          <a:lstStyle/>
          <a:p>
            <a:pPr marL="452120" marR="5080" lvl="0" indent="-440055" algn="l" defTabSz="914400" rtl="0" eaLnBrk="1" fontAlgn="auto" latinLnBrk="0" hangingPunct="1">
              <a:lnSpc>
                <a:spcPct val="100499"/>
              </a:lnSpc>
              <a:spcBef>
                <a:spcPts val="95"/>
              </a:spcBef>
              <a:spcAft>
                <a:spcPts val="0"/>
              </a:spcAft>
              <a:buClrTx/>
              <a:buSzPct val="80487"/>
              <a:buFontTx/>
              <a:buChar char="•"/>
              <a:tabLst>
                <a:tab pos="452120" algn="l"/>
                <a:tab pos="452755" algn="l"/>
              </a:tabLst>
              <a:defRPr/>
            </a:pPr>
            <a:r>
              <a:rPr kumimoji="1" sz="4100" b="0" i="0" u="none" strike="noStrike" kern="1200" cap="none" spc="-140" normalizeH="0" baseline="0" noProof="0" dirty="0">
                <a:ln>
                  <a:noFill/>
                </a:ln>
                <a:solidFill>
                  <a:srgbClr val="002A5C"/>
                </a:solidFill>
                <a:effectLst/>
                <a:uLnTx/>
                <a:uFillTx/>
                <a:latin typeface="Arial"/>
                <a:ea typeface="+mn-ea"/>
                <a:cs typeface="Arial"/>
              </a:rPr>
              <a:t>RLS </a:t>
            </a:r>
            <a:r>
              <a:rPr kumimoji="1" sz="4100" b="0" i="0" u="none" strike="noStrike" kern="1200" cap="none" spc="-80" normalizeH="0" baseline="0" noProof="0" dirty="0">
                <a:ln>
                  <a:noFill/>
                </a:ln>
                <a:solidFill>
                  <a:srgbClr val="002A5C"/>
                </a:solidFill>
                <a:effectLst/>
                <a:uLnTx/>
                <a:uFillTx/>
                <a:latin typeface="Arial"/>
                <a:ea typeface="+mn-ea"/>
                <a:cs typeface="Arial"/>
              </a:rPr>
              <a:t>produces </a:t>
            </a:r>
            <a:r>
              <a:rPr kumimoji="1" sz="4100" b="0" i="0" u="none" strike="noStrike" kern="1200" cap="none" spc="-220" normalizeH="0" baseline="0" noProof="0" dirty="0">
                <a:ln>
                  <a:noFill/>
                </a:ln>
                <a:solidFill>
                  <a:srgbClr val="002A5C"/>
                </a:solidFill>
                <a:effectLst/>
                <a:uLnTx/>
                <a:uFillTx/>
                <a:latin typeface="Arial"/>
                <a:ea typeface="+mn-ea"/>
                <a:cs typeface="Arial"/>
              </a:rPr>
              <a:t>a </a:t>
            </a:r>
            <a:r>
              <a:rPr kumimoji="1" sz="4100" b="0" i="0" u="none" strike="noStrike" kern="1200" cap="none" spc="35" normalizeH="0" baseline="0" noProof="0" dirty="0">
                <a:ln>
                  <a:noFill/>
                </a:ln>
                <a:solidFill>
                  <a:srgbClr val="002A5C"/>
                </a:solidFill>
                <a:effectLst/>
                <a:uLnTx/>
                <a:uFillTx/>
                <a:latin typeface="Arial"/>
                <a:ea typeface="+mn-ea"/>
                <a:cs typeface="Arial"/>
              </a:rPr>
              <a:t>‘</a:t>
            </a:r>
            <a:r>
              <a:rPr kumimoji="1" sz="4100" b="0" i="0" u="none" strike="noStrike" kern="1200" cap="none" spc="35" normalizeH="0" baseline="0" noProof="0" dirty="0">
                <a:ln>
                  <a:noFill/>
                </a:ln>
                <a:solidFill>
                  <a:srgbClr val="FF0000"/>
                </a:solidFill>
                <a:effectLst/>
                <a:uLnTx/>
                <a:uFillTx/>
                <a:latin typeface="Arial"/>
                <a:ea typeface="+mn-ea"/>
                <a:cs typeface="Arial"/>
              </a:rPr>
              <a:t>running</a:t>
            </a:r>
            <a:r>
              <a:rPr kumimoji="1" sz="4100" b="0" i="0" u="none" strike="noStrike" kern="1200" cap="none" spc="35" normalizeH="0" baseline="0" noProof="0" dirty="0">
                <a:ln>
                  <a:noFill/>
                </a:ln>
                <a:solidFill>
                  <a:srgbClr val="002A5C"/>
                </a:solidFill>
                <a:effectLst/>
                <a:uLnTx/>
                <a:uFillTx/>
                <a:latin typeface="Arial"/>
                <a:ea typeface="+mn-ea"/>
                <a:cs typeface="Arial"/>
              </a:rPr>
              <a:t> </a:t>
            </a:r>
            <a:r>
              <a:rPr kumimoji="1" sz="4100" b="0" i="0" u="none" strike="noStrike" kern="1200" cap="none" spc="5" normalizeH="0" baseline="0" noProof="0" dirty="0">
                <a:ln>
                  <a:noFill/>
                </a:ln>
                <a:solidFill>
                  <a:srgbClr val="FF0000"/>
                </a:solidFill>
                <a:effectLst/>
                <a:uLnTx/>
                <a:uFillTx/>
                <a:latin typeface="Arial"/>
                <a:ea typeface="+mn-ea"/>
                <a:cs typeface="Arial"/>
              </a:rPr>
              <a:t>estimate</a:t>
            </a:r>
            <a:r>
              <a:rPr kumimoji="1" sz="4100" b="0" i="0" u="none" strike="noStrike" kern="1200" cap="none" spc="5" normalizeH="0" baseline="0" noProof="0" dirty="0">
                <a:ln>
                  <a:noFill/>
                </a:ln>
                <a:solidFill>
                  <a:srgbClr val="002A5C"/>
                </a:solidFill>
                <a:effectLst/>
                <a:uLnTx/>
                <a:uFillTx/>
                <a:latin typeface="Arial"/>
                <a:ea typeface="+mn-ea"/>
                <a:cs typeface="Arial"/>
              </a:rPr>
              <a:t>’ of </a:t>
            </a:r>
            <a:r>
              <a:rPr kumimoji="1" sz="4100" b="0" i="0" u="none" strike="noStrike" kern="1200" cap="none" spc="-70" normalizeH="0" baseline="0" noProof="0" dirty="0">
                <a:ln>
                  <a:noFill/>
                </a:ln>
                <a:solidFill>
                  <a:srgbClr val="002A5C"/>
                </a:solidFill>
                <a:effectLst/>
                <a:uLnTx/>
                <a:uFillTx/>
                <a:latin typeface="Arial"/>
                <a:ea typeface="+mn-ea"/>
                <a:cs typeface="Arial"/>
              </a:rPr>
              <a:t>parameter(s) </a:t>
            </a:r>
            <a:r>
              <a:rPr kumimoji="1" sz="4100" b="0" i="0" u="none" strike="noStrike" kern="1200" cap="none" spc="5" normalizeH="0" baseline="0" noProof="0" dirty="0">
                <a:ln>
                  <a:noFill/>
                </a:ln>
                <a:solidFill>
                  <a:srgbClr val="002A5C"/>
                </a:solidFill>
                <a:effectLst/>
                <a:uLnTx/>
                <a:uFillTx/>
                <a:latin typeface="Arial"/>
                <a:ea typeface="+mn-ea"/>
                <a:cs typeface="Arial"/>
              </a:rPr>
              <a:t>for </a:t>
            </a:r>
            <a:r>
              <a:rPr kumimoji="1" sz="4100" b="0" i="1" u="none" strike="noStrike" kern="1200" cap="none" spc="-50" normalizeH="0" baseline="0" noProof="0" dirty="0">
                <a:ln>
                  <a:noFill/>
                </a:ln>
                <a:solidFill>
                  <a:srgbClr val="002A5C"/>
                </a:solidFill>
                <a:effectLst/>
                <a:uLnTx/>
                <a:uFillTx/>
                <a:latin typeface="Calibri"/>
                <a:ea typeface="+mn-ea"/>
                <a:cs typeface="Calibri"/>
              </a:rPr>
              <a:t>a </a:t>
            </a:r>
            <a:r>
              <a:rPr kumimoji="1" sz="4100" b="0" i="1" u="none" strike="noStrike" kern="1200" cap="none" spc="70" normalizeH="0" baseline="0" noProof="0" dirty="0">
                <a:ln>
                  <a:noFill/>
                </a:ln>
                <a:solidFill>
                  <a:srgbClr val="002A5C"/>
                </a:solidFill>
                <a:effectLst/>
                <a:uLnTx/>
                <a:uFillTx/>
                <a:latin typeface="Calibri"/>
                <a:ea typeface="+mn-ea"/>
                <a:cs typeface="Calibri"/>
              </a:rPr>
              <a:t>stream  </a:t>
            </a:r>
            <a:r>
              <a:rPr kumimoji="1" sz="4100" b="0" i="1" u="none" strike="noStrike" kern="1200" cap="none" spc="35" normalizeH="0" baseline="0" noProof="0" dirty="0">
                <a:ln>
                  <a:noFill/>
                </a:ln>
                <a:solidFill>
                  <a:srgbClr val="002A5C"/>
                </a:solidFill>
                <a:effectLst/>
                <a:uLnTx/>
                <a:uFillTx/>
                <a:latin typeface="Calibri"/>
                <a:ea typeface="+mn-ea"/>
                <a:cs typeface="Calibri"/>
              </a:rPr>
              <a:t>of</a:t>
            </a:r>
            <a:r>
              <a:rPr kumimoji="1" sz="4100" b="0" i="1" u="none" strike="noStrike" kern="1200" cap="none" spc="325" normalizeH="0" baseline="0" noProof="0" dirty="0">
                <a:ln>
                  <a:noFill/>
                </a:ln>
                <a:solidFill>
                  <a:srgbClr val="002A5C"/>
                </a:solidFill>
                <a:effectLst/>
                <a:uLnTx/>
                <a:uFillTx/>
                <a:latin typeface="Calibri"/>
                <a:ea typeface="+mn-ea"/>
                <a:cs typeface="Calibri"/>
              </a:rPr>
              <a:t> </a:t>
            </a:r>
            <a:r>
              <a:rPr kumimoji="1" sz="4100" b="0" i="1" u="none" strike="noStrike" kern="1200" cap="none" spc="120" normalizeH="0" baseline="0" noProof="0" dirty="0">
                <a:ln>
                  <a:noFill/>
                </a:ln>
                <a:solidFill>
                  <a:srgbClr val="002A5C"/>
                </a:solidFill>
                <a:effectLst/>
                <a:uLnTx/>
                <a:uFillTx/>
                <a:latin typeface="Calibri"/>
                <a:ea typeface="+mn-ea"/>
                <a:cs typeface="Calibri"/>
              </a:rPr>
              <a:t>measurements</a:t>
            </a:r>
            <a:endParaRPr kumimoji="1" sz="4100" b="0" i="0" u="none" strike="noStrike" kern="1200" cap="none" spc="0" normalizeH="0" baseline="0" noProof="0" dirty="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5"/>
              </a:spcBef>
              <a:spcAft>
                <a:spcPts val="0"/>
              </a:spcAft>
              <a:buClr>
                <a:srgbClr val="002A5C"/>
              </a:buClr>
              <a:buSzTx/>
              <a:buFont typeface="Arial"/>
              <a:buChar char="•"/>
              <a:tabLst/>
              <a:defRPr/>
            </a:pPr>
            <a:endParaRPr kumimoji="1" sz="5400" b="0" i="0" u="none" strike="noStrike" kern="1200" cap="none" spc="0" normalizeH="0" baseline="0" noProof="0" dirty="0">
              <a:ln>
                <a:noFill/>
              </a:ln>
              <a:solidFill>
                <a:prstClr val="black"/>
              </a:solidFill>
              <a:effectLst/>
              <a:uLnTx/>
              <a:uFillTx/>
              <a:latin typeface="Calibri"/>
              <a:ea typeface="+mn-ea"/>
              <a:cs typeface="Calibri"/>
            </a:endParaRPr>
          </a:p>
          <a:p>
            <a:pPr marL="452120" marR="2171065" lvl="0" indent="-440055" algn="l" defTabSz="914400" rtl="0" eaLnBrk="1" fontAlgn="auto" latinLnBrk="0" hangingPunct="1">
              <a:lnSpc>
                <a:spcPct val="100499"/>
              </a:lnSpc>
              <a:spcBef>
                <a:spcPts val="5"/>
              </a:spcBef>
              <a:spcAft>
                <a:spcPts val="0"/>
              </a:spcAft>
              <a:buClrTx/>
              <a:buSzPct val="80487"/>
              <a:buFontTx/>
              <a:buChar char="•"/>
              <a:tabLst>
                <a:tab pos="452120" algn="l"/>
                <a:tab pos="452755" algn="l"/>
              </a:tabLst>
              <a:defRPr/>
            </a:pPr>
            <a:r>
              <a:rPr kumimoji="1" sz="4100" b="0" i="0" u="none" strike="noStrike" kern="1200" cap="none" spc="-140" normalizeH="0" baseline="0" noProof="0" dirty="0">
                <a:ln>
                  <a:noFill/>
                </a:ln>
                <a:solidFill>
                  <a:srgbClr val="002A5C"/>
                </a:solidFill>
                <a:effectLst/>
                <a:uLnTx/>
                <a:uFillTx/>
                <a:latin typeface="Arial"/>
                <a:ea typeface="+mn-ea"/>
                <a:cs typeface="Arial"/>
              </a:rPr>
              <a:t>RLS </a:t>
            </a:r>
            <a:r>
              <a:rPr kumimoji="1" sz="4100" b="0" i="0" u="none" strike="noStrike" kern="1200" cap="none" spc="5" normalizeH="0" baseline="0" noProof="0" dirty="0">
                <a:ln>
                  <a:noFill/>
                </a:ln>
                <a:solidFill>
                  <a:srgbClr val="002A5C"/>
                </a:solidFill>
                <a:effectLst/>
                <a:uLnTx/>
                <a:uFillTx/>
                <a:latin typeface="Arial"/>
                <a:ea typeface="+mn-ea"/>
                <a:cs typeface="Arial"/>
              </a:rPr>
              <a:t>is </a:t>
            </a:r>
            <a:r>
              <a:rPr kumimoji="1" sz="4100" b="0" i="0" u="none" strike="noStrike" kern="1200" cap="none" spc="-220" normalizeH="0" baseline="0" noProof="0" dirty="0">
                <a:ln>
                  <a:noFill/>
                </a:ln>
                <a:solidFill>
                  <a:srgbClr val="002A5C"/>
                </a:solidFill>
                <a:effectLst/>
                <a:uLnTx/>
                <a:uFillTx/>
                <a:latin typeface="Arial"/>
                <a:ea typeface="+mn-ea"/>
                <a:cs typeface="Arial"/>
              </a:rPr>
              <a:t>a </a:t>
            </a:r>
            <a:r>
              <a:rPr kumimoji="1" sz="4100" b="0" i="0" u="none" strike="noStrike" kern="1200" cap="none" spc="5" normalizeH="0" baseline="0" noProof="0" dirty="0">
                <a:ln>
                  <a:noFill/>
                </a:ln>
                <a:solidFill>
                  <a:srgbClr val="002A5C"/>
                </a:solidFill>
                <a:effectLst/>
                <a:uLnTx/>
                <a:uFillTx/>
                <a:latin typeface="Arial"/>
                <a:ea typeface="+mn-ea"/>
                <a:cs typeface="Arial"/>
              </a:rPr>
              <a:t>linear </a:t>
            </a:r>
            <a:r>
              <a:rPr kumimoji="1" sz="4100" b="0" i="0" u="none" strike="noStrike" kern="1200" cap="none" spc="-70" normalizeH="0" baseline="0" noProof="0" dirty="0">
                <a:ln>
                  <a:noFill/>
                </a:ln>
                <a:solidFill>
                  <a:srgbClr val="002A5C"/>
                </a:solidFill>
                <a:effectLst/>
                <a:uLnTx/>
                <a:uFillTx/>
                <a:latin typeface="Arial"/>
                <a:ea typeface="+mn-ea"/>
                <a:cs typeface="Arial"/>
              </a:rPr>
              <a:t>recursive </a:t>
            </a:r>
            <a:r>
              <a:rPr kumimoji="1" sz="4100" b="0" i="0" u="none" strike="noStrike" kern="1200" cap="none" spc="-20" normalizeH="0" baseline="0" noProof="0" dirty="0">
                <a:ln>
                  <a:noFill/>
                </a:ln>
                <a:solidFill>
                  <a:srgbClr val="002A5C"/>
                </a:solidFill>
                <a:effectLst/>
                <a:uLnTx/>
                <a:uFillTx/>
                <a:latin typeface="Arial"/>
                <a:ea typeface="+mn-ea"/>
                <a:cs typeface="Arial"/>
              </a:rPr>
              <a:t>estimator </a:t>
            </a:r>
            <a:r>
              <a:rPr kumimoji="1" sz="4100" b="0" i="0" u="none" strike="noStrike" kern="1200" cap="none" spc="65" normalizeH="0" baseline="0" noProof="0" dirty="0">
                <a:ln>
                  <a:noFill/>
                </a:ln>
                <a:solidFill>
                  <a:srgbClr val="002A5C"/>
                </a:solidFill>
                <a:effectLst/>
                <a:uLnTx/>
                <a:uFillTx/>
                <a:latin typeface="Arial"/>
                <a:ea typeface="+mn-ea"/>
                <a:cs typeface="Arial"/>
              </a:rPr>
              <a:t>that </a:t>
            </a:r>
            <a:r>
              <a:rPr kumimoji="1" sz="4100" b="0" i="0" u="none" strike="noStrike" kern="1200" cap="none" spc="10" normalizeH="0" baseline="0" noProof="0" dirty="0">
                <a:ln>
                  <a:noFill/>
                </a:ln>
                <a:solidFill>
                  <a:srgbClr val="FF0000"/>
                </a:solidFill>
                <a:effectLst/>
                <a:uLnTx/>
                <a:uFillTx/>
                <a:latin typeface="Arial"/>
                <a:ea typeface="+mn-ea"/>
                <a:cs typeface="Arial"/>
              </a:rPr>
              <a:t>minimizes</a:t>
            </a:r>
            <a:r>
              <a:rPr kumimoji="1" sz="4100" b="0" i="0" u="none" strike="noStrike" kern="1200" cap="none" spc="10" normalizeH="0" baseline="0" noProof="0" dirty="0">
                <a:ln>
                  <a:noFill/>
                </a:ln>
                <a:solidFill>
                  <a:srgbClr val="002A5C"/>
                </a:solidFill>
                <a:effectLst/>
                <a:uLnTx/>
                <a:uFillTx/>
                <a:latin typeface="Arial"/>
                <a:ea typeface="+mn-ea"/>
                <a:cs typeface="Arial"/>
              </a:rPr>
              <a:t> </a:t>
            </a:r>
            <a:r>
              <a:rPr kumimoji="1" sz="4100" b="0" i="0" u="none" strike="noStrike" kern="1200" cap="none" spc="5" normalizeH="0" baseline="0" noProof="0" dirty="0">
                <a:ln>
                  <a:noFill/>
                </a:ln>
                <a:solidFill>
                  <a:srgbClr val="002A5C"/>
                </a:solidFill>
                <a:effectLst/>
                <a:uLnTx/>
                <a:uFillTx/>
                <a:latin typeface="Arial"/>
                <a:ea typeface="+mn-ea"/>
                <a:cs typeface="Arial"/>
              </a:rPr>
              <a:t>the  </a:t>
            </a:r>
            <a:r>
              <a:rPr kumimoji="1" sz="4100" b="0" i="0" u="none" strike="noStrike" kern="1200" cap="none" spc="-70" normalizeH="0" baseline="0" noProof="0" dirty="0">
                <a:ln>
                  <a:noFill/>
                </a:ln>
                <a:solidFill>
                  <a:srgbClr val="FF0000"/>
                </a:solidFill>
                <a:effectLst/>
                <a:uLnTx/>
                <a:uFillTx/>
                <a:latin typeface="Arial"/>
                <a:ea typeface="+mn-ea"/>
                <a:cs typeface="Arial"/>
              </a:rPr>
              <a:t>(co)variance</a:t>
            </a:r>
            <a:r>
              <a:rPr kumimoji="1" sz="4100" b="0" i="0" u="none" strike="noStrike" kern="1200" cap="none" spc="-70" normalizeH="0" baseline="0" noProof="0" dirty="0">
                <a:ln>
                  <a:noFill/>
                </a:ln>
                <a:solidFill>
                  <a:srgbClr val="002A5C"/>
                </a:solidFill>
                <a:effectLst/>
                <a:uLnTx/>
                <a:uFillTx/>
                <a:latin typeface="Arial"/>
                <a:ea typeface="+mn-ea"/>
                <a:cs typeface="Arial"/>
              </a:rPr>
              <a:t> </a:t>
            </a:r>
            <a:r>
              <a:rPr kumimoji="1" sz="4100" b="0" i="0" u="none" strike="noStrike" kern="1200" cap="none" spc="5" normalizeH="0" baseline="0" noProof="0" dirty="0">
                <a:ln>
                  <a:noFill/>
                </a:ln>
                <a:solidFill>
                  <a:srgbClr val="002A5C"/>
                </a:solidFill>
                <a:effectLst/>
                <a:uLnTx/>
                <a:uFillTx/>
                <a:latin typeface="Arial"/>
                <a:ea typeface="+mn-ea"/>
                <a:cs typeface="Arial"/>
              </a:rPr>
              <a:t>of the </a:t>
            </a:r>
            <a:r>
              <a:rPr kumimoji="1" sz="4100" b="0" i="0" u="none" strike="noStrike" kern="1200" cap="none" spc="-70" normalizeH="0" baseline="0" noProof="0" dirty="0">
                <a:ln>
                  <a:noFill/>
                </a:ln>
                <a:solidFill>
                  <a:srgbClr val="002A5C"/>
                </a:solidFill>
                <a:effectLst/>
                <a:uLnTx/>
                <a:uFillTx/>
                <a:latin typeface="Arial"/>
                <a:ea typeface="+mn-ea"/>
                <a:cs typeface="Arial"/>
              </a:rPr>
              <a:t>parameter(s) </a:t>
            </a:r>
            <a:r>
              <a:rPr kumimoji="1" sz="4100" b="0" i="0" u="none" strike="noStrike" kern="1200" cap="none" spc="5" normalizeH="0" baseline="0" noProof="0" dirty="0">
                <a:ln>
                  <a:noFill/>
                </a:ln>
                <a:solidFill>
                  <a:srgbClr val="002A5C"/>
                </a:solidFill>
                <a:effectLst/>
                <a:uLnTx/>
                <a:uFillTx/>
                <a:latin typeface="Arial"/>
                <a:ea typeface="+mn-ea"/>
                <a:cs typeface="Arial"/>
              </a:rPr>
              <a:t>at the </a:t>
            </a:r>
            <a:r>
              <a:rPr kumimoji="1" sz="4100" b="0" i="0" u="none" strike="noStrike" kern="1200" cap="none" spc="5" normalizeH="0" baseline="0" noProof="0" dirty="0">
                <a:ln>
                  <a:noFill/>
                </a:ln>
                <a:solidFill>
                  <a:srgbClr val="FF0000"/>
                </a:solidFill>
                <a:effectLst/>
                <a:uLnTx/>
                <a:uFillTx/>
                <a:latin typeface="Arial"/>
                <a:ea typeface="+mn-ea"/>
                <a:cs typeface="Arial"/>
              </a:rPr>
              <a:t>current</a:t>
            </a:r>
            <a:r>
              <a:rPr kumimoji="1" sz="4100" b="0" i="0" u="none" strike="noStrike" kern="1200" cap="none" spc="950" normalizeH="0" baseline="0" noProof="0" dirty="0">
                <a:ln>
                  <a:noFill/>
                </a:ln>
                <a:solidFill>
                  <a:srgbClr val="002A5C"/>
                </a:solidFill>
                <a:effectLst/>
                <a:uLnTx/>
                <a:uFillTx/>
                <a:latin typeface="Arial"/>
                <a:ea typeface="+mn-ea"/>
                <a:cs typeface="Arial"/>
              </a:rPr>
              <a:t> </a:t>
            </a:r>
            <a:r>
              <a:rPr kumimoji="1" sz="4100" b="0" i="0" u="none" strike="noStrike" kern="1200" cap="none" spc="65" normalizeH="0" baseline="0" noProof="0" dirty="0">
                <a:ln>
                  <a:noFill/>
                </a:ln>
                <a:solidFill>
                  <a:srgbClr val="002A5C"/>
                </a:solidFill>
                <a:effectLst/>
                <a:uLnTx/>
                <a:uFillTx/>
                <a:latin typeface="Arial"/>
                <a:ea typeface="+mn-ea"/>
                <a:cs typeface="Arial"/>
              </a:rPr>
              <a:t>time</a:t>
            </a:r>
            <a:endParaRPr kumimoji="1" sz="4100" b="0" i="0" u="none" strike="noStrike" kern="1200" cap="none" spc="0" normalizeH="0" baseline="0" noProof="0" dirty="0">
              <a:ln>
                <a:noFill/>
              </a:ln>
              <a:solidFill>
                <a:prstClr val="black"/>
              </a:solidFill>
              <a:effectLst/>
              <a:uLnTx/>
              <a:uFillTx/>
              <a:latin typeface="Arial"/>
              <a:ea typeface="+mn-ea"/>
              <a:cs typeface="Arial"/>
            </a:endParaRPr>
          </a:p>
        </p:txBody>
      </p:sp>
      <p:sp>
        <p:nvSpPr>
          <p:cNvPr id="4" name="テキスト ボックス 3"/>
          <p:cNvSpPr txBox="1"/>
          <p:nvPr/>
        </p:nvSpPr>
        <p:spPr>
          <a:xfrm>
            <a:off x="7461250" y="3825875"/>
            <a:ext cx="2438400" cy="523220"/>
          </a:xfrm>
          <a:prstGeom prst="rect">
            <a:avLst/>
          </a:prstGeom>
          <a:noFill/>
        </p:spPr>
        <p:txBody>
          <a:bodyPr wrap="square" rtlCol="0">
            <a:spAutoFit/>
          </a:bodyPr>
          <a:lstStyle/>
          <a:p>
            <a:r>
              <a:rPr kumimoji="1" lang="ja-JP" altLang="en-US" sz="2800" dirty="0" smtClean="0"/>
              <a:t>ランタイム予測</a:t>
            </a:r>
            <a:endParaRPr kumimoji="1" lang="ja-JP" altLang="en-US" sz="2800" dirty="0"/>
          </a:p>
        </p:txBody>
      </p:sp>
    </p:spTree>
    <p:extLst>
      <p:ext uri="{BB962C8B-B14F-4D97-AF65-F5344CB8AC3E}">
        <p14:creationId xmlns:p14="http://schemas.microsoft.com/office/powerpoint/2010/main" val="27351057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9568" y="4591002"/>
            <a:ext cx="10699750" cy="2480945"/>
          </a:xfrm>
          <a:prstGeom prst="rect">
            <a:avLst/>
          </a:prstGeom>
        </p:spPr>
        <p:txBody>
          <a:bodyPr vert="horz" wrap="square" lIns="0" tIns="13970" rIns="0" bIns="0" rtlCol="0">
            <a:spAutoFit/>
          </a:bodyPr>
          <a:lstStyle/>
          <a:p>
            <a:pPr marL="12700">
              <a:lnSpc>
                <a:spcPts val="3604"/>
              </a:lnSpc>
              <a:spcBef>
                <a:spcPts val="110"/>
              </a:spcBef>
            </a:pPr>
            <a:r>
              <a:rPr sz="3150" b="1" spc="-140" dirty="0">
                <a:solidFill>
                  <a:srgbClr val="008BA9"/>
                </a:solidFill>
                <a:latin typeface="Arial"/>
                <a:cs typeface="Arial"/>
              </a:rPr>
              <a:t>Module </a:t>
            </a:r>
            <a:r>
              <a:rPr sz="3150" b="1" spc="175" dirty="0">
                <a:solidFill>
                  <a:srgbClr val="008BA9"/>
                </a:solidFill>
                <a:latin typeface="Arial"/>
                <a:cs typeface="Arial"/>
              </a:rPr>
              <a:t>1 </a:t>
            </a:r>
            <a:r>
              <a:rPr sz="3150" b="1" spc="-180" dirty="0">
                <a:solidFill>
                  <a:srgbClr val="008BA9"/>
                </a:solidFill>
                <a:latin typeface="Arial"/>
                <a:cs typeface="Arial"/>
              </a:rPr>
              <a:t>| </a:t>
            </a:r>
            <a:r>
              <a:rPr sz="3150" b="1" spc="-260" dirty="0">
                <a:solidFill>
                  <a:srgbClr val="008BA9"/>
                </a:solidFill>
                <a:latin typeface="Arial"/>
                <a:cs typeface="Arial"/>
              </a:rPr>
              <a:t>Lesson</a:t>
            </a:r>
            <a:r>
              <a:rPr sz="3150" b="1" spc="-215" dirty="0">
                <a:solidFill>
                  <a:srgbClr val="008BA9"/>
                </a:solidFill>
                <a:latin typeface="Arial"/>
                <a:cs typeface="Arial"/>
              </a:rPr>
              <a:t> </a:t>
            </a:r>
            <a:r>
              <a:rPr sz="3150" b="1" spc="175" dirty="0">
                <a:solidFill>
                  <a:srgbClr val="008BA9"/>
                </a:solidFill>
                <a:latin typeface="Arial"/>
                <a:cs typeface="Arial"/>
              </a:rPr>
              <a:t>3</a:t>
            </a:r>
            <a:endParaRPr sz="3150">
              <a:latin typeface="Arial"/>
              <a:cs typeface="Arial"/>
            </a:endParaRPr>
          </a:p>
          <a:p>
            <a:pPr marL="12700" marR="5080">
              <a:lnSpc>
                <a:spcPts val="7909"/>
              </a:lnSpc>
              <a:spcBef>
                <a:spcPts val="145"/>
              </a:spcBef>
            </a:pPr>
            <a:r>
              <a:rPr sz="6650" b="1" spc="-375" dirty="0">
                <a:solidFill>
                  <a:srgbClr val="FFFFFF"/>
                </a:solidFill>
                <a:latin typeface="Arial"/>
                <a:cs typeface="Arial"/>
              </a:rPr>
              <a:t>Least </a:t>
            </a:r>
            <a:r>
              <a:rPr sz="6650" b="1" spc="-425" dirty="0">
                <a:solidFill>
                  <a:srgbClr val="FFFFFF"/>
                </a:solidFill>
                <a:latin typeface="Arial"/>
                <a:cs typeface="Arial"/>
              </a:rPr>
              <a:t>Squares </a:t>
            </a:r>
            <a:r>
              <a:rPr sz="6650" b="1" spc="-370" dirty="0">
                <a:solidFill>
                  <a:srgbClr val="FFFFFF"/>
                </a:solidFill>
                <a:latin typeface="Arial"/>
                <a:cs typeface="Arial"/>
              </a:rPr>
              <a:t>and </a:t>
            </a:r>
            <a:r>
              <a:rPr sz="6650" b="1" spc="-320" dirty="0">
                <a:solidFill>
                  <a:srgbClr val="FFFFFF"/>
                </a:solidFill>
                <a:latin typeface="Arial"/>
                <a:cs typeface="Arial"/>
              </a:rPr>
              <a:t>Maximum  </a:t>
            </a:r>
            <a:r>
              <a:rPr sz="6650" b="1" spc="-335" dirty="0">
                <a:solidFill>
                  <a:srgbClr val="FFFFFF"/>
                </a:solidFill>
                <a:latin typeface="Arial"/>
                <a:cs typeface="Arial"/>
              </a:rPr>
              <a:t>Likelihood</a:t>
            </a:r>
            <a:endParaRPr sz="6650">
              <a:latin typeface="Arial"/>
              <a:cs typeface="Arial"/>
            </a:endParaRPr>
          </a:p>
        </p:txBody>
      </p:sp>
    </p:spTree>
    <p:extLst>
      <p:ext uri="{BB962C8B-B14F-4D97-AF65-F5344CB8AC3E}">
        <p14:creationId xmlns:p14="http://schemas.microsoft.com/office/powerpoint/2010/main" val="15763240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421811" y="2600833"/>
            <a:ext cx="184785" cy="407670"/>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tabLst/>
              <a:defRPr/>
            </a:pPr>
            <a:r>
              <a:rPr kumimoji="1" sz="2500" b="0" i="0" u="none" strike="noStrike" kern="1200" cap="none" spc="375" normalizeH="0" baseline="0" noProof="0" dirty="0">
                <a:ln>
                  <a:noFill/>
                </a:ln>
                <a:solidFill>
                  <a:srgbClr val="002A5C"/>
                </a:solidFill>
                <a:effectLst/>
                <a:uLnTx/>
                <a:uFillTx/>
                <a:latin typeface="Arial"/>
                <a:ea typeface="+mn-ea"/>
                <a:cs typeface="Arial"/>
              </a:rPr>
              <a:t>•</a:t>
            </a:r>
            <a:endParaRPr kumimoji="1" sz="2500" b="0" i="0" u="none" strike="noStrike" kern="1200" cap="none" spc="0" normalizeH="0" baseline="0" noProof="0">
              <a:ln>
                <a:noFill/>
              </a:ln>
              <a:solidFill>
                <a:prstClr val="black"/>
              </a:solidFill>
              <a:effectLst/>
              <a:uLnTx/>
              <a:uFillTx/>
              <a:latin typeface="Arial"/>
              <a:ea typeface="+mn-ea"/>
              <a:cs typeface="Arial"/>
            </a:endParaRPr>
          </a:p>
        </p:txBody>
      </p:sp>
      <p:sp>
        <p:nvSpPr>
          <p:cNvPr id="3" name="object 3"/>
          <p:cNvSpPr txBox="1"/>
          <p:nvPr/>
        </p:nvSpPr>
        <p:spPr>
          <a:xfrm>
            <a:off x="1396411" y="2542195"/>
            <a:ext cx="13896975" cy="2198370"/>
          </a:xfrm>
          <a:prstGeom prst="rect">
            <a:avLst/>
          </a:prstGeom>
        </p:spPr>
        <p:txBody>
          <a:bodyPr vert="horz" wrap="square" lIns="0" tIns="16510" rIns="0" bIns="0" rtlCol="0">
            <a:spAutoFit/>
          </a:bodyPr>
          <a:lstStyle/>
          <a:p>
            <a:pPr marL="477520" marR="0" lvl="0" indent="0" algn="l" defTabSz="914400" rtl="0" eaLnBrk="1" fontAlgn="auto" latinLnBrk="0" hangingPunct="1">
              <a:lnSpc>
                <a:spcPct val="100000"/>
              </a:lnSpc>
              <a:spcBef>
                <a:spcPts val="130"/>
              </a:spcBef>
              <a:spcAft>
                <a:spcPts val="0"/>
              </a:spcAft>
              <a:buClrTx/>
              <a:buSzTx/>
              <a:buFontTx/>
              <a:buNone/>
              <a:tabLst/>
              <a:defRPr/>
            </a:pPr>
            <a:r>
              <a:rPr kumimoji="1" sz="3100" b="0" i="0" u="none" strike="noStrike" kern="1200" cap="none" spc="-15" normalizeH="0" baseline="0" noProof="0" dirty="0">
                <a:ln>
                  <a:noFill/>
                </a:ln>
                <a:solidFill>
                  <a:srgbClr val="002A5C"/>
                </a:solidFill>
                <a:effectLst/>
                <a:uLnTx/>
                <a:uFillTx/>
                <a:latin typeface="Arial"/>
                <a:ea typeface="+mn-ea"/>
                <a:cs typeface="Arial"/>
              </a:rPr>
              <a:t>Recall </a:t>
            </a:r>
            <a:r>
              <a:rPr kumimoji="1" sz="3100" b="0" i="0" u="none" strike="noStrike" kern="1200" cap="none" spc="10" normalizeH="0" baseline="0" noProof="0" dirty="0">
                <a:ln>
                  <a:noFill/>
                </a:ln>
                <a:solidFill>
                  <a:srgbClr val="002A5C"/>
                </a:solidFill>
                <a:effectLst/>
                <a:uLnTx/>
                <a:uFillTx/>
                <a:latin typeface="Arial"/>
                <a:ea typeface="+mn-ea"/>
                <a:cs typeface="Arial"/>
              </a:rPr>
              <a:t>the </a:t>
            </a:r>
            <a:r>
              <a:rPr kumimoji="1" sz="3100" b="0" i="0" u="none" strike="noStrike" kern="1200" cap="none" spc="-25" normalizeH="0" baseline="0" noProof="0" dirty="0">
                <a:ln>
                  <a:noFill/>
                </a:ln>
                <a:solidFill>
                  <a:srgbClr val="002A5C"/>
                </a:solidFill>
                <a:effectLst/>
                <a:uLnTx/>
                <a:uFillTx/>
                <a:latin typeface="Arial"/>
                <a:ea typeface="+mn-ea"/>
                <a:cs typeface="Arial"/>
              </a:rPr>
              <a:t>least </a:t>
            </a:r>
            <a:r>
              <a:rPr kumimoji="1" sz="3100" b="0" i="0" u="none" strike="noStrike" kern="1200" cap="none" spc="-85" normalizeH="0" baseline="0" noProof="0" dirty="0">
                <a:ln>
                  <a:noFill/>
                </a:ln>
                <a:solidFill>
                  <a:srgbClr val="002A5C"/>
                </a:solidFill>
                <a:effectLst/>
                <a:uLnTx/>
                <a:uFillTx/>
                <a:latin typeface="Arial"/>
                <a:ea typeface="+mn-ea"/>
                <a:cs typeface="Arial"/>
              </a:rPr>
              <a:t>squares</a:t>
            </a:r>
            <a:r>
              <a:rPr kumimoji="1" sz="3100" b="0" i="0" u="none" strike="noStrike" kern="1200" cap="none" spc="385" normalizeH="0" baseline="0" noProof="0" dirty="0">
                <a:ln>
                  <a:noFill/>
                </a:ln>
                <a:solidFill>
                  <a:srgbClr val="002A5C"/>
                </a:solidFill>
                <a:effectLst/>
                <a:uLnTx/>
                <a:uFillTx/>
                <a:latin typeface="Arial"/>
                <a:ea typeface="+mn-ea"/>
                <a:cs typeface="Arial"/>
              </a:rPr>
              <a:t> </a:t>
            </a:r>
            <a:r>
              <a:rPr kumimoji="1" sz="3100" b="0" i="0" u="none" strike="noStrike" kern="1200" cap="none" spc="30" normalizeH="0" baseline="0" noProof="0" dirty="0">
                <a:ln>
                  <a:noFill/>
                </a:ln>
                <a:solidFill>
                  <a:srgbClr val="002A5C"/>
                </a:solidFill>
                <a:effectLst/>
                <a:uLnTx/>
                <a:uFillTx/>
                <a:latin typeface="Arial"/>
                <a:ea typeface="+mn-ea"/>
                <a:cs typeface="Arial"/>
              </a:rPr>
              <a:t>criterion</a:t>
            </a:r>
            <a:endParaRPr kumimoji="1" sz="3100" b="0" i="0" u="none" strike="noStrike" kern="1200" cap="none" spc="0" normalizeH="0" baseline="0" noProof="0">
              <a:ln>
                <a:noFill/>
              </a:ln>
              <a:solidFill>
                <a:prstClr val="black"/>
              </a:solidFill>
              <a:effectLst/>
              <a:uLnTx/>
              <a:uFillTx/>
              <a:latin typeface="Arial"/>
              <a:ea typeface="+mn-ea"/>
              <a:cs typeface="Arial"/>
            </a:endParaRPr>
          </a:p>
          <a:p>
            <a:pPr marL="1371600" marR="0" lvl="0" indent="0" algn="ctr" defTabSz="914400" rtl="0" eaLnBrk="1" fontAlgn="auto" latinLnBrk="0" hangingPunct="1">
              <a:lnSpc>
                <a:spcPct val="100000"/>
              </a:lnSpc>
              <a:spcBef>
                <a:spcPts val="2505"/>
              </a:spcBef>
              <a:spcAft>
                <a:spcPts val="0"/>
              </a:spcAft>
              <a:buClrTx/>
              <a:buSzTx/>
              <a:buFontTx/>
              <a:buNone/>
              <a:tabLst/>
              <a:defRPr/>
            </a:pPr>
            <a:r>
              <a:rPr kumimoji="1" sz="3300" b="0" i="0" u="none" strike="noStrike" kern="1200" cap="none" spc="100" normalizeH="0" baseline="0" noProof="0" dirty="0">
                <a:ln>
                  <a:noFill/>
                </a:ln>
                <a:solidFill>
                  <a:prstClr val="black"/>
                </a:solidFill>
                <a:effectLst/>
                <a:uLnTx/>
                <a:uFillTx/>
                <a:latin typeface="Lucida Sans Unicode"/>
                <a:ea typeface="+mn-ea"/>
                <a:cs typeface="Lucida Sans Unicode"/>
              </a:rPr>
              <a:t>ℒ</a:t>
            </a:r>
            <a:r>
              <a:rPr kumimoji="1" sz="3525" b="0" i="0" u="none" strike="noStrike" kern="1200" cap="none" spc="150" normalizeH="0" baseline="-18912" noProof="0" dirty="0">
                <a:ln>
                  <a:noFill/>
                </a:ln>
                <a:solidFill>
                  <a:prstClr val="black"/>
                </a:solidFill>
                <a:effectLst/>
                <a:uLnTx/>
                <a:uFillTx/>
                <a:latin typeface="Lucida Sans Unicode"/>
                <a:ea typeface="+mn-ea"/>
                <a:cs typeface="Lucida Sans Unicode"/>
              </a:rPr>
              <a:t>LS</a:t>
            </a:r>
            <a:r>
              <a:rPr kumimoji="1" sz="3300" b="0" i="0" u="none" strike="noStrike" kern="1200" cap="none" spc="100" normalizeH="0" baseline="0" noProof="0" dirty="0">
                <a:ln>
                  <a:noFill/>
                </a:ln>
                <a:solidFill>
                  <a:prstClr val="black"/>
                </a:solidFill>
                <a:effectLst/>
                <a:uLnTx/>
                <a:uFillTx/>
                <a:latin typeface="Lucida Sans Unicode"/>
                <a:ea typeface="+mn-ea"/>
                <a:cs typeface="Lucida Sans Unicode"/>
              </a:rPr>
              <a:t>(</a:t>
            </a:r>
            <a:r>
              <a:rPr kumimoji="1" sz="3300" b="0" i="1" u="none" strike="noStrike" kern="1200" cap="none" spc="100" normalizeH="0" baseline="0" noProof="0" dirty="0">
                <a:ln>
                  <a:noFill/>
                </a:ln>
                <a:solidFill>
                  <a:prstClr val="black"/>
                </a:solidFill>
                <a:effectLst/>
                <a:uLnTx/>
                <a:uFillTx/>
                <a:latin typeface="Palatino Linotype"/>
                <a:ea typeface="+mn-ea"/>
                <a:cs typeface="Palatino Linotype"/>
              </a:rPr>
              <a:t>x</a:t>
            </a:r>
            <a:r>
              <a:rPr kumimoji="1" sz="3300" b="0" i="0" u="none" strike="noStrike" kern="1200" cap="none" spc="100"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180" normalizeH="0" baseline="0" noProof="0" dirty="0">
                <a:ln>
                  <a:noFill/>
                </a:ln>
                <a:solidFill>
                  <a:prstClr val="black"/>
                </a:solidFill>
                <a:effectLst/>
                <a:uLnTx/>
                <a:uFillTx/>
                <a:latin typeface="Lucida Sans Unicode"/>
                <a:ea typeface="+mn-ea"/>
                <a:cs typeface="Lucida Sans Unicode"/>
              </a:rPr>
              <a:t>(</a:t>
            </a:r>
            <a:r>
              <a:rPr kumimoji="1" sz="3300" b="0" i="1" u="none" strike="noStrike" kern="1200" cap="none" spc="-180" normalizeH="0" baseline="0" noProof="0" dirty="0">
                <a:ln>
                  <a:noFill/>
                </a:ln>
                <a:solidFill>
                  <a:prstClr val="black"/>
                </a:solidFill>
                <a:effectLst/>
                <a:uLnTx/>
                <a:uFillTx/>
                <a:latin typeface="Palatino Linotype"/>
                <a:ea typeface="+mn-ea"/>
                <a:cs typeface="Palatino Linotype"/>
              </a:rPr>
              <a:t>y</a:t>
            </a:r>
            <a:r>
              <a:rPr kumimoji="1" sz="3525" b="0" i="0" u="none" strike="noStrike" kern="1200" cap="none" spc="-270" normalizeH="0" baseline="-18912" noProof="0" dirty="0">
                <a:ln>
                  <a:noFill/>
                </a:ln>
                <a:solidFill>
                  <a:prstClr val="black"/>
                </a:solidFill>
                <a:effectLst/>
                <a:uLnTx/>
                <a:uFillTx/>
                <a:latin typeface="Lucida Sans Unicode"/>
                <a:ea typeface="+mn-ea"/>
                <a:cs typeface="Lucida Sans Unicode"/>
              </a:rPr>
              <a:t>1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0" i="1" u="none" strike="noStrike" kern="1200" cap="none" spc="-160" normalizeH="0" baseline="0" noProof="0" dirty="0">
                <a:ln>
                  <a:noFill/>
                </a:ln>
                <a:solidFill>
                  <a:prstClr val="black"/>
                </a:solidFill>
                <a:effectLst/>
                <a:uLnTx/>
                <a:uFillTx/>
                <a:latin typeface="Palatino Linotype"/>
                <a:ea typeface="+mn-ea"/>
                <a:cs typeface="Palatino Linotype"/>
              </a:rPr>
              <a:t>x</a:t>
            </a:r>
            <a:r>
              <a:rPr kumimoji="1" sz="3300" b="0" i="0" u="none" strike="noStrike" kern="1200" cap="none" spc="-160" normalizeH="0" baseline="0" noProof="0" dirty="0">
                <a:ln>
                  <a:noFill/>
                </a:ln>
                <a:solidFill>
                  <a:prstClr val="black"/>
                </a:solidFill>
                <a:effectLst/>
                <a:uLnTx/>
                <a:uFillTx/>
                <a:latin typeface="Lucida Sans Unicode"/>
                <a:ea typeface="+mn-ea"/>
                <a:cs typeface="Lucida Sans Unicode"/>
              </a:rPr>
              <a:t>)</a:t>
            </a:r>
            <a:r>
              <a:rPr kumimoji="1" sz="3525" b="0" i="0" u="none" strike="noStrike" kern="1200" cap="none" spc="-240" normalizeH="0" baseline="28368" noProof="0" dirty="0">
                <a:ln>
                  <a:noFill/>
                </a:ln>
                <a:solidFill>
                  <a:prstClr val="black"/>
                </a:solidFill>
                <a:effectLst/>
                <a:uLnTx/>
                <a:uFillTx/>
                <a:latin typeface="Lucida Sans Unicode"/>
                <a:ea typeface="+mn-ea"/>
                <a:cs typeface="Lucida Sans Unicode"/>
              </a:rPr>
              <a:t>2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180" normalizeH="0" baseline="0" noProof="0" dirty="0">
                <a:ln>
                  <a:noFill/>
                </a:ln>
                <a:solidFill>
                  <a:prstClr val="black"/>
                </a:solidFill>
                <a:effectLst/>
                <a:uLnTx/>
                <a:uFillTx/>
                <a:latin typeface="Lucida Sans Unicode"/>
                <a:ea typeface="+mn-ea"/>
                <a:cs typeface="Lucida Sans Unicode"/>
              </a:rPr>
              <a:t>(</a:t>
            </a:r>
            <a:r>
              <a:rPr kumimoji="1" sz="3300" b="0" i="1" u="none" strike="noStrike" kern="1200" cap="none" spc="-180" normalizeH="0" baseline="0" noProof="0" dirty="0">
                <a:ln>
                  <a:noFill/>
                </a:ln>
                <a:solidFill>
                  <a:prstClr val="black"/>
                </a:solidFill>
                <a:effectLst/>
                <a:uLnTx/>
                <a:uFillTx/>
                <a:latin typeface="Palatino Linotype"/>
                <a:ea typeface="+mn-ea"/>
                <a:cs typeface="Palatino Linotype"/>
              </a:rPr>
              <a:t>y</a:t>
            </a:r>
            <a:r>
              <a:rPr kumimoji="1" sz="3525" b="0" i="0" u="none" strike="noStrike" kern="1200" cap="none" spc="-270" normalizeH="0" baseline="-18912" noProof="0" dirty="0">
                <a:ln>
                  <a:noFill/>
                </a:ln>
                <a:solidFill>
                  <a:prstClr val="black"/>
                </a:solidFill>
                <a:effectLst/>
                <a:uLnTx/>
                <a:uFillTx/>
                <a:latin typeface="Lucida Sans Unicode"/>
                <a:ea typeface="+mn-ea"/>
                <a:cs typeface="Lucida Sans Unicode"/>
              </a:rPr>
              <a:t>2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0" i="1" u="none" strike="noStrike" kern="1200" cap="none" spc="-160" normalizeH="0" baseline="0" noProof="0" dirty="0">
                <a:ln>
                  <a:noFill/>
                </a:ln>
                <a:solidFill>
                  <a:prstClr val="black"/>
                </a:solidFill>
                <a:effectLst/>
                <a:uLnTx/>
                <a:uFillTx/>
                <a:latin typeface="Palatino Linotype"/>
                <a:ea typeface="+mn-ea"/>
                <a:cs typeface="Palatino Linotype"/>
              </a:rPr>
              <a:t>x</a:t>
            </a:r>
            <a:r>
              <a:rPr kumimoji="1" sz="3300" b="0" i="0" u="none" strike="noStrike" kern="1200" cap="none" spc="-160" normalizeH="0" baseline="0" noProof="0" dirty="0">
                <a:ln>
                  <a:noFill/>
                </a:ln>
                <a:solidFill>
                  <a:prstClr val="black"/>
                </a:solidFill>
                <a:effectLst/>
                <a:uLnTx/>
                <a:uFillTx/>
                <a:latin typeface="Lucida Sans Unicode"/>
                <a:ea typeface="+mn-ea"/>
                <a:cs typeface="Lucida Sans Unicode"/>
              </a:rPr>
              <a:t>)</a:t>
            </a:r>
            <a:r>
              <a:rPr kumimoji="1" sz="3525" b="0" i="0" u="none" strike="noStrike" kern="1200" cap="none" spc="-240" normalizeH="0" baseline="28368" noProof="0" dirty="0">
                <a:ln>
                  <a:noFill/>
                </a:ln>
                <a:solidFill>
                  <a:prstClr val="black"/>
                </a:solidFill>
                <a:effectLst/>
                <a:uLnTx/>
                <a:uFillTx/>
                <a:latin typeface="Lucida Sans Unicode"/>
                <a:ea typeface="+mn-ea"/>
                <a:cs typeface="Lucida Sans Unicode"/>
              </a:rPr>
              <a:t>2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120" normalizeH="0" baseline="0" noProof="0" dirty="0">
                <a:ln>
                  <a:noFill/>
                </a:ln>
                <a:solidFill>
                  <a:prstClr val="black"/>
                </a:solidFill>
                <a:effectLst/>
                <a:uLnTx/>
                <a:uFillTx/>
                <a:latin typeface="Lucida Sans Unicode"/>
                <a:ea typeface="+mn-ea"/>
                <a:cs typeface="Lucida Sans Unicode"/>
              </a:rPr>
              <a:t>(</a:t>
            </a:r>
            <a:r>
              <a:rPr kumimoji="1" sz="3300" b="0" i="1" u="none" strike="noStrike" kern="1200" cap="none" spc="-120" normalizeH="0" baseline="0" noProof="0" dirty="0">
                <a:ln>
                  <a:noFill/>
                </a:ln>
                <a:solidFill>
                  <a:prstClr val="black"/>
                </a:solidFill>
                <a:effectLst/>
                <a:uLnTx/>
                <a:uFillTx/>
                <a:latin typeface="Palatino Linotype"/>
                <a:ea typeface="+mn-ea"/>
                <a:cs typeface="Palatino Linotype"/>
              </a:rPr>
              <a:t>y</a:t>
            </a:r>
            <a:r>
              <a:rPr kumimoji="1" sz="3525" b="0" i="1" u="none" strike="noStrike" kern="1200" cap="none" spc="-179" normalizeH="0" baseline="-18912" noProof="0" dirty="0">
                <a:ln>
                  <a:noFill/>
                </a:ln>
                <a:solidFill>
                  <a:prstClr val="black"/>
                </a:solidFill>
                <a:effectLst/>
                <a:uLnTx/>
                <a:uFillTx/>
                <a:latin typeface="Palatino Linotype"/>
                <a:ea typeface="+mn-ea"/>
                <a:cs typeface="Palatino Linotype"/>
              </a:rPr>
              <a:t>m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650" normalizeH="0" baseline="0" noProof="0" dirty="0">
                <a:ln>
                  <a:noFill/>
                </a:ln>
                <a:solidFill>
                  <a:prstClr val="black"/>
                </a:solidFill>
                <a:effectLst/>
                <a:uLnTx/>
                <a:uFillTx/>
                <a:latin typeface="Lucida Sans Unicode"/>
                <a:ea typeface="+mn-ea"/>
                <a:cs typeface="Lucida Sans Unicode"/>
              </a:rPr>
              <a:t> </a:t>
            </a:r>
            <a:r>
              <a:rPr kumimoji="1" sz="3300" b="0" i="1" u="none" strike="noStrike" kern="1200" cap="none" spc="-160" normalizeH="0" baseline="0" noProof="0" dirty="0">
                <a:ln>
                  <a:noFill/>
                </a:ln>
                <a:solidFill>
                  <a:prstClr val="black"/>
                </a:solidFill>
                <a:effectLst/>
                <a:uLnTx/>
                <a:uFillTx/>
                <a:latin typeface="Palatino Linotype"/>
                <a:ea typeface="+mn-ea"/>
                <a:cs typeface="Palatino Linotype"/>
              </a:rPr>
              <a:t>x</a:t>
            </a:r>
            <a:r>
              <a:rPr kumimoji="1" sz="3300" b="0" i="0" u="none" strike="noStrike" kern="1200" cap="none" spc="-160" normalizeH="0" baseline="0" noProof="0" dirty="0">
                <a:ln>
                  <a:noFill/>
                </a:ln>
                <a:solidFill>
                  <a:prstClr val="black"/>
                </a:solidFill>
                <a:effectLst/>
                <a:uLnTx/>
                <a:uFillTx/>
                <a:latin typeface="Lucida Sans Unicode"/>
                <a:ea typeface="+mn-ea"/>
                <a:cs typeface="Lucida Sans Unicode"/>
              </a:rPr>
              <a:t>)</a:t>
            </a:r>
            <a:r>
              <a:rPr kumimoji="1" sz="3525" b="0" i="0" u="none" strike="noStrike" kern="1200" cap="none" spc="-240" normalizeH="0" baseline="28368" noProof="0" dirty="0">
                <a:ln>
                  <a:noFill/>
                </a:ln>
                <a:solidFill>
                  <a:prstClr val="black"/>
                </a:solidFill>
                <a:effectLst/>
                <a:uLnTx/>
                <a:uFillTx/>
                <a:latin typeface="Lucida Sans Unicode"/>
                <a:ea typeface="+mn-ea"/>
                <a:cs typeface="Lucida Sans Unicode"/>
              </a:rPr>
              <a:t>2</a:t>
            </a:r>
            <a:endParaRPr kumimoji="1" sz="3525" b="0" i="0" u="none" strike="noStrike" kern="1200" cap="none" spc="0" normalizeH="0" baseline="28368" noProof="0">
              <a:ln>
                <a:noFill/>
              </a:ln>
              <a:solidFill>
                <a:prstClr val="black"/>
              </a:solidFill>
              <a:effectLst/>
              <a:uLnTx/>
              <a:uFillTx/>
              <a:latin typeface="Lucida Sans Unicode"/>
              <a:ea typeface="+mn-ea"/>
              <a:cs typeface="Lucida Sans Unicode"/>
            </a:endParaRPr>
          </a:p>
          <a:p>
            <a:pPr marL="477520" marR="0" lvl="0" indent="-440055" algn="l" defTabSz="914400" rtl="0" eaLnBrk="1" fontAlgn="auto" latinLnBrk="0" hangingPunct="1">
              <a:lnSpc>
                <a:spcPct val="100000"/>
              </a:lnSpc>
              <a:spcBef>
                <a:spcPts val="2890"/>
              </a:spcBef>
              <a:spcAft>
                <a:spcPts val="0"/>
              </a:spcAft>
              <a:buClrTx/>
              <a:buSzPct val="112903"/>
              <a:buFont typeface="Times New Roman"/>
              <a:buChar char="•"/>
              <a:tabLst>
                <a:tab pos="477520" algn="l"/>
                <a:tab pos="478155" algn="l"/>
              </a:tabLst>
              <a:defRPr/>
            </a:pPr>
            <a:r>
              <a:rPr kumimoji="1" sz="4650" b="0" i="0" u="none" strike="noStrike" kern="1200" cap="none" spc="-225" normalizeH="0" baseline="1792" noProof="0" dirty="0">
                <a:ln>
                  <a:noFill/>
                </a:ln>
                <a:solidFill>
                  <a:srgbClr val="002A5C"/>
                </a:solidFill>
                <a:effectLst/>
                <a:uLnTx/>
                <a:uFillTx/>
                <a:latin typeface="Arial"/>
                <a:ea typeface="+mn-ea"/>
                <a:cs typeface="Arial"/>
              </a:rPr>
              <a:t>We’ve </a:t>
            </a:r>
            <a:r>
              <a:rPr kumimoji="1" sz="4650" b="0" i="0" u="none" strike="noStrike" kern="1200" cap="none" spc="-44" normalizeH="0" baseline="1792" noProof="0" dirty="0">
                <a:ln>
                  <a:noFill/>
                </a:ln>
                <a:solidFill>
                  <a:srgbClr val="002A5C"/>
                </a:solidFill>
                <a:effectLst/>
                <a:uLnTx/>
                <a:uFillTx/>
                <a:latin typeface="Arial"/>
                <a:ea typeface="+mn-ea"/>
                <a:cs typeface="Arial"/>
              </a:rPr>
              <a:t>said </a:t>
            </a:r>
            <a:r>
              <a:rPr kumimoji="1" sz="4650" b="0" i="0" u="none" strike="noStrike" kern="1200" cap="none" spc="82" normalizeH="0" baseline="1792" noProof="0" dirty="0">
                <a:ln>
                  <a:noFill/>
                </a:ln>
                <a:solidFill>
                  <a:srgbClr val="002A5C"/>
                </a:solidFill>
                <a:effectLst/>
                <a:uLnTx/>
                <a:uFillTx/>
                <a:latin typeface="Arial"/>
                <a:ea typeface="+mn-ea"/>
                <a:cs typeface="Arial"/>
              </a:rPr>
              <a:t>that </a:t>
            </a:r>
            <a:r>
              <a:rPr kumimoji="1" sz="4650" b="0" i="0" u="none" strike="noStrike" kern="1200" cap="none" spc="15" normalizeH="0" baseline="1792" noProof="0" dirty="0">
                <a:ln>
                  <a:noFill/>
                </a:ln>
                <a:solidFill>
                  <a:srgbClr val="002A5C"/>
                </a:solidFill>
                <a:effectLst/>
                <a:uLnTx/>
                <a:uFillTx/>
                <a:latin typeface="Arial"/>
                <a:ea typeface="+mn-ea"/>
                <a:cs typeface="Arial"/>
              </a:rPr>
              <a:t>the </a:t>
            </a:r>
            <a:r>
              <a:rPr kumimoji="1" sz="4650" b="0" i="0" u="none" strike="noStrike" kern="1200" cap="none" spc="52" normalizeH="0" baseline="1792" noProof="0" dirty="0">
                <a:ln>
                  <a:noFill/>
                </a:ln>
                <a:solidFill>
                  <a:srgbClr val="002A5C"/>
                </a:solidFill>
                <a:effectLst/>
                <a:uLnTx/>
                <a:uFillTx/>
                <a:latin typeface="Arial"/>
                <a:ea typeface="+mn-ea"/>
                <a:cs typeface="Arial"/>
              </a:rPr>
              <a:t>optimal </a:t>
            </a:r>
            <a:r>
              <a:rPr kumimoji="1" sz="4650" b="0" i="0" u="none" strike="noStrike" kern="1200" cap="none" spc="0" normalizeH="0" baseline="1792" noProof="0" dirty="0">
                <a:ln>
                  <a:noFill/>
                </a:ln>
                <a:solidFill>
                  <a:srgbClr val="002A5C"/>
                </a:solidFill>
                <a:effectLst/>
                <a:uLnTx/>
                <a:uFillTx/>
                <a:latin typeface="Arial"/>
                <a:ea typeface="+mn-ea"/>
                <a:cs typeface="Arial"/>
              </a:rPr>
              <a:t>estimate, </a:t>
            </a:r>
            <a:r>
              <a:rPr kumimoji="1" sz="3300" b="0" i="1" u="none" strike="noStrike" kern="1200" cap="none" spc="-15" normalizeH="0" baseline="0" noProof="0" dirty="0">
                <a:ln>
                  <a:noFill/>
                </a:ln>
                <a:solidFill>
                  <a:prstClr val="black"/>
                </a:solidFill>
                <a:effectLst/>
                <a:uLnTx/>
                <a:uFillTx/>
                <a:latin typeface="Palatino Linotype"/>
                <a:ea typeface="+mn-ea"/>
                <a:cs typeface="Palatino Linotype"/>
              </a:rPr>
              <a:t>x</a:t>
            </a:r>
            <a:r>
              <a:rPr kumimoji="1" sz="3300" b="0" i="0" u="none" strike="noStrike" kern="1200" cap="none" spc="-15" normalizeH="0" baseline="0" noProof="0" dirty="0">
                <a:ln>
                  <a:noFill/>
                </a:ln>
                <a:solidFill>
                  <a:prstClr val="black"/>
                </a:solidFill>
                <a:effectLst/>
                <a:uLnTx/>
                <a:uFillTx/>
                <a:latin typeface="Lucida Sans Unicode"/>
                <a:ea typeface="+mn-ea"/>
                <a:cs typeface="Lucida Sans Unicode"/>
              </a:rPr>
              <a:t>̂ </a:t>
            </a:r>
            <a:r>
              <a:rPr kumimoji="1" sz="4950" b="0" i="0" u="none" strike="noStrike" kern="1200" cap="none" spc="7" normalizeH="0" baseline="1683" noProof="0" dirty="0">
                <a:ln>
                  <a:noFill/>
                </a:ln>
                <a:solidFill>
                  <a:srgbClr val="002A5C"/>
                </a:solidFill>
                <a:effectLst/>
                <a:uLnTx/>
                <a:uFillTx/>
                <a:latin typeface="Times New Roman"/>
                <a:ea typeface="+mn-ea"/>
                <a:cs typeface="Times New Roman"/>
              </a:rPr>
              <a:t>, </a:t>
            </a:r>
            <a:r>
              <a:rPr kumimoji="1" sz="4650" b="0" i="0" u="none" strike="noStrike" kern="1200" cap="none" spc="15" normalizeH="0" baseline="1792" noProof="0" dirty="0">
                <a:ln>
                  <a:noFill/>
                </a:ln>
                <a:solidFill>
                  <a:srgbClr val="002A5C"/>
                </a:solidFill>
                <a:effectLst/>
                <a:uLnTx/>
                <a:uFillTx/>
                <a:latin typeface="Arial"/>
                <a:ea typeface="+mn-ea"/>
                <a:cs typeface="Arial"/>
              </a:rPr>
              <a:t>is the </a:t>
            </a:r>
            <a:r>
              <a:rPr kumimoji="1" sz="4650" b="0" i="0" u="none" strike="noStrike" kern="1200" cap="none" spc="-150" normalizeH="0" baseline="1792" noProof="0" dirty="0">
                <a:ln>
                  <a:noFill/>
                </a:ln>
                <a:solidFill>
                  <a:srgbClr val="002A5C"/>
                </a:solidFill>
                <a:effectLst/>
                <a:uLnTx/>
                <a:uFillTx/>
                <a:latin typeface="Arial"/>
                <a:ea typeface="+mn-ea"/>
                <a:cs typeface="Arial"/>
              </a:rPr>
              <a:t>one </a:t>
            </a:r>
            <a:r>
              <a:rPr kumimoji="1" sz="4650" b="0" i="0" u="none" strike="noStrike" kern="1200" cap="none" spc="82" normalizeH="0" baseline="1792" noProof="0" dirty="0">
                <a:ln>
                  <a:noFill/>
                </a:ln>
                <a:solidFill>
                  <a:srgbClr val="002A5C"/>
                </a:solidFill>
                <a:effectLst/>
                <a:uLnTx/>
                <a:uFillTx/>
                <a:latin typeface="Arial"/>
                <a:ea typeface="+mn-ea"/>
                <a:cs typeface="Arial"/>
              </a:rPr>
              <a:t>that </a:t>
            </a:r>
            <a:r>
              <a:rPr kumimoji="1" sz="4650" b="0" i="0" u="none" strike="noStrike" kern="1200" cap="none" spc="22" normalizeH="0" baseline="1792" noProof="0" dirty="0">
                <a:ln>
                  <a:noFill/>
                </a:ln>
                <a:solidFill>
                  <a:srgbClr val="002A5C"/>
                </a:solidFill>
                <a:effectLst/>
                <a:uLnTx/>
                <a:uFillTx/>
                <a:latin typeface="Arial"/>
                <a:ea typeface="+mn-ea"/>
                <a:cs typeface="Arial"/>
              </a:rPr>
              <a:t>minimizes </a:t>
            </a:r>
            <a:r>
              <a:rPr kumimoji="1" sz="4650" b="0" i="0" u="none" strike="noStrike" kern="1200" cap="none" spc="82" normalizeH="0" baseline="1792" noProof="0" dirty="0">
                <a:ln>
                  <a:noFill/>
                </a:ln>
                <a:solidFill>
                  <a:srgbClr val="002A5C"/>
                </a:solidFill>
                <a:effectLst/>
                <a:uLnTx/>
                <a:uFillTx/>
                <a:latin typeface="Arial"/>
                <a:ea typeface="+mn-ea"/>
                <a:cs typeface="Arial"/>
              </a:rPr>
              <a:t>this</a:t>
            </a:r>
            <a:r>
              <a:rPr kumimoji="1" sz="4650" b="0" i="0" u="none" strike="noStrike" kern="1200" cap="none" spc="367" normalizeH="0" baseline="1792" noProof="0" dirty="0">
                <a:ln>
                  <a:noFill/>
                </a:ln>
                <a:solidFill>
                  <a:srgbClr val="002A5C"/>
                </a:solidFill>
                <a:effectLst/>
                <a:uLnTx/>
                <a:uFillTx/>
                <a:latin typeface="Arial"/>
                <a:ea typeface="+mn-ea"/>
                <a:cs typeface="Arial"/>
              </a:rPr>
              <a:t> </a:t>
            </a:r>
            <a:r>
              <a:rPr kumimoji="1" sz="4650" b="0" i="0" u="none" strike="noStrike" kern="1200" cap="none" spc="30" normalizeH="0" baseline="1792" noProof="0" dirty="0">
                <a:ln>
                  <a:noFill/>
                </a:ln>
                <a:solidFill>
                  <a:srgbClr val="002A5C"/>
                </a:solidFill>
                <a:effectLst/>
                <a:uLnTx/>
                <a:uFillTx/>
                <a:latin typeface="Arial"/>
                <a:ea typeface="+mn-ea"/>
                <a:cs typeface="Arial"/>
              </a:rPr>
              <a:t>‘loss’:</a:t>
            </a:r>
            <a:endParaRPr kumimoji="1" sz="4650" b="0" i="0" u="none" strike="noStrike" kern="1200" cap="none" spc="0" normalizeH="0" baseline="1792" noProof="0">
              <a:ln>
                <a:noFill/>
              </a:ln>
              <a:solidFill>
                <a:prstClr val="black"/>
              </a:solidFill>
              <a:effectLst/>
              <a:uLnTx/>
              <a:uFillTx/>
              <a:latin typeface="Arial"/>
              <a:ea typeface="+mn-ea"/>
              <a:cs typeface="Arial"/>
            </a:endParaRPr>
          </a:p>
        </p:txBody>
      </p:sp>
      <p:sp>
        <p:nvSpPr>
          <p:cNvPr id="4" name="object 4"/>
          <p:cNvSpPr txBox="1"/>
          <p:nvPr/>
        </p:nvSpPr>
        <p:spPr>
          <a:xfrm>
            <a:off x="6810563" y="5270154"/>
            <a:ext cx="3396615" cy="382270"/>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tab pos="639445" algn="l"/>
                <a:tab pos="3251200" algn="l"/>
              </a:tabLst>
              <a:defRPr/>
            </a:pPr>
            <a:r>
              <a:rPr kumimoji="1" sz="2350" b="0" i="1" u="none" strike="noStrike" kern="1200" cap="none" spc="-140" normalizeH="0" baseline="0" noProof="0" dirty="0">
                <a:ln>
                  <a:noFill/>
                </a:ln>
                <a:solidFill>
                  <a:prstClr val="black"/>
                </a:solidFill>
                <a:effectLst/>
                <a:uLnTx/>
                <a:uFillTx/>
                <a:latin typeface="Palatino Linotype"/>
                <a:ea typeface="+mn-ea"/>
                <a:cs typeface="Palatino Linotype"/>
              </a:rPr>
              <a:t>x	</a:t>
            </a:r>
            <a:r>
              <a:rPr kumimoji="1" sz="2350" b="0" i="0" u="none" strike="noStrike" kern="1200" cap="none" spc="110" normalizeH="0" baseline="0" noProof="0" dirty="0">
                <a:ln>
                  <a:noFill/>
                </a:ln>
                <a:solidFill>
                  <a:prstClr val="black"/>
                </a:solidFill>
                <a:effectLst/>
                <a:uLnTx/>
                <a:uFillTx/>
                <a:latin typeface="Lucida Sans Unicode"/>
                <a:ea typeface="+mn-ea"/>
                <a:cs typeface="Lucida Sans Unicode"/>
              </a:rPr>
              <a:t>L</a:t>
            </a:r>
            <a:r>
              <a:rPr kumimoji="1" sz="2350" b="0" i="0" u="none" strike="noStrike" kern="1200" cap="none" spc="105" normalizeH="0" baseline="0" noProof="0" dirty="0">
                <a:ln>
                  <a:noFill/>
                </a:ln>
                <a:solidFill>
                  <a:prstClr val="black"/>
                </a:solidFill>
                <a:effectLst/>
                <a:uLnTx/>
                <a:uFillTx/>
                <a:latin typeface="Lucida Sans Unicode"/>
                <a:ea typeface="+mn-ea"/>
                <a:cs typeface="Lucida Sans Unicode"/>
              </a:rPr>
              <a:t>S</a:t>
            </a:r>
            <a:r>
              <a:rPr kumimoji="1" sz="2350" b="0" i="0" u="none" strike="noStrike" kern="1200" cap="none" spc="0" normalizeH="0" baseline="0" noProof="0" dirty="0">
                <a:ln>
                  <a:noFill/>
                </a:ln>
                <a:solidFill>
                  <a:prstClr val="black"/>
                </a:solidFill>
                <a:effectLst/>
                <a:uLnTx/>
                <a:uFillTx/>
                <a:latin typeface="Lucida Sans Unicode"/>
                <a:ea typeface="+mn-ea"/>
                <a:cs typeface="Lucida Sans Unicode"/>
              </a:rPr>
              <a:t>	</a:t>
            </a:r>
            <a:r>
              <a:rPr kumimoji="1" sz="2350" b="0" i="1" u="none" strike="noStrike" kern="1200" cap="none" spc="-140" normalizeH="0" baseline="0" noProof="0" dirty="0">
                <a:ln>
                  <a:noFill/>
                </a:ln>
                <a:solidFill>
                  <a:prstClr val="black"/>
                </a:solidFill>
                <a:effectLst/>
                <a:uLnTx/>
                <a:uFillTx/>
                <a:latin typeface="Palatino Linotype"/>
                <a:ea typeface="+mn-ea"/>
                <a:cs typeface="Palatino Linotype"/>
              </a:rPr>
              <a:t>x</a:t>
            </a:r>
            <a:endParaRPr kumimoji="1" sz="2350" b="0" i="0" u="none" strike="noStrike" kern="1200" cap="none" spc="0" normalizeH="0" baseline="0" noProof="0">
              <a:ln>
                <a:noFill/>
              </a:ln>
              <a:solidFill>
                <a:prstClr val="black"/>
              </a:solidFill>
              <a:effectLst/>
              <a:uLnTx/>
              <a:uFillTx/>
              <a:latin typeface="Palatino Linotype"/>
              <a:ea typeface="+mn-ea"/>
              <a:cs typeface="Palatino Linotype"/>
            </a:endParaRPr>
          </a:p>
        </p:txBody>
      </p:sp>
      <p:sp>
        <p:nvSpPr>
          <p:cNvPr id="5" name="object 5"/>
          <p:cNvSpPr txBox="1"/>
          <p:nvPr/>
        </p:nvSpPr>
        <p:spPr>
          <a:xfrm>
            <a:off x="10251126" y="5126913"/>
            <a:ext cx="221615" cy="5283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1" sz="3300" b="0" i="0" u="none" strike="noStrike" kern="1200" cap="none" spc="-5" normalizeH="0" baseline="0" noProof="0" dirty="0">
                <a:ln>
                  <a:noFill/>
                </a:ln>
                <a:solidFill>
                  <a:prstClr val="black"/>
                </a:solidFill>
                <a:effectLst/>
                <a:uLnTx/>
                <a:uFillTx/>
                <a:latin typeface="Elephant"/>
                <a:ea typeface="+mn-ea"/>
                <a:cs typeface="Elephant"/>
              </a:rPr>
              <a:t>(</a:t>
            </a:r>
            <a:endParaRPr kumimoji="1" sz="3300" b="0" i="0" u="none" strike="noStrike" kern="1200" cap="none" spc="0" normalizeH="0" baseline="0" noProof="0">
              <a:ln>
                <a:noFill/>
              </a:ln>
              <a:solidFill>
                <a:prstClr val="black"/>
              </a:solidFill>
              <a:effectLst/>
              <a:uLnTx/>
              <a:uFillTx/>
              <a:latin typeface="Elephant"/>
              <a:ea typeface="+mn-ea"/>
              <a:cs typeface="Elephant"/>
            </a:endParaRPr>
          </a:p>
        </p:txBody>
      </p:sp>
      <p:sp>
        <p:nvSpPr>
          <p:cNvPr id="6" name="object 6"/>
          <p:cNvSpPr txBox="1"/>
          <p:nvPr/>
        </p:nvSpPr>
        <p:spPr>
          <a:xfrm>
            <a:off x="10614759" y="5295984"/>
            <a:ext cx="174625" cy="382270"/>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defRPr/>
            </a:pPr>
            <a:r>
              <a:rPr kumimoji="1" sz="2350" b="0" i="0" u="none" strike="noStrike" kern="1200" cap="none" spc="-320" normalizeH="0" baseline="0" noProof="0" dirty="0">
                <a:ln>
                  <a:noFill/>
                </a:ln>
                <a:solidFill>
                  <a:prstClr val="black"/>
                </a:solidFill>
                <a:effectLst/>
                <a:uLnTx/>
                <a:uFillTx/>
                <a:latin typeface="Lucida Sans Unicode"/>
                <a:ea typeface="+mn-ea"/>
                <a:cs typeface="Lucida Sans Unicode"/>
              </a:rPr>
              <a:t>1</a:t>
            </a:r>
            <a:endParaRPr kumimoji="1" sz="23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7" name="object 7"/>
          <p:cNvSpPr txBox="1"/>
          <p:nvPr/>
        </p:nvSpPr>
        <p:spPr>
          <a:xfrm>
            <a:off x="11444239" y="5295984"/>
            <a:ext cx="174625" cy="382270"/>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defRPr/>
            </a:pPr>
            <a:r>
              <a:rPr kumimoji="1" sz="2350" b="0" i="0" u="none" strike="noStrike" kern="1200" cap="none" spc="-320" normalizeH="0" baseline="0" noProof="0" dirty="0">
                <a:ln>
                  <a:noFill/>
                </a:ln>
                <a:solidFill>
                  <a:prstClr val="black"/>
                </a:solidFill>
                <a:effectLst/>
                <a:uLnTx/>
                <a:uFillTx/>
                <a:latin typeface="Lucida Sans Unicode"/>
                <a:ea typeface="+mn-ea"/>
                <a:cs typeface="Lucida Sans Unicode"/>
              </a:rPr>
              <a:t>2</a:t>
            </a:r>
            <a:endParaRPr kumimoji="1" sz="23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8" name="object 8"/>
          <p:cNvSpPr txBox="1"/>
          <p:nvPr/>
        </p:nvSpPr>
        <p:spPr>
          <a:xfrm>
            <a:off x="4389301" y="5043983"/>
            <a:ext cx="8845550" cy="528320"/>
          </a:xfrm>
          <a:prstGeom prst="rect">
            <a:avLst/>
          </a:prstGeom>
        </p:spPr>
        <p:txBody>
          <a:bodyPr vert="horz" wrap="square" lIns="0" tIns="12065" rIns="0" bIns="0" rtlCol="0">
            <a:spAutoFit/>
          </a:bodyPr>
          <a:lstStyle/>
          <a:p>
            <a:pPr marL="101600" marR="0" lvl="0" indent="0" algn="l" defTabSz="914400" rtl="0" eaLnBrk="1" fontAlgn="auto" latinLnBrk="0" hangingPunct="1">
              <a:lnSpc>
                <a:spcPct val="100000"/>
              </a:lnSpc>
              <a:spcBef>
                <a:spcPts val="95"/>
              </a:spcBef>
              <a:spcAft>
                <a:spcPts val="0"/>
              </a:spcAft>
              <a:buClrTx/>
              <a:buSzTx/>
              <a:buFontTx/>
              <a:buNone/>
              <a:tabLst>
                <a:tab pos="2664460" algn="l"/>
                <a:tab pos="3408679" algn="l"/>
                <a:tab pos="6069965" algn="l"/>
                <a:tab pos="6519545" algn="l"/>
                <a:tab pos="7348855" algn="l"/>
              </a:tabLst>
              <a:defRPr/>
            </a:pPr>
            <a:r>
              <a:rPr kumimoji="1" sz="3300" b="0" i="1" u="none" strike="noStrike" kern="1200" cap="none" spc="10" normalizeH="0" baseline="0" noProof="0" dirty="0">
                <a:ln>
                  <a:noFill/>
                </a:ln>
                <a:solidFill>
                  <a:prstClr val="black"/>
                </a:solidFill>
                <a:effectLst/>
                <a:uLnTx/>
                <a:uFillTx/>
                <a:latin typeface="Palatino Linotype"/>
                <a:ea typeface="+mn-ea"/>
                <a:cs typeface="Palatino Linotype"/>
              </a:rPr>
              <a:t>x</a:t>
            </a:r>
            <a:r>
              <a:rPr kumimoji="1" sz="3525" b="0" i="0" u="none" strike="noStrike" kern="1200" cap="none" spc="15" normalizeH="0" baseline="-18912" noProof="0" dirty="0">
                <a:ln>
                  <a:noFill/>
                </a:ln>
                <a:solidFill>
                  <a:prstClr val="black"/>
                </a:solidFill>
                <a:effectLst/>
                <a:uLnTx/>
                <a:uFillTx/>
                <a:latin typeface="Lucida Sans Unicode"/>
                <a:ea typeface="+mn-ea"/>
                <a:cs typeface="Lucida Sans Unicode"/>
              </a:rPr>
              <a:t>LS</a:t>
            </a:r>
            <a:r>
              <a:rPr kumimoji="1" sz="3525" b="0" i="0" u="none" strike="noStrike" kern="1200" cap="none" spc="254" normalizeH="0" baseline="-18912" noProof="0" dirty="0">
                <a:ln>
                  <a:noFill/>
                </a:ln>
                <a:solidFill>
                  <a:prstClr val="black"/>
                </a:solidFill>
                <a:effectLst/>
                <a:uLnTx/>
                <a:uFillTx/>
                <a:latin typeface="Lucida Sans Unicode"/>
                <a:ea typeface="+mn-ea"/>
                <a:cs typeface="Lucida Sans Unicode"/>
              </a:rPr>
              <a:t>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12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40" normalizeH="0" baseline="0" noProof="0" dirty="0">
                <a:ln>
                  <a:noFill/>
                </a:ln>
                <a:solidFill>
                  <a:prstClr val="black"/>
                </a:solidFill>
                <a:effectLst/>
                <a:uLnTx/>
                <a:uFillTx/>
                <a:latin typeface="Lucida Sans Unicode"/>
                <a:ea typeface="+mn-ea"/>
                <a:cs typeface="Lucida Sans Unicode"/>
              </a:rPr>
              <a:t>argmin	</a:t>
            </a:r>
            <a:r>
              <a:rPr kumimoji="1" sz="3300" b="0" i="0" u="none" strike="noStrike" kern="1200" cap="none" spc="520" normalizeH="0" baseline="0" noProof="0" dirty="0">
                <a:ln>
                  <a:noFill/>
                </a:ln>
                <a:solidFill>
                  <a:prstClr val="black"/>
                </a:solidFill>
                <a:effectLst/>
                <a:uLnTx/>
                <a:uFillTx/>
                <a:latin typeface="Lucida Sans Unicode"/>
                <a:ea typeface="+mn-ea"/>
                <a:cs typeface="Lucida Sans Unicode"/>
              </a:rPr>
              <a:t>ℒ	</a:t>
            </a:r>
            <a:r>
              <a:rPr kumimoji="1" sz="3300" b="0" i="0" u="none" strike="noStrike" kern="1200" cap="none" spc="-50" normalizeH="0" baseline="0" noProof="0" dirty="0">
                <a:ln>
                  <a:noFill/>
                </a:ln>
                <a:solidFill>
                  <a:prstClr val="black"/>
                </a:solidFill>
                <a:effectLst/>
                <a:uLnTx/>
                <a:uFillTx/>
                <a:latin typeface="Lucida Sans Unicode"/>
                <a:ea typeface="+mn-ea"/>
                <a:cs typeface="Lucida Sans Unicode"/>
              </a:rPr>
              <a:t>(</a:t>
            </a:r>
            <a:r>
              <a:rPr kumimoji="1" sz="3300" b="0" i="1" u="none" strike="noStrike" kern="1200" cap="none" spc="-50" normalizeH="0" baseline="0" noProof="0" dirty="0">
                <a:ln>
                  <a:noFill/>
                </a:ln>
                <a:solidFill>
                  <a:prstClr val="black"/>
                </a:solidFill>
                <a:effectLst/>
                <a:uLnTx/>
                <a:uFillTx/>
                <a:latin typeface="Palatino Linotype"/>
                <a:ea typeface="+mn-ea"/>
                <a:cs typeface="Palatino Linotype"/>
              </a:rPr>
              <a:t>x</a:t>
            </a:r>
            <a:r>
              <a:rPr kumimoji="1" sz="3300" b="0" i="0" u="none" strike="noStrike" kern="1200" cap="none" spc="-50"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12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12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40" normalizeH="0" baseline="0" noProof="0" dirty="0">
                <a:ln>
                  <a:noFill/>
                </a:ln>
                <a:solidFill>
                  <a:prstClr val="black"/>
                </a:solidFill>
                <a:effectLst/>
                <a:uLnTx/>
                <a:uFillTx/>
                <a:latin typeface="Lucida Sans Unicode"/>
                <a:ea typeface="+mn-ea"/>
                <a:cs typeface="Lucida Sans Unicode"/>
              </a:rPr>
              <a:t>argmin	</a:t>
            </a:r>
            <a:r>
              <a:rPr kumimoji="1" sz="3300" b="0" i="1" u="none" strike="noStrike" kern="1200" cap="none" spc="180" normalizeH="0" baseline="0" noProof="0" dirty="0">
                <a:ln>
                  <a:noFill/>
                </a:ln>
                <a:solidFill>
                  <a:prstClr val="black"/>
                </a:solidFill>
                <a:effectLst/>
                <a:uLnTx/>
                <a:uFillTx/>
                <a:latin typeface="Palatino Linotype"/>
                <a:ea typeface="+mn-ea"/>
                <a:cs typeface="Palatino Linotype"/>
              </a:rPr>
              <a:t>e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310" normalizeH="0" baseline="0" noProof="0" dirty="0">
                <a:ln>
                  <a:noFill/>
                </a:ln>
                <a:solidFill>
                  <a:prstClr val="black"/>
                </a:solidFill>
                <a:effectLst/>
                <a:uLnTx/>
                <a:uFillTx/>
                <a:latin typeface="Lucida Sans Unicode"/>
                <a:ea typeface="+mn-ea"/>
                <a:cs typeface="Lucida Sans Unicode"/>
              </a:rPr>
              <a:t> </a:t>
            </a:r>
            <a:r>
              <a:rPr kumimoji="1" sz="3300" b="0" i="1" u="none" strike="noStrike" kern="1200" cap="none" spc="180" normalizeH="0" baseline="0" noProof="0" dirty="0">
                <a:ln>
                  <a:noFill/>
                </a:ln>
                <a:solidFill>
                  <a:prstClr val="black"/>
                </a:solidFill>
                <a:effectLst/>
                <a:uLnTx/>
                <a:uFillTx/>
                <a:latin typeface="Palatino Linotype"/>
                <a:ea typeface="+mn-ea"/>
                <a:cs typeface="Palatino Linotype"/>
              </a:rPr>
              <a:t>e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660" normalizeH="0" baseline="0" noProof="0" dirty="0">
                <a:ln>
                  <a:noFill/>
                </a:ln>
                <a:solidFill>
                  <a:prstClr val="black"/>
                </a:solidFill>
                <a:effectLst/>
                <a:uLnTx/>
                <a:uFillTx/>
                <a:latin typeface="Lucida Sans Unicode"/>
                <a:ea typeface="+mn-ea"/>
                <a:cs typeface="Lucida Sans Unicode"/>
              </a:rPr>
              <a:t> </a:t>
            </a:r>
            <a:r>
              <a:rPr kumimoji="1" sz="3300" b="0" i="1" u="none" strike="noStrike" kern="1200" cap="none" spc="180" normalizeH="0" baseline="0" noProof="0" dirty="0">
                <a:ln>
                  <a:noFill/>
                </a:ln>
                <a:solidFill>
                  <a:prstClr val="black"/>
                </a:solidFill>
                <a:effectLst/>
                <a:uLnTx/>
                <a:uFillTx/>
                <a:latin typeface="Palatino Linotype"/>
                <a:ea typeface="+mn-ea"/>
                <a:cs typeface="Palatino Linotype"/>
              </a:rPr>
              <a:t>e</a:t>
            </a:r>
            <a:endParaRPr kumimoji="1" sz="3300" b="0" i="0" u="none" strike="noStrike" kern="1200" cap="none" spc="0" normalizeH="0" baseline="0" noProof="0">
              <a:ln>
                <a:noFill/>
              </a:ln>
              <a:solidFill>
                <a:prstClr val="black"/>
              </a:solidFill>
              <a:effectLst/>
              <a:uLnTx/>
              <a:uFillTx/>
              <a:latin typeface="Palatino Linotype"/>
              <a:ea typeface="+mn-ea"/>
              <a:cs typeface="Palatino Linotype"/>
            </a:endParaRPr>
          </a:p>
        </p:txBody>
      </p:sp>
      <p:sp>
        <p:nvSpPr>
          <p:cNvPr id="9" name="object 9"/>
          <p:cNvSpPr txBox="1"/>
          <p:nvPr/>
        </p:nvSpPr>
        <p:spPr>
          <a:xfrm>
            <a:off x="10654884" y="5010476"/>
            <a:ext cx="2725420" cy="382270"/>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tab pos="842010" algn="l"/>
                <a:tab pos="2562860" algn="l"/>
              </a:tabLst>
              <a:defRPr/>
            </a:pPr>
            <a:r>
              <a:rPr kumimoji="1" sz="2350" b="0" i="0" u="none" strike="noStrike" kern="1200" cap="none" spc="-320" normalizeH="0" baseline="0" noProof="0" dirty="0">
                <a:ln>
                  <a:noFill/>
                </a:ln>
                <a:solidFill>
                  <a:prstClr val="black"/>
                </a:solidFill>
                <a:effectLst/>
                <a:uLnTx/>
                <a:uFillTx/>
                <a:latin typeface="Lucida Sans Unicode"/>
                <a:ea typeface="+mn-ea"/>
                <a:cs typeface="Lucida Sans Unicode"/>
              </a:rPr>
              <a:t>2	2	2</a:t>
            </a:r>
            <a:endParaRPr kumimoji="1" sz="23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10" name="object 10"/>
          <p:cNvSpPr txBox="1"/>
          <p:nvPr/>
        </p:nvSpPr>
        <p:spPr>
          <a:xfrm>
            <a:off x="13169236" y="5270154"/>
            <a:ext cx="240665" cy="382270"/>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defRPr/>
            </a:pPr>
            <a:r>
              <a:rPr kumimoji="1" sz="2350" b="0" i="1" u="none" strike="noStrike" kern="1200" cap="none" spc="-140" normalizeH="0" baseline="0" noProof="0" dirty="0">
                <a:ln>
                  <a:noFill/>
                </a:ln>
                <a:solidFill>
                  <a:prstClr val="black"/>
                </a:solidFill>
                <a:effectLst/>
                <a:uLnTx/>
                <a:uFillTx/>
                <a:latin typeface="Palatino Linotype"/>
                <a:ea typeface="+mn-ea"/>
                <a:cs typeface="Palatino Linotype"/>
              </a:rPr>
              <a:t>m</a:t>
            </a:r>
            <a:endParaRPr kumimoji="1" sz="2350" b="0" i="0" u="none" strike="noStrike" kern="1200" cap="none" spc="0" normalizeH="0" baseline="0" noProof="0">
              <a:ln>
                <a:noFill/>
              </a:ln>
              <a:solidFill>
                <a:prstClr val="black"/>
              </a:solidFill>
              <a:effectLst/>
              <a:uLnTx/>
              <a:uFillTx/>
              <a:latin typeface="Palatino Linotype"/>
              <a:ea typeface="+mn-ea"/>
              <a:cs typeface="Palatino Linotype"/>
            </a:endParaRPr>
          </a:p>
        </p:txBody>
      </p:sp>
      <p:sp>
        <p:nvSpPr>
          <p:cNvPr id="11" name="object 11"/>
          <p:cNvSpPr txBox="1"/>
          <p:nvPr/>
        </p:nvSpPr>
        <p:spPr>
          <a:xfrm>
            <a:off x="13383939" y="5126913"/>
            <a:ext cx="221615" cy="5283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1" sz="3300" b="0" i="0" u="none" strike="noStrike" kern="1200" cap="none" spc="-5" normalizeH="0" baseline="0" noProof="0" dirty="0">
                <a:ln>
                  <a:noFill/>
                </a:ln>
                <a:solidFill>
                  <a:prstClr val="black"/>
                </a:solidFill>
                <a:effectLst/>
                <a:uLnTx/>
                <a:uFillTx/>
                <a:latin typeface="Elephant"/>
                <a:ea typeface="+mn-ea"/>
                <a:cs typeface="Elephant"/>
              </a:rPr>
              <a:t>)</a:t>
            </a:r>
            <a:endParaRPr kumimoji="1" sz="3300" b="0" i="0" u="none" strike="noStrike" kern="1200" cap="none" spc="0" normalizeH="0" baseline="0" noProof="0">
              <a:ln>
                <a:noFill/>
              </a:ln>
              <a:solidFill>
                <a:prstClr val="black"/>
              </a:solidFill>
              <a:effectLst/>
              <a:uLnTx/>
              <a:uFillTx/>
              <a:latin typeface="Elephant"/>
              <a:ea typeface="+mn-ea"/>
              <a:cs typeface="Elephant"/>
            </a:endParaRPr>
          </a:p>
        </p:txBody>
      </p:sp>
      <p:sp>
        <p:nvSpPr>
          <p:cNvPr id="12" name="object 12"/>
          <p:cNvSpPr txBox="1">
            <a:spLocks noGrp="1"/>
          </p:cNvSpPr>
          <p:nvPr>
            <p:ph type="title"/>
          </p:nvPr>
        </p:nvSpPr>
        <p:spPr>
          <a:xfrm>
            <a:off x="1421811" y="636495"/>
            <a:ext cx="12421235" cy="930275"/>
          </a:xfrm>
          <a:prstGeom prst="rect">
            <a:avLst/>
          </a:prstGeom>
        </p:spPr>
        <p:txBody>
          <a:bodyPr vert="horz" wrap="square" lIns="0" tIns="17145" rIns="0" bIns="0" rtlCol="0">
            <a:spAutoFit/>
          </a:bodyPr>
          <a:lstStyle/>
          <a:p>
            <a:pPr marL="12700">
              <a:lnSpc>
                <a:spcPct val="100000"/>
              </a:lnSpc>
              <a:spcBef>
                <a:spcPts val="135"/>
              </a:spcBef>
            </a:pPr>
            <a:r>
              <a:rPr b="1" spc="-280" dirty="0">
                <a:latin typeface="Arial"/>
                <a:cs typeface="Arial"/>
              </a:rPr>
              <a:t>Revisiting </a:t>
            </a:r>
            <a:r>
              <a:rPr b="1" spc="-204" dirty="0">
                <a:latin typeface="Arial"/>
                <a:cs typeface="Arial"/>
              </a:rPr>
              <a:t>the </a:t>
            </a:r>
            <a:r>
              <a:rPr b="1" spc="-315" dirty="0">
                <a:latin typeface="Arial"/>
                <a:cs typeface="Arial"/>
              </a:rPr>
              <a:t>Least </a:t>
            </a:r>
            <a:r>
              <a:rPr b="1" spc="-360" dirty="0">
                <a:latin typeface="Arial"/>
                <a:cs typeface="Arial"/>
              </a:rPr>
              <a:t>Squares</a:t>
            </a:r>
            <a:r>
              <a:rPr b="1" spc="165" dirty="0">
                <a:latin typeface="Arial"/>
                <a:cs typeface="Arial"/>
              </a:rPr>
              <a:t> </a:t>
            </a:r>
            <a:r>
              <a:rPr b="1" spc="-280" dirty="0">
                <a:latin typeface="Arial"/>
                <a:cs typeface="Arial"/>
              </a:rPr>
              <a:t>Criterion</a:t>
            </a:r>
          </a:p>
        </p:txBody>
      </p:sp>
      <p:sp>
        <p:nvSpPr>
          <p:cNvPr id="13" name="object 13"/>
          <p:cNvSpPr txBox="1"/>
          <p:nvPr/>
        </p:nvSpPr>
        <p:spPr>
          <a:xfrm>
            <a:off x="6793375" y="6280302"/>
            <a:ext cx="3517265" cy="502920"/>
          </a:xfrm>
          <a:prstGeom prst="rect">
            <a:avLst/>
          </a:prstGeom>
        </p:spPr>
        <p:txBody>
          <a:bodyPr vert="horz" wrap="square" lIns="0" tIns="16510" rIns="0" bIns="0" rtlCol="0">
            <a:spAutoFit/>
          </a:bodyPr>
          <a:lstStyle/>
          <a:p>
            <a:pPr marL="12700" marR="0" lvl="0" indent="0" algn="l" defTabSz="914400" rtl="0" eaLnBrk="1" fontAlgn="auto" latinLnBrk="0" hangingPunct="1">
              <a:lnSpc>
                <a:spcPct val="100000"/>
              </a:lnSpc>
              <a:spcBef>
                <a:spcPts val="130"/>
              </a:spcBef>
              <a:spcAft>
                <a:spcPts val="0"/>
              </a:spcAft>
              <a:buClrTx/>
              <a:buSzTx/>
              <a:buFontTx/>
              <a:buNone/>
              <a:tabLst/>
              <a:defRPr/>
            </a:pPr>
            <a:r>
              <a:rPr kumimoji="1" sz="3100" b="0" i="1" u="none" strike="noStrike" kern="1200" cap="none" spc="0" normalizeH="0" baseline="0" noProof="0" dirty="0">
                <a:ln>
                  <a:noFill/>
                </a:ln>
                <a:solidFill>
                  <a:srgbClr val="002A5C"/>
                </a:solidFill>
                <a:effectLst/>
                <a:uLnTx/>
                <a:uFillTx/>
                <a:latin typeface="Calibri"/>
                <a:ea typeface="+mn-ea"/>
                <a:cs typeface="Calibri"/>
              </a:rPr>
              <a:t>Why </a:t>
            </a:r>
            <a:r>
              <a:rPr kumimoji="1" sz="3100" b="0" i="1" u="none" strike="noStrike" kern="1200" cap="none" spc="95" normalizeH="0" baseline="0" noProof="0" dirty="0">
                <a:ln>
                  <a:noFill/>
                </a:ln>
                <a:solidFill>
                  <a:srgbClr val="002A5C"/>
                </a:solidFill>
                <a:effectLst/>
                <a:uLnTx/>
                <a:uFillTx/>
                <a:latin typeface="Calibri"/>
                <a:ea typeface="+mn-ea"/>
                <a:cs typeface="Calibri"/>
              </a:rPr>
              <a:t>squared</a:t>
            </a:r>
            <a:r>
              <a:rPr kumimoji="1" sz="3100" b="0" i="1" u="none" strike="noStrike" kern="1200" cap="none" spc="409" normalizeH="0" baseline="0" noProof="0" dirty="0">
                <a:ln>
                  <a:noFill/>
                </a:ln>
                <a:solidFill>
                  <a:srgbClr val="002A5C"/>
                </a:solidFill>
                <a:effectLst/>
                <a:uLnTx/>
                <a:uFillTx/>
                <a:latin typeface="Calibri"/>
                <a:ea typeface="+mn-ea"/>
                <a:cs typeface="Calibri"/>
              </a:rPr>
              <a:t> </a:t>
            </a:r>
            <a:r>
              <a:rPr kumimoji="1" sz="3100" b="0" i="1" u="none" strike="noStrike" kern="1200" cap="none" spc="20" normalizeH="0" baseline="0" noProof="0" dirty="0">
                <a:ln>
                  <a:noFill/>
                </a:ln>
                <a:solidFill>
                  <a:srgbClr val="002A5C"/>
                </a:solidFill>
                <a:effectLst/>
                <a:uLnTx/>
                <a:uFillTx/>
                <a:latin typeface="Calibri"/>
                <a:ea typeface="+mn-ea"/>
                <a:cs typeface="Calibri"/>
              </a:rPr>
              <a:t>errors?</a:t>
            </a:r>
            <a:endParaRPr kumimoji="1" sz="3100" b="0" i="0" u="none" strike="noStrike" kern="1200" cap="none" spc="0" normalizeH="0" baseline="0" noProof="0">
              <a:ln>
                <a:noFill/>
              </a:ln>
              <a:solidFill>
                <a:prstClr val="black"/>
              </a:solidFill>
              <a:effectLst/>
              <a:uLnTx/>
              <a:uFillTx/>
              <a:latin typeface="Calibri"/>
              <a:ea typeface="+mn-ea"/>
              <a:cs typeface="Calibri"/>
            </a:endParaRPr>
          </a:p>
        </p:txBody>
      </p:sp>
      <p:sp>
        <p:nvSpPr>
          <p:cNvPr id="14" name="正方形/長方形 13"/>
          <p:cNvSpPr/>
          <p:nvPr/>
        </p:nvSpPr>
        <p:spPr>
          <a:xfrm>
            <a:off x="5335908" y="7464233"/>
            <a:ext cx="10052050" cy="2677656"/>
          </a:xfrm>
          <a:prstGeom prst="rect">
            <a:avLst/>
          </a:prstGeom>
        </p:spPr>
        <p:txBody>
          <a:bodyPr>
            <a:spAutoFit/>
          </a:bodyPr>
          <a:lstStyle/>
          <a:p>
            <a:pPr marL="514350" indent="-514350">
              <a:buAutoNum type="arabicPeriod"/>
            </a:pPr>
            <a:r>
              <a:rPr lang="ja-JP" altLang="en-US" sz="2800" dirty="0" smtClean="0">
                <a:solidFill>
                  <a:srgbClr val="000000"/>
                </a:solidFill>
                <a:latin typeface="OQTZUL+PingFangSC-Regular"/>
              </a:rPr>
              <a:t>計算</a:t>
            </a:r>
            <a:r>
              <a:rPr lang="ja-JP" altLang="en-US" sz="2800" dirty="0">
                <a:solidFill>
                  <a:srgbClr val="000000"/>
                </a:solidFill>
                <a:latin typeface="OQTZUL+PingFangSC-Regular"/>
              </a:rPr>
              <a:t>簡単：</a:t>
            </a:r>
            <a:r>
              <a:rPr lang="en-US" altLang="ja-JP" sz="2800" dirty="0">
                <a:solidFill>
                  <a:srgbClr val="000000"/>
                </a:solidFill>
                <a:latin typeface="BNYCSS+HelveticaNeue"/>
              </a:rPr>
              <a:t>If the measurement model is linear, minimizing the squared error criterion amounts to solving a linear system of equations</a:t>
            </a:r>
            <a:r>
              <a:rPr lang="en-US" altLang="ja-JP" sz="2800" dirty="0" smtClean="0">
                <a:solidFill>
                  <a:srgbClr val="000000"/>
                </a:solidFill>
                <a:latin typeface="BNYCSS+HelveticaNeue"/>
              </a:rPr>
              <a:t>.</a:t>
            </a:r>
          </a:p>
          <a:p>
            <a:pPr marL="514350" indent="-514350">
              <a:buAutoNum type="arabicPeriod"/>
            </a:pPr>
            <a:r>
              <a:rPr lang="en-US" altLang="ja-JP" sz="2800" dirty="0" smtClean="0">
                <a:solidFill>
                  <a:srgbClr val="000000"/>
                </a:solidFill>
                <a:latin typeface="BNYCSS+HelveticaNeue"/>
              </a:rPr>
              <a:t>Probability </a:t>
            </a:r>
            <a:r>
              <a:rPr lang="en-US" altLang="ja-JP" sz="2800" dirty="0">
                <a:solidFill>
                  <a:srgbClr val="000000"/>
                </a:solidFill>
                <a:latin typeface="BNYCSS+HelveticaNeue"/>
              </a:rPr>
              <a:t>and a </a:t>
            </a:r>
            <a:r>
              <a:rPr lang="en-US" altLang="ja-JP" sz="2800" dirty="0">
                <a:solidFill>
                  <a:srgbClr val="FF0000"/>
                </a:solidFill>
                <a:latin typeface="BNYCSS+HelveticaNeue"/>
              </a:rPr>
              <a:t>deep</a:t>
            </a:r>
            <a:r>
              <a:rPr lang="en-US" altLang="ja-JP" sz="2800" dirty="0">
                <a:solidFill>
                  <a:srgbClr val="000000"/>
                </a:solidFill>
                <a:latin typeface="BNYCSS+HelveticaNeue"/>
              </a:rPr>
              <a:t> </a:t>
            </a:r>
            <a:r>
              <a:rPr lang="en-US" altLang="ja-JP" sz="2800" dirty="0">
                <a:solidFill>
                  <a:srgbClr val="FF0000"/>
                </a:solidFill>
                <a:latin typeface="BNYCSS+HelveticaNeue"/>
              </a:rPr>
              <a:t>connection</a:t>
            </a:r>
            <a:r>
              <a:rPr lang="en-US" altLang="ja-JP" sz="2800" dirty="0">
                <a:solidFill>
                  <a:srgbClr val="000000"/>
                </a:solidFill>
                <a:latin typeface="BNYCSS+HelveticaNeue"/>
              </a:rPr>
              <a:t> between </a:t>
            </a:r>
            <a:r>
              <a:rPr lang="en-US" altLang="ja-JP" sz="2800" dirty="0">
                <a:solidFill>
                  <a:srgbClr val="FF0000"/>
                </a:solidFill>
                <a:latin typeface="BNYCSS+HelveticaNeue"/>
              </a:rPr>
              <a:t>least</a:t>
            </a:r>
            <a:r>
              <a:rPr lang="en-US" altLang="ja-JP" sz="2800" dirty="0">
                <a:solidFill>
                  <a:srgbClr val="000000"/>
                </a:solidFill>
                <a:latin typeface="BNYCSS+HelveticaNeue"/>
              </a:rPr>
              <a:t> </a:t>
            </a:r>
            <a:r>
              <a:rPr lang="en-US" altLang="ja-JP" sz="2800" dirty="0">
                <a:solidFill>
                  <a:srgbClr val="FF0000"/>
                </a:solidFill>
                <a:latin typeface="BNYCSS+HelveticaNeue"/>
              </a:rPr>
              <a:t>squares</a:t>
            </a:r>
            <a:r>
              <a:rPr lang="en-US" altLang="ja-JP" sz="2800" dirty="0">
                <a:solidFill>
                  <a:srgbClr val="000000"/>
                </a:solidFill>
                <a:latin typeface="BNYCSS+HelveticaNeue"/>
              </a:rPr>
              <a:t> and </a:t>
            </a:r>
            <a:r>
              <a:rPr lang="en-US" altLang="ja-JP" sz="2800" dirty="0">
                <a:solidFill>
                  <a:srgbClr val="FF0000"/>
                </a:solidFill>
                <a:latin typeface="BNYCSS+HelveticaNeue"/>
              </a:rPr>
              <a:t>maximum</a:t>
            </a:r>
            <a:r>
              <a:rPr lang="en-US" altLang="ja-JP" sz="2800" dirty="0">
                <a:solidFill>
                  <a:srgbClr val="000000"/>
                </a:solidFill>
                <a:latin typeface="BNYCSS+HelveticaNeue"/>
              </a:rPr>
              <a:t> </a:t>
            </a:r>
            <a:r>
              <a:rPr lang="en-US" altLang="ja-JP" sz="2800" dirty="0">
                <a:solidFill>
                  <a:srgbClr val="FF0000"/>
                </a:solidFill>
                <a:latin typeface="BNYCSS+HelveticaNeue"/>
              </a:rPr>
              <a:t>likelihood</a:t>
            </a:r>
            <a:r>
              <a:rPr lang="en-US" altLang="ja-JP" sz="2800" dirty="0">
                <a:solidFill>
                  <a:srgbClr val="000000"/>
                </a:solidFill>
                <a:latin typeface="BNYCSS+HelveticaNeue"/>
              </a:rPr>
              <a:t> </a:t>
            </a:r>
            <a:r>
              <a:rPr lang="en-US" altLang="ja-JP" sz="2800" dirty="0">
                <a:solidFill>
                  <a:srgbClr val="FF0000"/>
                </a:solidFill>
                <a:latin typeface="BNYCSS+HelveticaNeue"/>
              </a:rPr>
              <a:t>estimators</a:t>
            </a:r>
            <a:r>
              <a:rPr lang="en-US" altLang="ja-JP" sz="2800" dirty="0">
                <a:solidFill>
                  <a:srgbClr val="000000"/>
                </a:solidFill>
                <a:latin typeface="BNYCSS+HelveticaNeue"/>
              </a:rPr>
              <a:t> under the assumption of Gaussian noise. </a:t>
            </a:r>
            <a:endParaRPr lang="ja-JP" altLang="en-US" sz="2800" dirty="0"/>
          </a:p>
        </p:txBody>
      </p:sp>
    </p:spTree>
    <p:extLst>
      <p:ext uri="{BB962C8B-B14F-4D97-AF65-F5344CB8AC3E}">
        <p14:creationId xmlns:p14="http://schemas.microsoft.com/office/powerpoint/2010/main" val="12933716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1811" y="636495"/>
            <a:ext cx="13176885" cy="930275"/>
          </a:xfrm>
          <a:prstGeom prst="rect">
            <a:avLst/>
          </a:prstGeom>
        </p:spPr>
        <p:txBody>
          <a:bodyPr vert="horz" wrap="square" lIns="0" tIns="17145" rIns="0" bIns="0" rtlCol="0">
            <a:spAutoFit/>
          </a:bodyPr>
          <a:lstStyle/>
          <a:p>
            <a:pPr marL="12700">
              <a:lnSpc>
                <a:spcPct val="100000"/>
              </a:lnSpc>
              <a:spcBef>
                <a:spcPts val="135"/>
              </a:spcBef>
            </a:pPr>
            <a:r>
              <a:rPr b="1" spc="-315" dirty="0">
                <a:latin typeface="Arial"/>
                <a:cs typeface="Arial"/>
              </a:rPr>
              <a:t>Least </a:t>
            </a:r>
            <a:r>
              <a:rPr b="1" spc="-360" dirty="0">
                <a:latin typeface="Arial"/>
                <a:cs typeface="Arial"/>
              </a:rPr>
              <a:t>Squares </a:t>
            </a:r>
            <a:r>
              <a:rPr b="1" spc="-310" dirty="0">
                <a:latin typeface="Arial"/>
                <a:cs typeface="Arial"/>
              </a:rPr>
              <a:t>and </a:t>
            </a:r>
            <a:r>
              <a:rPr b="1" spc="-265" dirty="0">
                <a:latin typeface="Arial"/>
                <a:cs typeface="Arial"/>
              </a:rPr>
              <a:t>Maximum</a:t>
            </a:r>
            <a:r>
              <a:rPr b="1" spc="375" dirty="0">
                <a:latin typeface="Arial"/>
                <a:cs typeface="Arial"/>
              </a:rPr>
              <a:t> </a:t>
            </a:r>
            <a:r>
              <a:rPr b="1" spc="-280" dirty="0">
                <a:latin typeface="Arial"/>
                <a:cs typeface="Arial"/>
              </a:rPr>
              <a:t>Likelihood</a:t>
            </a:r>
          </a:p>
        </p:txBody>
      </p:sp>
      <p:sp>
        <p:nvSpPr>
          <p:cNvPr id="3" name="object 3"/>
          <p:cNvSpPr/>
          <p:nvPr/>
        </p:nvSpPr>
        <p:spPr>
          <a:xfrm>
            <a:off x="1404854" y="1984752"/>
            <a:ext cx="4868971" cy="6173189"/>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1446738" y="2018969"/>
            <a:ext cx="4764262" cy="6068480"/>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1446738" y="2018969"/>
            <a:ext cx="4764405" cy="6068695"/>
          </a:xfrm>
          <a:custGeom>
            <a:avLst/>
            <a:gdLst/>
            <a:ahLst/>
            <a:cxnLst/>
            <a:rect l="l" t="t" r="r" b="b"/>
            <a:pathLst>
              <a:path w="4764405" h="6068695">
                <a:moveTo>
                  <a:pt x="0" y="0"/>
                </a:moveTo>
                <a:lnTo>
                  <a:pt x="4764262" y="0"/>
                </a:lnTo>
                <a:lnTo>
                  <a:pt x="4764262" y="6068480"/>
                </a:lnTo>
                <a:lnTo>
                  <a:pt x="0" y="6068480"/>
                </a:lnTo>
                <a:lnTo>
                  <a:pt x="0" y="0"/>
                </a:lnTo>
                <a:close/>
              </a:path>
            </a:pathLst>
          </a:custGeom>
          <a:ln w="20941">
            <a:solidFill>
              <a:srgbClr val="F3F7F5"/>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txBox="1"/>
          <p:nvPr/>
        </p:nvSpPr>
        <p:spPr>
          <a:xfrm>
            <a:off x="1924413" y="8301183"/>
            <a:ext cx="3803650" cy="779780"/>
          </a:xfrm>
          <a:prstGeom prst="rect">
            <a:avLst/>
          </a:prstGeom>
        </p:spPr>
        <p:txBody>
          <a:bodyPr vert="horz" wrap="square" lIns="0" tIns="12065" rIns="0" bIns="0" rtlCol="0">
            <a:spAutoFit/>
          </a:bodyPr>
          <a:lstStyle/>
          <a:p>
            <a:pPr marL="12700" marR="5080" lvl="0" indent="492125" algn="l" defTabSz="914400" rtl="0" eaLnBrk="1" fontAlgn="auto" latinLnBrk="0" hangingPunct="1">
              <a:lnSpc>
                <a:spcPct val="101000"/>
              </a:lnSpc>
              <a:spcBef>
                <a:spcPts val="95"/>
              </a:spcBef>
              <a:spcAft>
                <a:spcPts val="0"/>
              </a:spcAft>
              <a:buClrTx/>
              <a:buSzTx/>
              <a:buFontTx/>
              <a:buNone/>
              <a:tabLst/>
              <a:defRPr/>
            </a:pPr>
            <a:r>
              <a:rPr kumimoji="1" sz="2450" b="0" i="0" u="none" strike="noStrike" kern="1200" cap="none" spc="10" normalizeH="0" baseline="0" noProof="0" dirty="0">
                <a:ln>
                  <a:noFill/>
                </a:ln>
                <a:solidFill>
                  <a:prstClr val="black"/>
                </a:solidFill>
                <a:effectLst/>
                <a:uLnTx/>
                <a:uFillTx/>
                <a:latin typeface="Arial"/>
                <a:ea typeface="+mn-ea"/>
                <a:cs typeface="Arial"/>
              </a:rPr>
              <a:t>Karl Friedrich </a:t>
            </a:r>
            <a:r>
              <a:rPr kumimoji="1" sz="2450" b="0" i="0" u="none" strike="noStrike" kern="1200" cap="none" spc="-125" normalizeH="0" baseline="0" noProof="0" dirty="0">
                <a:ln>
                  <a:noFill/>
                </a:ln>
                <a:solidFill>
                  <a:prstClr val="black"/>
                </a:solidFill>
                <a:effectLst/>
                <a:uLnTx/>
                <a:uFillTx/>
                <a:latin typeface="Arial"/>
                <a:ea typeface="+mn-ea"/>
                <a:cs typeface="Arial"/>
              </a:rPr>
              <a:t>Gauss  </a:t>
            </a:r>
            <a:r>
              <a:rPr kumimoji="1" sz="2450" b="0" i="0" u="none" strike="noStrike" kern="1200" cap="none" spc="125" normalizeH="0" baseline="0" noProof="0" dirty="0">
                <a:ln>
                  <a:noFill/>
                </a:ln>
                <a:solidFill>
                  <a:prstClr val="black"/>
                </a:solidFill>
                <a:effectLst/>
                <a:uLnTx/>
                <a:uFillTx/>
                <a:latin typeface="Arial"/>
                <a:ea typeface="+mn-ea"/>
                <a:cs typeface="Arial"/>
              </a:rPr>
              <a:t>‘</a:t>
            </a:r>
            <a:r>
              <a:rPr kumimoji="1" sz="2450" b="0" i="1" u="none" strike="noStrike" kern="1200" cap="none" spc="125" normalizeH="0" baseline="0" noProof="0" dirty="0">
                <a:ln>
                  <a:noFill/>
                </a:ln>
                <a:solidFill>
                  <a:prstClr val="black"/>
                </a:solidFill>
                <a:effectLst/>
                <a:uLnTx/>
                <a:uFillTx/>
                <a:latin typeface="Calibri"/>
                <a:ea typeface="+mn-ea"/>
                <a:cs typeface="Calibri"/>
              </a:rPr>
              <a:t>Princeps</a:t>
            </a:r>
            <a:r>
              <a:rPr kumimoji="1" sz="2450" b="0" i="1" u="none" strike="noStrike" kern="1200" cap="none" spc="155" normalizeH="0" baseline="0" noProof="0" dirty="0">
                <a:ln>
                  <a:noFill/>
                </a:ln>
                <a:solidFill>
                  <a:prstClr val="black"/>
                </a:solidFill>
                <a:effectLst/>
                <a:uLnTx/>
                <a:uFillTx/>
                <a:latin typeface="Calibri"/>
                <a:ea typeface="+mn-ea"/>
                <a:cs typeface="Calibri"/>
              </a:rPr>
              <a:t> </a:t>
            </a:r>
            <a:r>
              <a:rPr kumimoji="1" sz="2450" b="0" i="1" u="none" strike="noStrike" kern="1200" cap="none" spc="70" normalizeH="0" baseline="0" noProof="0" dirty="0">
                <a:ln>
                  <a:noFill/>
                </a:ln>
                <a:solidFill>
                  <a:prstClr val="black"/>
                </a:solidFill>
                <a:effectLst/>
                <a:uLnTx/>
                <a:uFillTx/>
                <a:latin typeface="Calibri"/>
                <a:ea typeface="+mn-ea"/>
                <a:cs typeface="Calibri"/>
              </a:rPr>
              <a:t>mathematicorum</a:t>
            </a:r>
            <a:r>
              <a:rPr kumimoji="1" sz="2450" b="0" i="0" u="none" strike="noStrike" kern="1200" cap="none" spc="70" normalizeH="0" baseline="0" noProof="0" dirty="0">
                <a:ln>
                  <a:noFill/>
                </a:ln>
                <a:solidFill>
                  <a:prstClr val="black"/>
                </a:solidFill>
                <a:effectLst/>
                <a:uLnTx/>
                <a:uFillTx/>
                <a:latin typeface="Arial"/>
                <a:ea typeface="+mn-ea"/>
                <a:cs typeface="Arial"/>
              </a:rPr>
              <a:t>’</a:t>
            </a:r>
            <a:endParaRPr kumimoji="1" sz="2450" b="0" i="0" u="none" strike="noStrike" kern="1200" cap="none" spc="0" normalizeH="0" baseline="0" noProof="0">
              <a:ln>
                <a:noFill/>
              </a:ln>
              <a:solidFill>
                <a:prstClr val="black"/>
              </a:solidFill>
              <a:effectLst/>
              <a:uLnTx/>
              <a:uFillTx/>
              <a:latin typeface="Arial"/>
              <a:ea typeface="+mn-ea"/>
              <a:cs typeface="Arial"/>
            </a:endParaRPr>
          </a:p>
        </p:txBody>
      </p:sp>
      <p:sp>
        <p:nvSpPr>
          <p:cNvPr id="7" name="object 7"/>
          <p:cNvSpPr txBox="1"/>
          <p:nvPr/>
        </p:nvSpPr>
        <p:spPr>
          <a:xfrm>
            <a:off x="6971380" y="4165880"/>
            <a:ext cx="8566150" cy="1784985"/>
          </a:xfrm>
          <a:prstGeom prst="rect">
            <a:avLst/>
          </a:prstGeom>
        </p:spPr>
        <p:txBody>
          <a:bodyPr vert="horz" wrap="square" lIns="0" tIns="12065" rIns="0" bIns="0" rtlCol="0">
            <a:spAutoFit/>
          </a:bodyPr>
          <a:lstStyle/>
          <a:p>
            <a:pPr marL="12700" marR="5080" lvl="0" indent="0" algn="l" defTabSz="914400" rtl="0" eaLnBrk="1" fontAlgn="auto" latinLnBrk="0" hangingPunct="1">
              <a:lnSpc>
                <a:spcPct val="116599"/>
              </a:lnSpc>
              <a:spcBef>
                <a:spcPts val="95"/>
              </a:spcBef>
              <a:spcAft>
                <a:spcPts val="0"/>
              </a:spcAft>
              <a:buClrTx/>
              <a:buSzTx/>
              <a:buFontTx/>
              <a:buNone/>
              <a:tabLst/>
              <a:defRPr/>
            </a:pPr>
            <a:r>
              <a:rPr kumimoji="1" sz="3300" b="1" i="0" u="none" strike="noStrike" kern="1200" cap="none" spc="-285" normalizeH="0" baseline="0" noProof="0" dirty="0">
                <a:ln>
                  <a:noFill/>
                </a:ln>
                <a:solidFill>
                  <a:srgbClr val="002A5C"/>
                </a:solidFill>
                <a:effectLst/>
                <a:uLnTx/>
                <a:uFillTx/>
                <a:latin typeface="Arial"/>
                <a:ea typeface="+mn-ea"/>
                <a:cs typeface="Arial"/>
              </a:rPr>
              <a:t>Gauss </a:t>
            </a:r>
            <a:r>
              <a:rPr kumimoji="1" sz="3300" b="0" i="0" u="none" strike="noStrike" kern="1200" cap="none" spc="-110" normalizeH="0" baseline="0" noProof="0" dirty="0">
                <a:ln>
                  <a:noFill/>
                </a:ln>
                <a:solidFill>
                  <a:srgbClr val="002A5C"/>
                </a:solidFill>
                <a:effectLst/>
                <a:uLnTx/>
                <a:uFillTx/>
                <a:latin typeface="Arial"/>
                <a:ea typeface="+mn-ea"/>
                <a:cs typeface="Arial"/>
              </a:rPr>
              <a:t>showed </a:t>
            </a:r>
            <a:r>
              <a:rPr kumimoji="1" sz="3300" b="0" i="0" u="none" strike="noStrike" kern="1200" cap="none" spc="10" normalizeH="0" baseline="0" noProof="0" dirty="0">
                <a:ln>
                  <a:noFill/>
                </a:ln>
                <a:solidFill>
                  <a:srgbClr val="002A5C"/>
                </a:solidFill>
                <a:effectLst/>
                <a:uLnTx/>
                <a:uFillTx/>
                <a:latin typeface="Arial"/>
                <a:ea typeface="+mn-ea"/>
                <a:cs typeface="Arial"/>
              </a:rPr>
              <a:t>the </a:t>
            </a:r>
            <a:r>
              <a:rPr kumimoji="1" sz="3300" b="0" i="0" u="none" strike="noStrike" kern="1200" cap="none" spc="-10" normalizeH="0" baseline="0" noProof="0" dirty="0">
                <a:ln>
                  <a:noFill/>
                </a:ln>
                <a:solidFill>
                  <a:srgbClr val="002A5C"/>
                </a:solidFill>
                <a:effectLst/>
                <a:uLnTx/>
                <a:uFillTx/>
                <a:latin typeface="Arial"/>
                <a:ea typeface="+mn-ea"/>
                <a:cs typeface="Arial"/>
              </a:rPr>
              <a:t>connection </a:t>
            </a:r>
            <a:r>
              <a:rPr kumimoji="1" sz="3300" b="0" i="0" u="none" strike="noStrike" kern="1200" cap="none" spc="-70" normalizeH="0" baseline="0" noProof="0" dirty="0">
                <a:ln>
                  <a:noFill/>
                </a:ln>
                <a:solidFill>
                  <a:srgbClr val="002A5C"/>
                </a:solidFill>
                <a:effectLst/>
                <a:uLnTx/>
                <a:uFillTx/>
                <a:latin typeface="Arial"/>
                <a:ea typeface="+mn-ea"/>
                <a:cs typeface="Arial"/>
              </a:rPr>
              <a:t>between </a:t>
            </a:r>
            <a:r>
              <a:rPr kumimoji="1" sz="3300" b="0" i="0" u="none" strike="noStrike" kern="1200" cap="none" spc="10" normalizeH="0" baseline="0" noProof="0" dirty="0">
                <a:ln>
                  <a:noFill/>
                </a:ln>
                <a:solidFill>
                  <a:srgbClr val="002A5C"/>
                </a:solidFill>
                <a:effectLst/>
                <a:uLnTx/>
                <a:uFillTx/>
                <a:latin typeface="Arial"/>
                <a:ea typeface="+mn-ea"/>
                <a:cs typeface="Arial"/>
              </a:rPr>
              <a:t>his  </a:t>
            </a:r>
            <a:r>
              <a:rPr kumimoji="1" sz="3300" b="0" i="0" u="none" strike="noStrike" kern="1200" cap="none" spc="-20" normalizeH="0" baseline="0" noProof="0" dirty="0">
                <a:ln>
                  <a:noFill/>
                </a:ln>
                <a:solidFill>
                  <a:srgbClr val="002A5C"/>
                </a:solidFill>
                <a:effectLst/>
                <a:uLnTx/>
                <a:uFillTx/>
                <a:latin typeface="Arial"/>
                <a:ea typeface="+mn-ea"/>
                <a:cs typeface="Arial"/>
              </a:rPr>
              <a:t>method </a:t>
            </a:r>
            <a:r>
              <a:rPr kumimoji="1" sz="3300" b="0" i="0" u="none" strike="noStrike" kern="1200" cap="none" spc="5" normalizeH="0" baseline="0" noProof="0" dirty="0">
                <a:ln>
                  <a:noFill/>
                </a:ln>
                <a:solidFill>
                  <a:srgbClr val="002A5C"/>
                </a:solidFill>
                <a:effectLst/>
                <a:uLnTx/>
                <a:uFillTx/>
                <a:latin typeface="Arial"/>
                <a:ea typeface="+mn-ea"/>
                <a:cs typeface="Arial"/>
              </a:rPr>
              <a:t>of </a:t>
            </a:r>
            <a:r>
              <a:rPr kumimoji="1" sz="3300" b="0" i="0" u="none" strike="noStrike" kern="1200" cap="none" spc="-30" normalizeH="0" baseline="0" noProof="0" dirty="0">
                <a:ln>
                  <a:noFill/>
                </a:ln>
                <a:solidFill>
                  <a:srgbClr val="002A5C"/>
                </a:solidFill>
                <a:effectLst/>
                <a:uLnTx/>
                <a:uFillTx/>
                <a:latin typeface="Arial"/>
                <a:ea typeface="+mn-ea"/>
                <a:cs typeface="Arial"/>
              </a:rPr>
              <a:t>least </a:t>
            </a:r>
            <a:r>
              <a:rPr kumimoji="1" sz="3300" b="0" i="0" u="none" strike="noStrike" kern="1200" cap="none" spc="-95" normalizeH="0" baseline="0" noProof="0" dirty="0">
                <a:ln>
                  <a:noFill/>
                </a:ln>
                <a:solidFill>
                  <a:srgbClr val="002A5C"/>
                </a:solidFill>
                <a:effectLst/>
                <a:uLnTx/>
                <a:uFillTx/>
                <a:latin typeface="Arial"/>
                <a:ea typeface="+mn-ea"/>
                <a:cs typeface="Arial"/>
              </a:rPr>
              <a:t>squares </a:t>
            </a:r>
            <a:r>
              <a:rPr kumimoji="1" sz="3300" b="0" i="0" u="none" strike="noStrike" kern="1200" cap="none" spc="-50" normalizeH="0" baseline="0" noProof="0" dirty="0">
                <a:ln>
                  <a:noFill/>
                </a:ln>
                <a:solidFill>
                  <a:srgbClr val="002A5C"/>
                </a:solidFill>
                <a:effectLst/>
                <a:uLnTx/>
                <a:uFillTx/>
                <a:latin typeface="Arial"/>
                <a:ea typeface="+mn-ea"/>
                <a:cs typeface="Arial"/>
              </a:rPr>
              <a:t>and </a:t>
            </a:r>
            <a:r>
              <a:rPr kumimoji="1" sz="3300" b="0" i="0" u="none" strike="noStrike" kern="1200" cap="none" spc="-15" normalizeH="0" baseline="0" noProof="0" dirty="0">
                <a:ln>
                  <a:noFill/>
                </a:ln>
                <a:solidFill>
                  <a:srgbClr val="002A5C"/>
                </a:solidFill>
                <a:effectLst/>
                <a:uLnTx/>
                <a:uFillTx/>
                <a:latin typeface="Arial"/>
                <a:ea typeface="+mn-ea"/>
                <a:cs typeface="Arial"/>
              </a:rPr>
              <a:t>maximum  </a:t>
            </a:r>
            <a:r>
              <a:rPr kumimoji="1" sz="3300" b="0" i="0" u="none" strike="noStrike" kern="1200" cap="none" spc="25" normalizeH="0" baseline="0" noProof="0" dirty="0">
                <a:ln>
                  <a:noFill/>
                </a:ln>
                <a:solidFill>
                  <a:srgbClr val="002A5C"/>
                </a:solidFill>
                <a:effectLst/>
                <a:uLnTx/>
                <a:uFillTx/>
                <a:latin typeface="Arial"/>
                <a:ea typeface="+mn-ea"/>
                <a:cs typeface="Arial"/>
              </a:rPr>
              <a:t>likelihood </a:t>
            </a:r>
            <a:r>
              <a:rPr kumimoji="1" sz="3300" b="0" i="0" u="none" strike="noStrike" kern="1200" cap="none" spc="55" normalizeH="0" baseline="0" noProof="0" dirty="0">
                <a:ln>
                  <a:noFill/>
                </a:ln>
                <a:solidFill>
                  <a:srgbClr val="002A5C"/>
                </a:solidFill>
                <a:effectLst/>
                <a:uLnTx/>
                <a:uFillTx/>
                <a:latin typeface="Arial"/>
                <a:ea typeface="+mn-ea"/>
                <a:cs typeface="Arial"/>
              </a:rPr>
              <a:t>with </a:t>
            </a:r>
            <a:r>
              <a:rPr kumimoji="1" sz="3300" b="0" i="0" u="none" strike="noStrike" kern="1200" cap="none" spc="-105" normalizeH="0" baseline="0" noProof="0" dirty="0">
                <a:ln>
                  <a:noFill/>
                </a:ln>
                <a:solidFill>
                  <a:srgbClr val="002A5C"/>
                </a:solidFill>
                <a:effectLst/>
                <a:uLnTx/>
                <a:uFillTx/>
                <a:latin typeface="Arial"/>
                <a:ea typeface="+mn-ea"/>
                <a:cs typeface="Arial"/>
              </a:rPr>
              <a:t>Gaussian </a:t>
            </a:r>
            <a:r>
              <a:rPr kumimoji="1" sz="3300" b="0" i="0" u="none" strike="noStrike" kern="1200" cap="none" spc="-55" normalizeH="0" baseline="0" noProof="0" dirty="0">
                <a:ln>
                  <a:noFill/>
                </a:ln>
                <a:solidFill>
                  <a:srgbClr val="002A5C"/>
                </a:solidFill>
                <a:effectLst/>
                <a:uLnTx/>
                <a:uFillTx/>
                <a:latin typeface="Arial"/>
                <a:ea typeface="+mn-ea"/>
                <a:cs typeface="Arial"/>
              </a:rPr>
              <a:t>measurement</a:t>
            </a:r>
            <a:r>
              <a:rPr kumimoji="1" sz="3300" b="0" i="0" u="none" strike="noStrike" kern="1200" cap="none" spc="385" normalizeH="0" baseline="0" noProof="0" dirty="0">
                <a:ln>
                  <a:noFill/>
                </a:ln>
                <a:solidFill>
                  <a:srgbClr val="002A5C"/>
                </a:solidFill>
                <a:effectLst/>
                <a:uLnTx/>
                <a:uFillTx/>
                <a:latin typeface="Arial"/>
                <a:ea typeface="+mn-ea"/>
                <a:cs typeface="Arial"/>
              </a:rPr>
              <a:t> </a:t>
            </a:r>
            <a:r>
              <a:rPr kumimoji="1" sz="3300" b="0" i="0" u="none" strike="noStrike" kern="1200" cap="none" spc="-50" normalizeH="0" baseline="0" noProof="0" dirty="0">
                <a:ln>
                  <a:noFill/>
                </a:ln>
                <a:solidFill>
                  <a:srgbClr val="002A5C"/>
                </a:solidFill>
                <a:effectLst/>
                <a:uLnTx/>
                <a:uFillTx/>
                <a:latin typeface="Arial"/>
                <a:ea typeface="+mn-ea"/>
                <a:cs typeface="Arial"/>
              </a:rPr>
              <a:t>models</a:t>
            </a:r>
            <a:endParaRPr kumimoji="1" sz="3300" b="0" i="0" u="none" strike="noStrike" kern="1200" cap="none" spc="0" normalizeH="0" baseline="0" noProof="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3908543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9568" y="4532953"/>
            <a:ext cx="11756390" cy="3763210"/>
          </a:xfrm>
          <a:prstGeom prst="rect">
            <a:avLst/>
          </a:prstGeom>
        </p:spPr>
        <p:txBody>
          <a:bodyPr vert="horz" wrap="square" lIns="0" tIns="71755" rIns="0" bIns="0" rtlCol="0">
            <a:spAutoFit/>
          </a:bodyPr>
          <a:lstStyle/>
          <a:p>
            <a:pPr marL="12700">
              <a:lnSpc>
                <a:spcPct val="100000"/>
              </a:lnSpc>
              <a:spcBef>
                <a:spcPts val="565"/>
              </a:spcBef>
            </a:pPr>
            <a:r>
              <a:rPr sz="3150" b="1" spc="-140" dirty="0">
                <a:solidFill>
                  <a:srgbClr val="008BA9"/>
                </a:solidFill>
                <a:latin typeface="Arial"/>
                <a:cs typeface="Arial"/>
              </a:rPr>
              <a:t>Module </a:t>
            </a:r>
            <a:r>
              <a:rPr sz="3150" b="1" spc="175" dirty="0">
                <a:solidFill>
                  <a:srgbClr val="008BA9"/>
                </a:solidFill>
                <a:latin typeface="Arial"/>
                <a:cs typeface="Arial"/>
              </a:rPr>
              <a:t>1 </a:t>
            </a:r>
            <a:r>
              <a:rPr sz="3150" b="1" spc="-180" dirty="0">
                <a:solidFill>
                  <a:srgbClr val="008BA9"/>
                </a:solidFill>
                <a:latin typeface="Arial"/>
                <a:cs typeface="Arial"/>
              </a:rPr>
              <a:t>| </a:t>
            </a:r>
            <a:r>
              <a:rPr sz="3150" b="1" spc="-260" dirty="0">
                <a:solidFill>
                  <a:srgbClr val="008BA9"/>
                </a:solidFill>
                <a:latin typeface="Arial"/>
                <a:cs typeface="Arial"/>
              </a:rPr>
              <a:t>Lesson </a:t>
            </a:r>
            <a:r>
              <a:rPr sz="3150" b="1" spc="175" dirty="0">
                <a:solidFill>
                  <a:srgbClr val="008BA9"/>
                </a:solidFill>
                <a:latin typeface="Arial"/>
                <a:cs typeface="Arial"/>
              </a:rPr>
              <a:t>1 </a:t>
            </a:r>
            <a:r>
              <a:rPr sz="3150" b="1" spc="-105" dirty="0">
                <a:solidFill>
                  <a:srgbClr val="008BA9"/>
                </a:solidFill>
                <a:latin typeface="Arial"/>
                <a:cs typeface="Arial"/>
              </a:rPr>
              <a:t>(Part</a:t>
            </a:r>
            <a:r>
              <a:rPr sz="3150" b="1" spc="-580" dirty="0">
                <a:solidFill>
                  <a:srgbClr val="008BA9"/>
                </a:solidFill>
                <a:latin typeface="Arial"/>
                <a:cs typeface="Arial"/>
              </a:rPr>
              <a:t> </a:t>
            </a:r>
            <a:r>
              <a:rPr sz="3150" b="1" spc="90" dirty="0">
                <a:solidFill>
                  <a:srgbClr val="008BA9"/>
                </a:solidFill>
                <a:latin typeface="Arial"/>
                <a:cs typeface="Arial"/>
              </a:rPr>
              <a:t>1)</a:t>
            </a:r>
            <a:endParaRPr sz="3150" dirty="0">
              <a:latin typeface="Arial"/>
              <a:cs typeface="Arial"/>
            </a:endParaRPr>
          </a:p>
          <a:p>
            <a:pPr marL="12700" marR="5080">
              <a:lnSpc>
                <a:spcPts val="7909"/>
              </a:lnSpc>
              <a:spcBef>
                <a:spcPts val="1290"/>
              </a:spcBef>
            </a:pPr>
            <a:r>
              <a:rPr sz="6650" b="1" spc="-370" dirty="0">
                <a:solidFill>
                  <a:srgbClr val="FFFFFF"/>
                </a:solidFill>
                <a:latin typeface="Arial"/>
                <a:cs typeface="Arial"/>
              </a:rPr>
              <a:t>The Squared </a:t>
            </a:r>
            <a:r>
              <a:rPr sz="6650" b="1" spc="-450" dirty="0" smtClean="0">
                <a:solidFill>
                  <a:srgbClr val="FFFFFF"/>
                </a:solidFill>
                <a:latin typeface="Arial"/>
                <a:cs typeface="Arial"/>
              </a:rPr>
              <a:t>Error</a:t>
            </a:r>
            <a:r>
              <a:rPr lang="ja-JP" altLang="en-US" sz="6650" b="1" spc="-450" dirty="0" smtClean="0">
                <a:solidFill>
                  <a:srgbClr val="FFFFFF"/>
                </a:solidFill>
                <a:latin typeface="Arial"/>
                <a:cs typeface="Arial"/>
              </a:rPr>
              <a:t>（</a:t>
            </a:r>
            <a:r>
              <a:rPr lang="en-US" altLang="ja-JP" sz="6650" b="1" spc="-450" dirty="0" smtClean="0">
                <a:solidFill>
                  <a:srgbClr val="FFFFFF"/>
                </a:solidFill>
                <a:latin typeface="Arial"/>
                <a:cs typeface="Arial"/>
              </a:rPr>
              <a:t>2</a:t>
            </a:r>
            <a:r>
              <a:rPr lang="ja-JP" altLang="en-US" sz="6650" b="1" spc="-450" dirty="0" smtClean="0">
                <a:solidFill>
                  <a:srgbClr val="FFFFFF"/>
                </a:solidFill>
                <a:latin typeface="Arial"/>
                <a:cs typeface="Arial"/>
              </a:rPr>
              <a:t>乗誤差）</a:t>
            </a:r>
            <a:r>
              <a:rPr sz="6650" b="1" spc="-450" dirty="0" smtClean="0">
                <a:solidFill>
                  <a:srgbClr val="FFFFFF"/>
                </a:solidFill>
                <a:latin typeface="Arial"/>
                <a:cs typeface="Arial"/>
              </a:rPr>
              <a:t> </a:t>
            </a:r>
            <a:r>
              <a:rPr sz="6650" b="1" spc="-330" dirty="0">
                <a:solidFill>
                  <a:srgbClr val="FFFFFF"/>
                </a:solidFill>
                <a:latin typeface="Arial"/>
                <a:cs typeface="Arial"/>
              </a:rPr>
              <a:t>Criterion </a:t>
            </a:r>
            <a:r>
              <a:rPr sz="6650" b="1" spc="-370" dirty="0">
                <a:solidFill>
                  <a:srgbClr val="FFFFFF"/>
                </a:solidFill>
                <a:latin typeface="Arial"/>
                <a:cs typeface="Arial"/>
              </a:rPr>
              <a:t>and  </a:t>
            </a:r>
            <a:r>
              <a:rPr sz="6650" b="1" spc="-250" dirty="0">
                <a:solidFill>
                  <a:srgbClr val="FFFFFF"/>
                </a:solidFill>
                <a:latin typeface="Arial"/>
                <a:cs typeface="Arial"/>
              </a:rPr>
              <a:t>the </a:t>
            </a:r>
            <a:r>
              <a:rPr sz="6650" b="1" spc="-310" dirty="0">
                <a:solidFill>
                  <a:srgbClr val="FFFFFF"/>
                </a:solidFill>
                <a:latin typeface="Arial"/>
                <a:cs typeface="Arial"/>
              </a:rPr>
              <a:t>Method </a:t>
            </a:r>
            <a:r>
              <a:rPr sz="6650" b="1" spc="-370" dirty="0">
                <a:solidFill>
                  <a:srgbClr val="FFFFFF"/>
                </a:solidFill>
                <a:latin typeface="Arial"/>
                <a:cs typeface="Arial"/>
              </a:rPr>
              <a:t>of </a:t>
            </a:r>
            <a:r>
              <a:rPr sz="6650" b="1" spc="-375" dirty="0">
                <a:solidFill>
                  <a:srgbClr val="FFFFFF"/>
                </a:solidFill>
                <a:latin typeface="Arial"/>
                <a:cs typeface="Arial"/>
              </a:rPr>
              <a:t>Least</a:t>
            </a:r>
            <a:r>
              <a:rPr sz="6650" b="1" spc="155" dirty="0">
                <a:solidFill>
                  <a:srgbClr val="FFFFFF"/>
                </a:solidFill>
                <a:latin typeface="Arial"/>
                <a:cs typeface="Arial"/>
              </a:rPr>
              <a:t> </a:t>
            </a:r>
            <a:r>
              <a:rPr sz="6650" b="1" spc="-425" dirty="0">
                <a:solidFill>
                  <a:srgbClr val="FFFFFF"/>
                </a:solidFill>
                <a:latin typeface="Arial"/>
                <a:cs typeface="Arial"/>
              </a:rPr>
              <a:t>Squares</a:t>
            </a:r>
            <a:endParaRPr sz="6650" dirty="0">
              <a:latin typeface="Arial"/>
              <a:cs typeface="Aria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1811" y="636495"/>
            <a:ext cx="14345238" cy="925253"/>
          </a:xfrm>
          <a:prstGeom prst="rect">
            <a:avLst/>
          </a:prstGeom>
        </p:spPr>
        <p:txBody>
          <a:bodyPr vert="horz" wrap="square" lIns="0" tIns="17145" rIns="0" bIns="0" rtlCol="0">
            <a:spAutoFit/>
          </a:bodyPr>
          <a:lstStyle/>
          <a:p>
            <a:pPr marL="12700">
              <a:lnSpc>
                <a:spcPct val="100000"/>
              </a:lnSpc>
              <a:spcBef>
                <a:spcPts val="135"/>
              </a:spcBef>
            </a:pPr>
            <a:r>
              <a:rPr b="1" spc="-310" dirty="0">
                <a:latin typeface="Arial"/>
                <a:cs typeface="Arial"/>
              </a:rPr>
              <a:t>The </a:t>
            </a:r>
            <a:r>
              <a:rPr b="1" spc="-254" dirty="0">
                <a:latin typeface="Arial"/>
                <a:cs typeface="Arial"/>
              </a:rPr>
              <a:t>Method </a:t>
            </a:r>
            <a:r>
              <a:rPr b="1" spc="-315" dirty="0">
                <a:latin typeface="Arial"/>
                <a:cs typeface="Arial"/>
              </a:rPr>
              <a:t>of </a:t>
            </a:r>
            <a:r>
              <a:rPr b="1" spc="-265" dirty="0">
                <a:latin typeface="Arial"/>
                <a:cs typeface="Arial"/>
              </a:rPr>
              <a:t>Maximum</a:t>
            </a:r>
            <a:r>
              <a:rPr b="1" spc="175" dirty="0">
                <a:latin typeface="Arial"/>
                <a:cs typeface="Arial"/>
              </a:rPr>
              <a:t> </a:t>
            </a:r>
            <a:r>
              <a:rPr b="1" spc="-280" dirty="0" smtClean="0">
                <a:latin typeface="Arial"/>
                <a:cs typeface="Arial"/>
              </a:rPr>
              <a:t>Likelihood</a:t>
            </a:r>
            <a:r>
              <a:rPr lang="ja-JP" altLang="en-US" b="1" spc="-280" dirty="0" smtClean="0">
                <a:latin typeface="Arial"/>
                <a:cs typeface="Arial"/>
              </a:rPr>
              <a:t>（尤度）</a:t>
            </a:r>
            <a:endParaRPr b="1" spc="-280" dirty="0">
              <a:latin typeface="Arial"/>
              <a:cs typeface="Arial"/>
            </a:endParaRPr>
          </a:p>
        </p:txBody>
      </p:sp>
      <p:sp>
        <p:nvSpPr>
          <p:cNvPr id="3" name="object 3"/>
          <p:cNvSpPr/>
          <p:nvPr/>
        </p:nvSpPr>
        <p:spPr>
          <a:xfrm>
            <a:off x="4013519" y="5463656"/>
            <a:ext cx="4037921" cy="3527915"/>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txBox="1"/>
          <p:nvPr/>
        </p:nvSpPr>
        <p:spPr>
          <a:xfrm>
            <a:off x="7081539" y="5573886"/>
            <a:ext cx="1002665" cy="402590"/>
          </a:xfrm>
          <a:prstGeom prst="rect">
            <a:avLst/>
          </a:prstGeom>
        </p:spPr>
        <p:txBody>
          <a:bodyPr vert="horz" wrap="square" lIns="0" tIns="15240" rIns="0" bIns="0" rtlCol="0">
            <a:spAutoFit/>
          </a:bodyPr>
          <a:lstStyle/>
          <a:p>
            <a:pPr marL="38100" marR="0" lvl="0" indent="0" algn="l" defTabSz="914400" rtl="0" eaLnBrk="1" fontAlgn="auto" latinLnBrk="0" hangingPunct="1">
              <a:lnSpc>
                <a:spcPct val="100000"/>
              </a:lnSpc>
              <a:spcBef>
                <a:spcPts val="120"/>
              </a:spcBef>
              <a:spcAft>
                <a:spcPts val="0"/>
              </a:spcAft>
              <a:buClrTx/>
              <a:buSzTx/>
              <a:buFontTx/>
              <a:buNone/>
              <a:tabLst/>
              <a:defRPr/>
            </a:pPr>
            <a:r>
              <a:rPr kumimoji="1" sz="2450" b="0" i="1" u="none" strike="noStrike" kern="1200" cap="none" spc="-5" normalizeH="0" baseline="0" noProof="0" dirty="0">
                <a:ln>
                  <a:noFill/>
                </a:ln>
                <a:solidFill>
                  <a:prstClr val="black"/>
                </a:solidFill>
                <a:effectLst/>
                <a:uLnTx/>
                <a:uFillTx/>
                <a:latin typeface="Palatino Linotype"/>
                <a:ea typeface="+mn-ea"/>
                <a:cs typeface="Palatino Linotype"/>
              </a:rPr>
              <a:t>p</a:t>
            </a:r>
            <a:r>
              <a:rPr kumimoji="1" sz="2450" b="0" i="0" u="none" strike="noStrike" kern="1200" cap="none" spc="-5" normalizeH="0" baseline="0" noProof="0" dirty="0">
                <a:ln>
                  <a:noFill/>
                </a:ln>
                <a:solidFill>
                  <a:prstClr val="black"/>
                </a:solidFill>
                <a:effectLst/>
                <a:uLnTx/>
                <a:uFillTx/>
                <a:latin typeface="Lucida Sans Unicode"/>
                <a:ea typeface="+mn-ea"/>
                <a:cs typeface="Lucida Sans Unicode"/>
              </a:rPr>
              <a:t>(</a:t>
            </a:r>
            <a:r>
              <a:rPr kumimoji="1" sz="2450" b="0" i="1" u="none" strike="noStrike" kern="1200" cap="none" spc="-5" normalizeH="0" baseline="0" noProof="0" dirty="0">
                <a:ln>
                  <a:noFill/>
                </a:ln>
                <a:solidFill>
                  <a:prstClr val="black"/>
                </a:solidFill>
                <a:effectLst/>
                <a:uLnTx/>
                <a:uFillTx/>
                <a:latin typeface="Palatino Linotype"/>
                <a:ea typeface="+mn-ea"/>
                <a:cs typeface="Palatino Linotype"/>
              </a:rPr>
              <a:t>y</a:t>
            </a:r>
            <a:r>
              <a:rPr kumimoji="1" sz="2450" b="0" i="1" u="none" strike="noStrike" kern="1200" cap="none" spc="-370" normalizeH="0" baseline="0" noProof="0" dirty="0">
                <a:ln>
                  <a:noFill/>
                </a:ln>
                <a:solidFill>
                  <a:prstClr val="black"/>
                </a:solidFill>
                <a:effectLst/>
                <a:uLnTx/>
                <a:uFillTx/>
                <a:latin typeface="Palatino Linotype"/>
                <a:ea typeface="+mn-ea"/>
                <a:cs typeface="Palatino Linotype"/>
              </a:rPr>
              <a:t> </a:t>
            </a:r>
            <a:r>
              <a:rPr kumimoji="1" sz="2450" b="0" i="0" u="none" strike="noStrike" kern="1200" cap="none" spc="110" normalizeH="0" baseline="0" noProof="0" dirty="0">
                <a:ln>
                  <a:noFill/>
                </a:ln>
                <a:solidFill>
                  <a:prstClr val="black"/>
                </a:solidFill>
                <a:effectLst/>
                <a:uLnTx/>
                <a:uFillTx/>
                <a:latin typeface="Arial Black"/>
                <a:ea typeface="+mn-ea"/>
                <a:cs typeface="Arial Black"/>
              </a:rPr>
              <a:t>|</a:t>
            </a:r>
            <a:r>
              <a:rPr kumimoji="1" sz="2450" b="0" i="0" u="none" strike="noStrike" kern="1200" cap="none" spc="-570" normalizeH="0" baseline="0" noProof="0" dirty="0">
                <a:ln>
                  <a:noFill/>
                </a:ln>
                <a:solidFill>
                  <a:prstClr val="black"/>
                </a:solidFill>
                <a:effectLst/>
                <a:uLnTx/>
                <a:uFillTx/>
                <a:latin typeface="Arial Black"/>
                <a:ea typeface="+mn-ea"/>
                <a:cs typeface="Arial Black"/>
              </a:rPr>
              <a:t> </a:t>
            </a:r>
            <a:r>
              <a:rPr kumimoji="1" sz="2450" b="0" i="1" u="none" strike="noStrike" kern="1200" cap="none" spc="-45" normalizeH="0" baseline="0" noProof="0" dirty="0">
                <a:ln>
                  <a:noFill/>
                </a:ln>
                <a:solidFill>
                  <a:prstClr val="black"/>
                </a:solidFill>
                <a:effectLst/>
                <a:uLnTx/>
                <a:uFillTx/>
                <a:latin typeface="Palatino Linotype"/>
                <a:ea typeface="+mn-ea"/>
                <a:cs typeface="Palatino Linotype"/>
              </a:rPr>
              <a:t>x</a:t>
            </a:r>
            <a:r>
              <a:rPr kumimoji="1" sz="2625" b="0" i="1" u="none" strike="noStrike" kern="1200" cap="none" spc="-67" normalizeH="0" baseline="-19047" noProof="0" dirty="0">
                <a:ln>
                  <a:noFill/>
                </a:ln>
                <a:solidFill>
                  <a:prstClr val="black"/>
                </a:solidFill>
                <a:effectLst/>
                <a:uLnTx/>
                <a:uFillTx/>
                <a:latin typeface="Palatino Linotype"/>
                <a:ea typeface="+mn-ea"/>
                <a:cs typeface="Palatino Linotype"/>
              </a:rPr>
              <a:t>b</a:t>
            </a:r>
            <a:r>
              <a:rPr kumimoji="1" sz="2450" b="0" i="0" u="none" strike="noStrike" kern="1200" cap="none" spc="-45" normalizeH="0" baseline="0" noProof="0" dirty="0">
                <a:ln>
                  <a:noFill/>
                </a:ln>
                <a:solidFill>
                  <a:prstClr val="black"/>
                </a:solidFill>
                <a:effectLst/>
                <a:uLnTx/>
                <a:uFillTx/>
                <a:latin typeface="Lucida Sans Unicode"/>
                <a:ea typeface="+mn-ea"/>
                <a:cs typeface="Lucida Sans Unicode"/>
              </a:rPr>
              <a:t>)</a:t>
            </a:r>
            <a:endParaRPr kumimoji="1" sz="24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5" name="object 5"/>
          <p:cNvSpPr txBox="1"/>
          <p:nvPr/>
        </p:nvSpPr>
        <p:spPr>
          <a:xfrm>
            <a:off x="4212917" y="6733845"/>
            <a:ext cx="1002665" cy="402590"/>
          </a:xfrm>
          <a:prstGeom prst="rect">
            <a:avLst/>
          </a:prstGeom>
        </p:spPr>
        <p:txBody>
          <a:bodyPr vert="horz" wrap="square" lIns="0" tIns="15240" rIns="0" bIns="0" rtlCol="0">
            <a:spAutoFit/>
          </a:bodyPr>
          <a:lstStyle/>
          <a:p>
            <a:pPr marL="38100" marR="0" lvl="0" indent="0" algn="l" defTabSz="914400" rtl="0" eaLnBrk="1" fontAlgn="auto" latinLnBrk="0" hangingPunct="1">
              <a:lnSpc>
                <a:spcPct val="100000"/>
              </a:lnSpc>
              <a:spcBef>
                <a:spcPts val="120"/>
              </a:spcBef>
              <a:spcAft>
                <a:spcPts val="0"/>
              </a:spcAft>
              <a:buClrTx/>
              <a:buSzTx/>
              <a:buFontTx/>
              <a:buNone/>
              <a:tabLst/>
              <a:defRPr/>
            </a:pPr>
            <a:r>
              <a:rPr kumimoji="1" sz="2450" b="0" i="1" u="none" strike="noStrike" kern="1200" cap="none" spc="-5" normalizeH="0" baseline="0" noProof="0" dirty="0">
                <a:ln>
                  <a:noFill/>
                </a:ln>
                <a:solidFill>
                  <a:prstClr val="black"/>
                </a:solidFill>
                <a:effectLst/>
                <a:uLnTx/>
                <a:uFillTx/>
                <a:latin typeface="Palatino Linotype"/>
                <a:ea typeface="+mn-ea"/>
                <a:cs typeface="Palatino Linotype"/>
              </a:rPr>
              <a:t>p</a:t>
            </a:r>
            <a:r>
              <a:rPr kumimoji="1" sz="2450" b="0" i="0" u="none" strike="noStrike" kern="1200" cap="none" spc="-5" normalizeH="0" baseline="0" noProof="0" dirty="0">
                <a:ln>
                  <a:noFill/>
                </a:ln>
                <a:solidFill>
                  <a:prstClr val="black"/>
                </a:solidFill>
                <a:effectLst/>
                <a:uLnTx/>
                <a:uFillTx/>
                <a:latin typeface="Lucida Sans Unicode"/>
                <a:ea typeface="+mn-ea"/>
                <a:cs typeface="Lucida Sans Unicode"/>
              </a:rPr>
              <a:t>(</a:t>
            </a:r>
            <a:r>
              <a:rPr kumimoji="1" sz="2450" b="0" i="1" u="none" strike="noStrike" kern="1200" cap="none" spc="-5" normalizeH="0" baseline="0" noProof="0" dirty="0">
                <a:ln>
                  <a:noFill/>
                </a:ln>
                <a:solidFill>
                  <a:prstClr val="black"/>
                </a:solidFill>
                <a:effectLst/>
                <a:uLnTx/>
                <a:uFillTx/>
                <a:latin typeface="Palatino Linotype"/>
                <a:ea typeface="+mn-ea"/>
                <a:cs typeface="Palatino Linotype"/>
              </a:rPr>
              <a:t>y</a:t>
            </a:r>
            <a:r>
              <a:rPr kumimoji="1" sz="2450" b="0" i="1" u="none" strike="noStrike" kern="1200" cap="none" spc="-370" normalizeH="0" baseline="0" noProof="0" dirty="0">
                <a:ln>
                  <a:noFill/>
                </a:ln>
                <a:solidFill>
                  <a:prstClr val="black"/>
                </a:solidFill>
                <a:effectLst/>
                <a:uLnTx/>
                <a:uFillTx/>
                <a:latin typeface="Palatino Linotype"/>
                <a:ea typeface="+mn-ea"/>
                <a:cs typeface="Palatino Linotype"/>
              </a:rPr>
              <a:t> </a:t>
            </a:r>
            <a:r>
              <a:rPr kumimoji="1" sz="2450" b="0" i="0" u="none" strike="noStrike" kern="1200" cap="none" spc="110" normalizeH="0" baseline="0" noProof="0" dirty="0">
                <a:ln>
                  <a:noFill/>
                </a:ln>
                <a:solidFill>
                  <a:prstClr val="black"/>
                </a:solidFill>
                <a:effectLst/>
                <a:uLnTx/>
                <a:uFillTx/>
                <a:latin typeface="Arial Black"/>
                <a:ea typeface="+mn-ea"/>
                <a:cs typeface="Arial Black"/>
              </a:rPr>
              <a:t>|</a:t>
            </a:r>
            <a:r>
              <a:rPr kumimoji="1" sz="2450" b="0" i="0" u="none" strike="noStrike" kern="1200" cap="none" spc="-575" normalizeH="0" baseline="0" noProof="0" dirty="0">
                <a:ln>
                  <a:noFill/>
                </a:ln>
                <a:solidFill>
                  <a:prstClr val="black"/>
                </a:solidFill>
                <a:effectLst/>
                <a:uLnTx/>
                <a:uFillTx/>
                <a:latin typeface="Arial Black"/>
                <a:ea typeface="+mn-ea"/>
                <a:cs typeface="Arial Black"/>
              </a:rPr>
              <a:t> </a:t>
            </a:r>
            <a:r>
              <a:rPr kumimoji="1" sz="2450" b="0" i="1" u="none" strike="noStrike" kern="1200" cap="none" spc="-30" normalizeH="0" baseline="0" noProof="0" dirty="0">
                <a:ln>
                  <a:noFill/>
                </a:ln>
                <a:solidFill>
                  <a:prstClr val="black"/>
                </a:solidFill>
                <a:effectLst/>
                <a:uLnTx/>
                <a:uFillTx/>
                <a:latin typeface="Palatino Linotype"/>
                <a:ea typeface="+mn-ea"/>
                <a:cs typeface="Palatino Linotype"/>
              </a:rPr>
              <a:t>x</a:t>
            </a:r>
            <a:r>
              <a:rPr kumimoji="1" sz="2625" b="0" i="1" u="none" strike="noStrike" kern="1200" cap="none" spc="-44" normalizeH="0" baseline="-19047" noProof="0" dirty="0">
                <a:ln>
                  <a:noFill/>
                </a:ln>
                <a:solidFill>
                  <a:prstClr val="black"/>
                </a:solidFill>
                <a:effectLst/>
                <a:uLnTx/>
                <a:uFillTx/>
                <a:latin typeface="Palatino Linotype"/>
                <a:ea typeface="+mn-ea"/>
                <a:cs typeface="Palatino Linotype"/>
              </a:rPr>
              <a:t>a</a:t>
            </a:r>
            <a:r>
              <a:rPr kumimoji="1" sz="2450" b="0" i="0" u="none" strike="noStrike" kern="1200" cap="none" spc="-30" normalizeH="0" baseline="0" noProof="0" dirty="0">
                <a:ln>
                  <a:noFill/>
                </a:ln>
                <a:solidFill>
                  <a:prstClr val="black"/>
                </a:solidFill>
                <a:effectLst/>
                <a:uLnTx/>
                <a:uFillTx/>
                <a:latin typeface="Lucida Sans Unicode"/>
                <a:ea typeface="+mn-ea"/>
                <a:cs typeface="Lucida Sans Unicode"/>
              </a:rPr>
              <a:t>)</a:t>
            </a:r>
            <a:endParaRPr kumimoji="1" sz="24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6" name="object 6"/>
          <p:cNvSpPr txBox="1"/>
          <p:nvPr/>
        </p:nvSpPr>
        <p:spPr>
          <a:xfrm>
            <a:off x="6064716" y="7479879"/>
            <a:ext cx="2995930" cy="1978025"/>
          </a:xfrm>
          <a:prstGeom prst="rect">
            <a:avLst/>
          </a:prstGeom>
        </p:spPr>
        <p:txBody>
          <a:bodyPr vert="horz" wrap="square" lIns="0" tIns="44450" rIns="0" bIns="0" rtlCol="0">
            <a:spAutoFit/>
          </a:bodyPr>
          <a:lstStyle/>
          <a:p>
            <a:pPr marL="666750" marR="0" lvl="0" indent="0" algn="ctr" defTabSz="914400" rtl="0" eaLnBrk="1" fontAlgn="auto" latinLnBrk="0" hangingPunct="1">
              <a:lnSpc>
                <a:spcPct val="100000"/>
              </a:lnSpc>
              <a:spcBef>
                <a:spcPts val="350"/>
              </a:spcBef>
              <a:spcAft>
                <a:spcPts val="0"/>
              </a:spcAft>
              <a:buClrTx/>
              <a:buSzTx/>
              <a:buFontTx/>
              <a:buNone/>
              <a:tabLst/>
              <a:defRPr/>
            </a:pPr>
            <a:r>
              <a:rPr kumimoji="1" sz="2450" b="0" i="1" u="none" strike="noStrike" kern="1200" cap="none" spc="-5" normalizeH="0" baseline="0" noProof="0" dirty="0">
                <a:ln>
                  <a:noFill/>
                </a:ln>
                <a:solidFill>
                  <a:prstClr val="black"/>
                </a:solidFill>
                <a:effectLst/>
                <a:uLnTx/>
                <a:uFillTx/>
                <a:latin typeface="Palatino Linotype"/>
                <a:ea typeface="+mn-ea"/>
                <a:cs typeface="Palatino Linotype"/>
              </a:rPr>
              <a:t>p</a:t>
            </a:r>
            <a:r>
              <a:rPr kumimoji="1" sz="2450" b="0" i="0" u="none" strike="noStrike" kern="1200" cap="none" spc="-5" normalizeH="0" baseline="0" noProof="0" dirty="0">
                <a:ln>
                  <a:noFill/>
                </a:ln>
                <a:solidFill>
                  <a:prstClr val="black"/>
                </a:solidFill>
                <a:effectLst/>
                <a:uLnTx/>
                <a:uFillTx/>
                <a:latin typeface="Lucida Sans Unicode"/>
                <a:ea typeface="+mn-ea"/>
                <a:cs typeface="Lucida Sans Unicode"/>
              </a:rPr>
              <a:t>(</a:t>
            </a:r>
            <a:r>
              <a:rPr kumimoji="1" sz="2450" b="0" i="1" u="none" strike="noStrike" kern="1200" cap="none" spc="-5" normalizeH="0" baseline="0" noProof="0" dirty="0">
                <a:ln>
                  <a:noFill/>
                </a:ln>
                <a:solidFill>
                  <a:prstClr val="black"/>
                </a:solidFill>
                <a:effectLst/>
                <a:uLnTx/>
                <a:uFillTx/>
                <a:latin typeface="Palatino Linotype"/>
                <a:ea typeface="+mn-ea"/>
                <a:cs typeface="Palatino Linotype"/>
              </a:rPr>
              <a:t>y</a:t>
            </a:r>
            <a:r>
              <a:rPr kumimoji="1" sz="2450" b="0" i="1" u="none" strike="noStrike" kern="1200" cap="none" spc="-345" normalizeH="0" baseline="0" noProof="0" dirty="0">
                <a:ln>
                  <a:noFill/>
                </a:ln>
                <a:solidFill>
                  <a:prstClr val="black"/>
                </a:solidFill>
                <a:effectLst/>
                <a:uLnTx/>
                <a:uFillTx/>
                <a:latin typeface="Palatino Linotype"/>
                <a:ea typeface="+mn-ea"/>
                <a:cs typeface="Palatino Linotype"/>
              </a:rPr>
              <a:t> </a:t>
            </a:r>
            <a:r>
              <a:rPr kumimoji="1" sz="2450" b="0" i="0" u="none" strike="noStrike" kern="1200" cap="none" spc="110" normalizeH="0" baseline="0" noProof="0" dirty="0">
                <a:ln>
                  <a:noFill/>
                </a:ln>
                <a:solidFill>
                  <a:prstClr val="black"/>
                </a:solidFill>
                <a:effectLst/>
                <a:uLnTx/>
                <a:uFillTx/>
                <a:latin typeface="Arial Black"/>
                <a:ea typeface="+mn-ea"/>
                <a:cs typeface="Arial Black"/>
              </a:rPr>
              <a:t>|</a:t>
            </a:r>
            <a:r>
              <a:rPr kumimoji="1" sz="2450" b="0" i="0" u="none" strike="noStrike" kern="1200" cap="none" spc="-550" normalizeH="0" baseline="0" noProof="0" dirty="0">
                <a:ln>
                  <a:noFill/>
                </a:ln>
                <a:solidFill>
                  <a:prstClr val="black"/>
                </a:solidFill>
                <a:effectLst/>
                <a:uLnTx/>
                <a:uFillTx/>
                <a:latin typeface="Arial Black"/>
                <a:ea typeface="+mn-ea"/>
                <a:cs typeface="Arial Black"/>
              </a:rPr>
              <a:t> </a:t>
            </a:r>
            <a:r>
              <a:rPr kumimoji="1" sz="2450" b="0" i="1" u="none" strike="noStrike" kern="1200" cap="none" spc="-45" normalizeH="0" baseline="0" noProof="0" dirty="0">
                <a:ln>
                  <a:noFill/>
                </a:ln>
                <a:solidFill>
                  <a:prstClr val="black"/>
                </a:solidFill>
                <a:effectLst/>
                <a:uLnTx/>
                <a:uFillTx/>
                <a:latin typeface="Palatino Linotype"/>
                <a:ea typeface="+mn-ea"/>
                <a:cs typeface="Palatino Linotype"/>
              </a:rPr>
              <a:t>x</a:t>
            </a:r>
            <a:r>
              <a:rPr kumimoji="1" sz="2625" b="0" i="1" u="none" strike="noStrike" kern="1200" cap="none" spc="-67" normalizeH="0" baseline="-19047" noProof="0" dirty="0">
                <a:ln>
                  <a:noFill/>
                </a:ln>
                <a:solidFill>
                  <a:prstClr val="black"/>
                </a:solidFill>
                <a:effectLst/>
                <a:uLnTx/>
                <a:uFillTx/>
                <a:latin typeface="Palatino Linotype"/>
                <a:ea typeface="+mn-ea"/>
                <a:cs typeface="Palatino Linotype"/>
              </a:rPr>
              <a:t>c</a:t>
            </a:r>
            <a:r>
              <a:rPr kumimoji="1" sz="2450" b="0" i="0" u="none" strike="noStrike" kern="1200" cap="none" spc="-45" normalizeH="0" baseline="0" noProof="0" dirty="0">
                <a:ln>
                  <a:noFill/>
                </a:ln>
                <a:solidFill>
                  <a:prstClr val="black"/>
                </a:solidFill>
                <a:effectLst/>
                <a:uLnTx/>
                <a:uFillTx/>
                <a:latin typeface="Lucida Sans Unicode"/>
                <a:ea typeface="+mn-ea"/>
                <a:cs typeface="Lucida Sans Unicode"/>
              </a:rPr>
              <a:t>)</a:t>
            </a:r>
            <a:endParaRPr kumimoji="1" sz="2450" b="0" i="0" u="none" strike="noStrike" kern="1200" cap="none" spc="0" normalizeH="0" baseline="0" noProof="0">
              <a:ln>
                <a:noFill/>
              </a:ln>
              <a:solidFill>
                <a:prstClr val="black"/>
              </a:solidFill>
              <a:effectLst/>
              <a:uLnTx/>
              <a:uFillTx/>
              <a:latin typeface="Lucida Sans Unicode"/>
              <a:ea typeface="+mn-ea"/>
              <a:cs typeface="Lucida Sans Unicode"/>
            </a:endParaRPr>
          </a:p>
          <a:p>
            <a:pPr marL="1959610" marR="0" lvl="0" indent="0" algn="ctr" defTabSz="914400" rtl="0" eaLnBrk="1" fontAlgn="auto" latinLnBrk="0" hangingPunct="1">
              <a:lnSpc>
                <a:spcPct val="100000"/>
              </a:lnSpc>
              <a:spcBef>
                <a:spcPts val="254"/>
              </a:spcBef>
              <a:spcAft>
                <a:spcPts val="0"/>
              </a:spcAft>
              <a:buClrTx/>
              <a:buSzTx/>
              <a:buFontTx/>
              <a:buNone/>
              <a:tabLst/>
              <a:defRPr/>
            </a:pPr>
            <a:r>
              <a:rPr kumimoji="1" sz="2450" b="0" i="1" u="none" strike="noStrike" kern="1200" cap="none" spc="-5" normalizeH="0" baseline="0" noProof="0" dirty="0">
                <a:ln>
                  <a:noFill/>
                </a:ln>
                <a:solidFill>
                  <a:prstClr val="black"/>
                </a:solidFill>
                <a:effectLst/>
                <a:uLnTx/>
                <a:uFillTx/>
                <a:latin typeface="Palatino Linotype"/>
                <a:ea typeface="+mn-ea"/>
                <a:cs typeface="Palatino Linotype"/>
              </a:rPr>
              <a:t>p</a:t>
            </a:r>
            <a:r>
              <a:rPr kumimoji="1" sz="2450" b="0" i="0" u="none" strike="noStrike" kern="1200" cap="none" spc="-5" normalizeH="0" baseline="0" noProof="0" dirty="0">
                <a:ln>
                  <a:noFill/>
                </a:ln>
                <a:solidFill>
                  <a:prstClr val="black"/>
                </a:solidFill>
                <a:effectLst/>
                <a:uLnTx/>
                <a:uFillTx/>
                <a:latin typeface="Lucida Sans Unicode"/>
                <a:ea typeface="+mn-ea"/>
                <a:cs typeface="Lucida Sans Unicode"/>
              </a:rPr>
              <a:t>(</a:t>
            </a:r>
            <a:r>
              <a:rPr kumimoji="1" sz="2450" b="0" i="1" u="none" strike="noStrike" kern="1200" cap="none" spc="-5" normalizeH="0" baseline="0" noProof="0" dirty="0">
                <a:ln>
                  <a:noFill/>
                </a:ln>
                <a:solidFill>
                  <a:prstClr val="black"/>
                </a:solidFill>
                <a:effectLst/>
                <a:uLnTx/>
                <a:uFillTx/>
                <a:latin typeface="Palatino Linotype"/>
                <a:ea typeface="+mn-ea"/>
                <a:cs typeface="Palatino Linotype"/>
              </a:rPr>
              <a:t>y</a:t>
            </a:r>
            <a:r>
              <a:rPr kumimoji="1" sz="2450" b="0" i="1" u="none" strike="noStrike" kern="1200" cap="none" spc="-370" normalizeH="0" baseline="0" noProof="0" dirty="0">
                <a:ln>
                  <a:noFill/>
                </a:ln>
                <a:solidFill>
                  <a:prstClr val="black"/>
                </a:solidFill>
                <a:effectLst/>
                <a:uLnTx/>
                <a:uFillTx/>
                <a:latin typeface="Palatino Linotype"/>
                <a:ea typeface="+mn-ea"/>
                <a:cs typeface="Palatino Linotype"/>
              </a:rPr>
              <a:t> </a:t>
            </a:r>
            <a:r>
              <a:rPr kumimoji="1" sz="2450" b="0" i="0" u="none" strike="noStrike" kern="1200" cap="none" spc="110" normalizeH="0" baseline="0" noProof="0" dirty="0">
                <a:ln>
                  <a:noFill/>
                </a:ln>
                <a:solidFill>
                  <a:prstClr val="black"/>
                </a:solidFill>
                <a:effectLst/>
                <a:uLnTx/>
                <a:uFillTx/>
                <a:latin typeface="Arial Black"/>
                <a:ea typeface="+mn-ea"/>
                <a:cs typeface="Arial Black"/>
              </a:rPr>
              <a:t>|</a:t>
            </a:r>
            <a:r>
              <a:rPr kumimoji="1" sz="2450" b="0" i="0" u="none" strike="noStrike" kern="1200" cap="none" spc="-570" normalizeH="0" baseline="0" noProof="0" dirty="0">
                <a:ln>
                  <a:noFill/>
                </a:ln>
                <a:solidFill>
                  <a:prstClr val="black"/>
                </a:solidFill>
                <a:effectLst/>
                <a:uLnTx/>
                <a:uFillTx/>
                <a:latin typeface="Arial Black"/>
                <a:ea typeface="+mn-ea"/>
                <a:cs typeface="Arial Black"/>
              </a:rPr>
              <a:t> </a:t>
            </a:r>
            <a:r>
              <a:rPr kumimoji="1" sz="2450" b="0" i="1" u="none" strike="noStrike" kern="1200" cap="none" spc="-45" normalizeH="0" baseline="0" noProof="0" dirty="0">
                <a:ln>
                  <a:noFill/>
                </a:ln>
                <a:solidFill>
                  <a:prstClr val="black"/>
                </a:solidFill>
                <a:effectLst/>
                <a:uLnTx/>
                <a:uFillTx/>
                <a:latin typeface="Palatino Linotype"/>
                <a:ea typeface="+mn-ea"/>
                <a:cs typeface="Palatino Linotype"/>
              </a:rPr>
              <a:t>x</a:t>
            </a:r>
            <a:r>
              <a:rPr kumimoji="1" sz="2625" b="0" i="1" u="none" strike="noStrike" kern="1200" cap="none" spc="-67" normalizeH="0" baseline="-19047" noProof="0" dirty="0">
                <a:ln>
                  <a:noFill/>
                </a:ln>
                <a:solidFill>
                  <a:prstClr val="black"/>
                </a:solidFill>
                <a:effectLst/>
                <a:uLnTx/>
                <a:uFillTx/>
                <a:latin typeface="Palatino Linotype"/>
                <a:ea typeface="+mn-ea"/>
                <a:cs typeface="Palatino Linotype"/>
              </a:rPr>
              <a:t>d</a:t>
            </a:r>
            <a:r>
              <a:rPr kumimoji="1" sz="2450" b="0" i="0" u="none" strike="noStrike" kern="1200" cap="none" spc="-45" normalizeH="0" baseline="0" noProof="0" dirty="0">
                <a:ln>
                  <a:noFill/>
                </a:ln>
                <a:solidFill>
                  <a:prstClr val="black"/>
                </a:solidFill>
                <a:effectLst/>
                <a:uLnTx/>
                <a:uFillTx/>
                <a:latin typeface="Lucida Sans Unicode"/>
                <a:ea typeface="+mn-ea"/>
                <a:cs typeface="Lucida Sans Unicode"/>
              </a:rPr>
              <a:t>)</a:t>
            </a:r>
            <a:endParaRPr kumimoji="1" sz="2450" b="0" i="0" u="none" strike="noStrike" kern="1200" cap="none" spc="0" normalizeH="0" baseline="0" noProof="0">
              <a:ln>
                <a:noFill/>
              </a:ln>
              <a:solidFill>
                <a:prstClr val="black"/>
              </a:solidFill>
              <a:effectLst/>
              <a:uLnTx/>
              <a:uFillTx/>
              <a:latin typeface="Lucida Sans Unicode"/>
              <a:ea typeface="+mn-ea"/>
              <a:cs typeface="Lucida Sans Unicode"/>
            </a:endParaRPr>
          </a:p>
          <a:p>
            <a:pPr marL="0" marR="0" lvl="0" indent="0" algn="l" defTabSz="914400" rtl="0" eaLnBrk="1" fontAlgn="auto" latinLnBrk="0" hangingPunct="1">
              <a:lnSpc>
                <a:spcPct val="100000"/>
              </a:lnSpc>
              <a:spcBef>
                <a:spcPts val="25"/>
              </a:spcBef>
              <a:spcAft>
                <a:spcPts val="0"/>
              </a:spcAft>
              <a:buClrTx/>
              <a:buSzTx/>
              <a:buFontTx/>
              <a:buNone/>
              <a:tabLst/>
              <a:defRPr/>
            </a:pPr>
            <a:endParaRPr kumimoji="1" sz="4350" b="0" i="0" u="none" strike="noStrike" kern="1200" cap="none" spc="0" normalizeH="0" baseline="0" noProof="0">
              <a:ln>
                <a:noFill/>
              </a:ln>
              <a:solidFill>
                <a:prstClr val="black"/>
              </a:solidFill>
              <a:effectLst/>
              <a:uLnTx/>
              <a:uFillTx/>
              <a:latin typeface="Times New Roman"/>
              <a:ea typeface="+mn-ea"/>
              <a:cs typeface="Times New Roman"/>
            </a:endParaRPr>
          </a:p>
          <a:p>
            <a:pPr marL="25400" marR="0" lvl="0" indent="0" algn="l" defTabSz="914400" rtl="0" eaLnBrk="1" fontAlgn="auto" latinLnBrk="0" hangingPunct="1">
              <a:lnSpc>
                <a:spcPct val="100000"/>
              </a:lnSpc>
              <a:spcBef>
                <a:spcPts val="0"/>
              </a:spcBef>
              <a:spcAft>
                <a:spcPts val="0"/>
              </a:spcAft>
              <a:buClrTx/>
              <a:buSzTx/>
              <a:buFontTx/>
              <a:buNone/>
              <a:tabLst/>
              <a:defRPr/>
            </a:pPr>
            <a:r>
              <a:rPr kumimoji="1" sz="3300" b="0" i="1" u="none" strike="noStrike" kern="1200" cap="none" spc="-190" normalizeH="0" baseline="0" noProof="0" dirty="0">
                <a:ln>
                  <a:noFill/>
                </a:ln>
                <a:solidFill>
                  <a:prstClr val="black"/>
                </a:solidFill>
                <a:effectLst/>
                <a:uLnTx/>
                <a:uFillTx/>
                <a:latin typeface="Palatino Linotype"/>
                <a:ea typeface="+mn-ea"/>
                <a:cs typeface="Palatino Linotype"/>
              </a:rPr>
              <a:t>y</a:t>
            </a:r>
            <a:endParaRPr kumimoji="1" sz="3300" b="0" i="0" u="none" strike="noStrike" kern="1200" cap="none" spc="0" normalizeH="0" baseline="0" noProof="0">
              <a:ln>
                <a:noFill/>
              </a:ln>
              <a:solidFill>
                <a:prstClr val="black"/>
              </a:solidFill>
              <a:effectLst/>
              <a:uLnTx/>
              <a:uFillTx/>
              <a:latin typeface="Palatino Linotype"/>
              <a:ea typeface="+mn-ea"/>
              <a:cs typeface="Palatino Linotype"/>
            </a:endParaRPr>
          </a:p>
        </p:txBody>
      </p:sp>
      <p:sp>
        <p:nvSpPr>
          <p:cNvPr id="7" name="object 7"/>
          <p:cNvSpPr/>
          <p:nvPr/>
        </p:nvSpPr>
        <p:spPr>
          <a:xfrm>
            <a:off x="5876052" y="5503803"/>
            <a:ext cx="0" cy="3448050"/>
          </a:xfrm>
          <a:custGeom>
            <a:avLst/>
            <a:gdLst/>
            <a:ahLst/>
            <a:cxnLst/>
            <a:rect l="l" t="t" r="r" b="b"/>
            <a:pathLst>
              <a:path h="3448050">
                <a:moveTo>
                  <a:pt x="0" y="3447740"/>
                </a:moveTo>
                <a:lnTo>
                  <a:pt x="0" y="0"/>
                </a:lnTo>
              </a:path>
            </a:pathLst>
          </a:custGeom>
          <a:ln w="41883">
            <a:solidFill>
              <a:srgbClr val="000000"/>
            </a:solidFill>
            <a:prstDash val="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txBox="1"/>
          <p:nvPr/>
        </p:nvSpPr>
        <p:spPr>
          <a:xfrm>
            <a:off x="5475608" y="5036815"/>
            <a:ext cx="663575" cy="402590"/>
          </a:xfrm>
          <a:prstGeom prst="rect">
            <a:avLst/>
          </a:prstGeom>
        </p:spPr>
        <p:txBody>
          <a:bodyPr vert="horz" wrap="square" lIns="0" tIns="15240" rIns="0" bIns="0" rtlCol="0">
            <a:spAutoFit/>
          </a:bodyPr>
          <a:lstStyle/>
          <a:p>
            <a:pPr marL="38100" marR="0" lvl="0" indent="0" algn="l" defTabSz="914400" rtl="0" eaLnBrk="1" fontAlgn="auto" latinLnBrk="0" hangingPunct="1">
              <a:lnSpc>
                <a:spcPct val="100000"/>
              </a:lnSpc>
              <a:spcBef>
                <a:spcPts val="120"/>
              </a:spcBef>
              <a:spcAft>
                <a:spcPts val="0"/>
              </a:spcAft>
              <a:buClrTx/>
              <a:buSzTx/>
              <a:buFontTx/>
              <a:buNone/>
              <a:tabLst/>
              <a:defRPr/>
            </a:pPr>
            <a:r>
              <a:rPr kumimoji="1" sz="3675" b="0" i="1" u="none" strike="noStrike" kern="1200" cap="none" spc="-322" normalizeH="0" baseline="13605" noProof="0" dirty="0">
                <a:ln>
                  <a:noFill/>
                </a:ln>
                <a:solidFill>
                  <a:prstClr val="black"/>
                </a:solidFill>
                <a:effectLst/>
                <a:uLnTx/>
                <a:uFillTx/>
                <a:latin typeface="Palatino Linotype"/>
                <a:ea typeface="+mn-ea"/>
                <a:cs typeface="Palatino Linotype"/>
              </a:rPr>
              <a:t>y</a:t>
            </a:r>
            <a:r>
              <a:rPr kumimoji="1" sz="1750" b="0" i="0" u="none" strike="noStrike" kern="1200" cap="none" spc="-215" normalizeH="0" baseline="0" noProof="0" dirty="0">
                <a:ln>
                  <a:noFill/>
                </a:ln>
                <a:solidFill>
                  <a:prstClr val="black"/>
                </a:solidFill>
                <a:effectLst/>
                <a:uLnTx/>
                <a:uFillTx/>
                <a:latin typeface="Lucida Sans Unicode"/>
                <a:ea typeface="+mn-ea"/>
                <a:cs typeface="Lucida Sans Unicode"/>
              </a:rPr>
              <a:t>meas</a:t>
            </a:r>
            <a:endParaRPr kumimoji="1" sz="17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9" name="object 9"/>
          <p:cNvSpPr txBox="1"/>
          <p:nvPr/>
        </p:nvSpPr>
        <p:spPr>
          <a:xfrm>
            <a:off x="12102114" y="5809112"/>
            <a:ext cx="3340735" cy="1498231"/>
          </a:xfrm>
          <a:prstGeom prst="rect">
            <a:avLst/>
          </a:prstGeom>
        </p:spPr>
        <p:txBody>
          <a:bodyPr vert="horz" wrap="square" lIns="0" tIns="6985" rIns="0" bIns="0" rtlCol="0">
            <a:spAutoFit/>
          </a:bodyPr>
          <a:lstStyle/>
          <a:p>
            <a:pPr marL="12065" marR="5080" lvl="0" indent="-14604" algn="ctr">
              <a:lnSpc>
                <a:spcPct val="102000"/>
              </a:lnSpc>
              <a:spcBef>
                <a:spcPts val="55"/>
              </a:spcBef>
              <a:tabLst>
                <a:tab pos="807720" algn="l"/>
                <a:tab pos="1688464" algn="l"/>
              </a:tabLst>
              <a:defRPr/>
            </a:pPr>
            <a:r>
              <a:rPr kumimoji="1" sz="3100" b="0" i="0" u="none" strike="noStrike" kern="1200" cap="none" spc="-20" normalizeH="0" baseline="0" noProof="0" dirty="0" smtClean="0">
                <a:ln>
                  <a:noFill/>
                </a:ln>
                <a:solidFill>
                  <a:srgbClr val="002A5C"/>
                </a:solidFill>
                <a:effectLst/>
                <a:uLnTx/>
                <a:uFillTx/>
                <a:latin typeface="Arial"/>
                <a:ea typeface="+mn-ea"/>
                <a:cs typeface="Arial"/>
              </a:rPr>
              <a:t>Which</a:t>
            </a:r>
            <a:r>
              <a:rPr lang="en-US" altLang="ja-JP" sz="3200" i="1" spc="-85" dirty="0">
                <a:solidFill>
                  <a:prstClr val="black"/>
                </a:solidFill>
                <a:latin typeface="Palatino Linotype"/>
                <a:cs typeface="Palatino Linotype"/>
              </a:rPr>
              <a:t> x </a:t>
            </a:r>
            <a:r>
              <a:rPr kumimoji="1" sz="3100" b="0" i="0" u="none" strike="noStrike" kern="1200" cap="none" spc="-20" normalizeH="0" baseline="0" noProof="0" dirty="0">
                <a:ln>
                  <a:noFill/>
                </a:ln>
                <a:solidFill>
                  <a:srgbClr val="002A5C"/>
                </a:solidFill>
                <a:effectLst/>
                <a:uLnTx/>
                <a:uFillTx/>
                <a:latin typeface="Arial"/>
                <a:ea typeface="+mn-ea"/>
                <a:cs typeface="Arial"/>
              </a:rPr>
              <a:t>	</a:t>
            </a:r>
            <a:r>
              <a:rPr kumimoji="1" sz="3100" b="0" i="0" u="none" strike="noStrike" kern="1200" cap="none" spc="10" normalizeH="0" baseline="0" noProof="0" dirty="0">
                <a:ln>
                  <a:noFill/>
                </a:ln>
                <a:solidFill>
                  <a:srgbClr val="002A5C"/>
                </a:solidFill>
                <a:effectLst/>
                <a:uLnTx/>
                <a:uFillTx/>
                <a:latin typeface="Arial"/>
                <a:ea typeface="+mn-ea"/>
                <a:cs typeface="Arial"/>
              </a:rPr>
              <a:t>is the  </a:t>
            </a:r>
            <a:r>
              <a:rPr kumimoji="1" sz="3100" b="0" i="0" u="none" strike="noStrike" kern="1200" cap="none" spc="-30" normalizeH="0" baseline="0" noProof="0" dirty="0">
                <a:ln>
                  <a:noFill/>
                </a:ln>
                <a:solidFill>
                  <a:srgbClr val="002A5C"/>
                </a:solidFill>
                <a:effectLst/>
                <a:uLnTx/>
                <a:uFillTx/>
                <a:latin typeface="Arial"/>
                <a:ea typeface="+mn-ea"/>
                <a:cs typeface="Arial"/>
              </a:rPr>
              <a:t>most </a:t>
            </a:r>
            <a:r>
              <a:rPr kumimoji="1" sz="3100" b="0" i="0" u="none" strike="noStrike" kern="1200" cap="none" spc="40" normalizeH="0" baseline="0" noProof="0" dirty="0">
                <a:ln>
                  <a:noFill/>
                </a:ln>
                <a:solidFill>
                  <a:srgbClr val="002A5C"/>
                </a:solidFill>
                <a:effectLst/>
                <a:uLnTx/>
                <a:uFillTx/>
                <a:latin typeface="Arial"/>
                <a:ea typeface="+mn-ea"/>
                <a:cs typeface="Arial"/>
              </a:rPr>
              <a:t>likely </a:t>
            </a:r>
            <a:r>
              <a:rPr kumimoji="1" sz="3100" b="0" i="0" u="none" strike="noStrike" kern="1200" cap="none" spc="-55" normalizeH="0" baseline="0" noProof="0" dirty="0">
                <a:ln>
                  <a:noFill/>
                </a:ln>
                <a:solidFill>
                  <a:srgbClr val="FF0000"/>
                </a:solidFill>
                <a:effectLst/>
                <a:uLnTx/>
                <a:uFillTx/>
                <a:latin typeface="Arial"/>
                <a:ea typeface="+mn-ea"/>
                <a:cs typeface="Arial"/>
              </a:rPr>
              <a:t>given</a:t>
            </a:r>
            <a:r>
              <a:rPr kumimoji="1" sz="3100" b="0" i="0" u="none" strike="noStrike" kern="1200" cap="none" spc="-55" normalizeH="0" baseline="0" noProof="0" dirty="0">
                <a:ln>
                  <a:noFill/>
                </a:ln>
                <a:solidFill>
                  <a:srgbClr val="002A5C"/>
                </a:solidFill>
                <a:effectLst/>
                <a:uLnTx/>
                <a:uFillTx/>
                <a:latin typeface="Arial"/>
                <a:ea typeface="+mn-ea"/>
                <a:cs typeface="Arial"/>
              </a:rPr>
              <a:t>  </a:t>
            </a:r>
            <a:r>
              <a:rPr kumimoji="1" sz="3100" b="0" i="0" u="none" strike="noStrike" kern="1200" cap="none" spc="10" normalizeH="0" baseline="0" noProof="0" dirty="0">
                <a:ln>
                  <a:noFill/>
                </a:ln>
                <a:solidFill>
                  <a:srgbClr val="FF0000"/>
                </a:solidFill>
                <a:effectLst/>
                <a:uLnTx/>
                <a:uFillTx/>
                <a:latin typeface="Arial"/>
                <a:ea typeface="+mn-ea"/>
                <a:cs typeface="Arial"/>
              </a:rPr>
              <a:t>the</a:t>
            </a:r>
            <a:r>
              <a:rPr kumimoji="1" sz="3100" b="0" i="0" u="none" strike="noStrike" kern="1200" cap="none" spc="0" normalizeH="0" baseline="0" noProof="0" dirty="0">
                <a:ln>
                  <a:noFill/>
                </a:ln>
                <a:solidFill>
                  <a:srgbClr val="002A5C"/>
                </a:solidFill>
                <a:effectLst/>
                <a:uLnTx/>
                <a:uFillTx/>
                <a:latin typeface="Arial"/>
                <a:ea typeface="+mn-ea"/>
                <a:cs typeface="Arial"/>
              </a:rPr>
              <a:t>	</a:t>
            </a:r>
            <a:r>
              <a:rPr kumimoji="1" sz="3100" b="0" i="0" u="none" strike="noStrike" kern="1200" cap="none" spc="-70" normalizeH="0" baseline="0" noProof="0" dirty="0">
                <a:ln>
                  <a:noFill/>
                </a:ln>
                <a:solidFill>
                  <a:srgbClr val="FF0000"/>
                </a:solidFill>
                <a:effectLst/>
                <a:uLnTx/>
                <a:uFillTx/>
                <a:latin typeface="Arial"/>
                <a:ea typeface="+mn-ea"/>
                <a:cs typeface="Arial"/>
              </a:rPr>
              <a:t>measurement</a:t>
            </a:r>
            <a:r>
              <a:rPr kumimoji="1" sz="3100" b="0" i="0" u="none" strike="noStrike" kern="1200" cap="none" spc="-70" normalizeH="0" baseline="0" noProof="0" dirty="0">
                <a:ln>
                  <a:noFill/>
                </a:ln>
                <a:solidFill>
                  <a:srgbClr val="002A5C"/>
                </a:solidFill>
                <a:effectLst/>
                <a:uLnTx/>
                <a:uFillTx/>
                <a:latin typeface="Arial"/>
                <a:ea typeface="+mn-ea"/>
                <a:cs typeface="Arial"/>
              </a:rPr>
              <a:t>?</a:t>
            </a:r>
            <a:endParaRPr kumimoji="1" sz="3100" b="0" i="0" u="none" strike="noStrike" kern="1200" cap="none" spc="0" normalizeH="0" baseline="0" noProof="0" dirty="0">
              <a:ln>
                <a:noFill/>
              </a:ln>
              <a:solidFill>
                <a:prstClr val="black"/>
              </a:solidFill>
              <a:effectLst/>
              <a:uLnTx/>
              <a:uFillTx/>
              <a:latin typeface="Arial"/>
              <a:ea typeface="+mn-ea"/>
              <a:cs typeface="Arial"/>
            </a:endParaRPr>
          </a:p>
        </p:txBody>
      </p:sp>
      <p:sp>
        <p:nvSpPr>
          <p:cNvPr id="10" name="object 10"/>
          <p:cNvSpPr txBox="1"/>
          <p:nvPr/>
        </p:nvSpPr>
        <p:spPr>
          <a:xfrm>
            <a:off x="7403239" y="3810738"/>
            <a:ext cx="3501390" cy="528320"/>
          </a:xfrm>
          <a:prstGeom prst="rect">
            <a:avLst/>
          </a:prstGeom>
        </p:spPr>
        <p:txBody>
          <a:bodyPr vert="horz" wrap="square" lIns="0" tIns="12065" rIns="0" bIns="0" rtlCol="0">
            <a:spAutoFit/>
          </a:bodyPr>
          <a:lstStyle/>
          <a:p>
            <a:pPr marL="38100" marR="0" lvl="0" indent="0" algn="l" defTabSz="914400" rtl="0" eaLnBrk="1" fontAlgn="auto" latinLnBrk="0" hangingPunct="1">
              <a:lnSpc>
                <a:spcPct val="100000"/>
              </a:lnSpc>
              <a:spcBef>
                <a:spcPts val="95"/>
              </a:spcBef>
              <a:spcAft>
                <a:spcPts val="0"/>
              </a:spcAft>
              <a:buClrTx/>
              <a:buSzTx/>
              <a:buFontTx/>
              <a:buNone/>
              <a:tabLst>
                <a:tab pos="2365375" algn="l"/>
              </a:tabLst>
              <a:defRPr/>
            </a:pPr>
            <a:r>
              <a:rPr kumimoji="1" sz="3300" b="0" i="1" u="none" strike="noStrike" kern="1200" cap="none" spc="-15" normalizeH="0" baseline="0" noProof="0" dirty="0">
                <a:ln>
                  <a:noFill/>
                </a:ln>
                <a:solidFill>
                  <a:prstClr val="black"/>
                </a:solidFill>
                <a:effectLst/>
                <a:uLnTx/>
                <a:uFillTx/>
                <a:latin typeface="Palatino Linotype"/>
                <a:ea typeface="+mn-ea"/>
                <a:cs typeface="Palatino Linotype"/>
              </a:rPr>
              <a:t>x</a:t>
            </a:r>
            <a:r>
              <a:rPr kumimoji="1" sz="3300" b="0" i="0" u="none" strike="noStrike" kern="1200" cap="none" spc="-1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390" normalizeH="0" baseline="0" noProof="0" dirty="0">
                <a:ln>
                  <a:noFill/>
                </a:ln>
                <a:solidFill>
                  <a:prstClr val="black"/>
                </a:solidFill>
                <a:effectLst/>
                <a:uLnTx/>
                <a:uFillTx/>
                <a:latin typeface="Lucida Sans Unicode"/>
                <a:ea typeface="+mn-ea"/>
                <a:cs typeface="Lucida Sans Unicode"/>
              </a:rPr>
              <a:t> argmax</a:t>
            </a:r>
            <a:r>
              <a:rPr kumimoji="1" sz="3300" b="0" i="0" u="none" strike="noStrike" kern="1200" cap="none" spc="-260" normalizeH="0" baseline="0" noProof="0" dirty="0">
                <a:ln>
                  <a:noFill/>
                </a:ln>
                <a:solidFill>
                  <a:prstClr val="black"/>
                </a:solidFill>
                <a:effectLst/>
                <a:uLnTx/>
                <a:uFillTx/>
                <a:latin typeface="Lucida Sans Unicode"/>
                <a:ea typeface="+mn-ea"/>
                <a:cs typeface="Lucida Sans Unicode"/>
              </a:rPr>
              <a:t> </a:t>
            </a:r>
            <a:r>
              <a:rPr kumimoji="1" sz="3525" b="0" i="1" u="none" strike="noStrike" kern="1200" cap="none" spc="-209" normalizeH="0" baseline="-18912" noProof="0" dirty="0">
                <a:ln>
                  <a:noFill/>
                </a:ln>
                <a:solidFill>
                  <a:prstClr val="black"/>
                </a:solidFill>
                <a:effectLst/>
                <a:uLnTx/>
                <a:uFillTx/>
                <a:latin typeface="Palatino Linotype"/>
                <a:ea typeface="+mn-ea"/>
                <a:cs typeface="Palatino Linotype"/>
              </a:rPr>
              <a:t>x	</a:t>
            </a:r>
            <a:r>
              <a:rPr kumimoji="1" sz="3300" b="0" i="1" u="none" strike="noStrike" kern="1200" cap="none" spc="-30" normalizeH="0" baseline="0" noProof="0" dirty="0">
                <a:ln>
                  <a:noFill/>
                </a:ln>
                <a:solidFill>
                  <a:prstClr val="black"/>
                </a:solidFill>
                <a:effectLst/>
                <a:uLnTx/>
                <a:uFillTx/>
                <a:latin typeface="Palatino Linotype"/>
                <a:ea typeface="+mn-ea"/>
                <a:cs typeface="Palatino Linotype"/>
              </a:rPr>
              <a:t>p</a:t>
            </a:r>
            <a:r>
              <a:rPr kumimoji="1" sz="3300" b="0" i="0" u="none" strike="noStrike" kern="1200" cap="none" spc="-30" normalizeH="0" baseline="0" noProof="0" dirty="0">
                <a:ln>
                  <a:noFill/>
                </a:ln>
                <a:solidFill>
                  <a:prstClr val="black"/>
                </a:solidFill>
                <a:effectLst/>
                <a:uLnTx/>
                <a:uFillTx/>
                <a:latin typeface="Lucida Sans Unicode"/>
                <a:ea typeface="+mn-ea"/>
                <a:cs typeface="Lucida Sans Unicode"/>
              </a:rPr>
              <a:t>(</a:t>
            </a:r>
            <a:r>
              <a:rPr kumimoji="1" sz="3300" b="0" i="1" u="none" strike="noStrike" kern="1200" cap="none" spc="-30" normalizeH="0" baseline="0" noProof="0" dirty="0">
                <a:ln>
                  <a:noFill/>
                </a:ln>
                <a:solidFill>
                  <a:prstClr val="black"/>
                </a:solidFill>
                <a:effectLst/>
                <a:uLnTx/>
                <a:uFillTx/>
                <a:latin typeface="Palatino Linotype"/>
                <a:ea typeface="+mn-ea"/>
                <a:cs typeface="Palatino Linotype"/>
              </a:rPr>
              <a:t>y</a:t>
            </a:r>
            <a:r>
              <a:rPr kumimoji="1" sz="3300" b="0" i="1" u="none" strike="noStrike" kern="1200" cap="none" spc="-484" normalizeH="0" baseline="0" noProof="0" dirty="0">
                <a:ln>
                  <a:noFill/>
                </a:ln>
                <a:solidFill>
                  <a:prstClr val="black"/>
                </a:solidFill>
                <a:effectLst/>
                <a:uLnTx/>
                <a:uFillTx/>
                <a:latin typeface="Palatino Linotype"/>
                <a:ea typeface="+mn-ea"/>
                <a:cs typeface="Palatino Linotype"/>
              </a:rPr>
              <a:t> </a:t>
            </a:r>
            <a:r>
              <a:rPr kumimoji="1" sz="3300" b="0" i="0" u="none" strike="noStrike" kern="1200" cap="none" spc="135" normalizeH="0" baseline="0" noProof="0" dirty="0">
                <a:ln>
                  <a:noFill/>
                </a:ln>
                <a:solidFill>
                  <a:prstClr val="black"/>
                </a:solidFill>
                <a:effectLst/>
                <a:uLnTx/>
                <a:uFillTx/>
                <a:latin typeface="Arial Black"/>
                <a:ea typeface="+mn-ea"/>
                <a:cs typeface="Arial Black"/>
              </a:rPr>
              <a:t>|</a:t>
            </a:r>
            <a:r>
              <a:rPr kumimoji="1" sz="3300" b="0" i="0" u="none" strike="noStrike" kern="1200" cap="none" spc="-765" normalizeH="0" baseline="0" noProof="0" dirty="0">
                <a:ln>
                  <a:noFill/>
                </a:ln>
                <a:solidFill>
                  <a:prstClr val="black"/>
                </a:solidFill>
                <a:effectLst/>
                <a:uLnTx/>
                <a:uFillTx/>
                <a:latin typeface="Arial Black"/>
                <a:ea typeface="+mn-ea"/>
                <a:cs typeface="Arial Black"/>
              </a:rPr>
              <a:t> </a:t>
            </a:r>
            <a:r>
              <a:rPr kumimoji="1" sz="3300" b="0" i="1" u="none" strike="noStrike" kern="1200" cap="none" spc="-85" normalizeH="0" baseline="0" noProof="0" dirty="0">
                <a:ln>
                  <a:noFill/>
                </a:ln>
                <a:solidFill>
                  <a:prstClr val="black"/>
                </a:solidFill>
                <a:effectLst/>
                <a:uLnTx/>
                <a:uFillTx/>
                <a:latin typeface="Palatino Linotype"/>
                <a:ea typeface="+mn-ea"/>
                <a:cs typeface="Palatino Linotype"/>
              </a:rPr>
              <a:t>x</a:t>
            </a:r>
            <a:r>
              <a:rPr kumimoji="1" sz="3300" b="0" i="0" u="none" strike="noStrike" kern="1200" cap="none" spc="-85" normalizeH="0" baseline="0" noProof="0" dirty="0">
                <a:ln>
                  <a:noFill/>
                </a:ln>
                <a:solidFill>
                  <a:prstClr val="black"/>
                </a:solidFill>
                <a:effectLst/>
                <a:uLnTx/>
                <a:uFillTx/>
                <a:latin typeface="Lucida Sans Unicode"/>
                <a:ea typeface="+mn-ea"/>
                <a:cs typeface="Lucida Sans Unicode"/>
              </a:rPr>
              <a:t>)</a:t>
            </a:r>
            <a:endParaRPr kumimoji="1" sz="3300" b="0" i="0" u="none" strike="noStrike" kern="1200" cap="none" spc="0" normalizeH="0" baseline="0" noProof="0" dirty="0">
              <a:ln>
                <a:noFill/>
              </a:ln>
              <a:solidFill>
                <a:prstClr val="black"/>
              </a:solidFill>
              <a:effectLst/>
              <a:uLnTx/>
              <a:uFillTx/>
              <a:latin typeface="Lucida Sans Unicode"/>
              <a:ea typeface="+mn-ea"/>
              <a:cs typeface="Lucida Sans Unicode"/>
            </a:endParaRPr>
          </a:p>
        </p:txBody>
      </p:sp>
      <p:sp>
        <p:nvSpPr>
          <p:cNvPr id="11" name="object 11"/>
          <p:cNvSpPr txBox="1"/>
          <p:nvPr/>
        </p:nvSpPr>
        <p:spPr>
          <a:xfrm>
            <a:off x="1453222" y="2563137"/>
            <a:ext cx="14313827" cy="509114"/>
          </a:xfrm>
          <a:prstGeom prst="rect">
            <a:avLst/>
          </a:prstGeom>
        </p:spPr>
        <p:txBody>
          <a:bodyPr vert="horz" wrap="square" lIns="0" tIns="16510" rIns="0" bIns="0" rtlCol="0">
            <a:spAutoFit/>
          </a:bodyPr>
          <a:lstStyle/>
          <a:p>
            <a:pPr marL="452120" lvl="0" indent="-440055">
              <a:spcBef>
                <a:spcPts val="130"/>
              </a:spcBef>
              <a:buSzPct val="125806"/>
              <a:buFontTx/>
              <a:buChar char="•"/>
              <a:tabLst>
                <a:tab pos="452755" algn="l"/>
                <a:tab pos="4028440" algn="l"/>
              </a:tabLst>
              <a:defRPr/>
            </a:pPr>
            <a:r>
              <a:rPr kumimoji="1" sz="3100" b="0" i="0" u="none" strike="noStrike" kern="1200" cap="none" spc="-300" normalizeH="0" baseline="0" noProof="0" dirty="0">
                <a:ln>
                  <a:noFill/>
                </a:ln>
                <a:solidFill>
                  <a:srgbClr val="002A5C"/>
                </a:solidFill>
                <a:effectLst/>
                <a:uLnTx/>
                <a:uFillTx/>
                <a:latin typeface="Arial"/>
                <a:ea typeface="+mn-ea"/>
                <a:cs typeface="Arial"/>
              </a:rPr>
              <a:t>We  </a:t>
            </a:r>
            <a:r>
              <a:rPr kumimoji="1" sz="3100" b="0" i="0" u="none" strike="noStrike" kern="1200" cap="none" spc="-45" normalizeH="0" baseline="0" noProof="0" dirty="0">
                <a:ln>
                  <a:noFill/>
                </a:ln>
                <a:solidFill>
                  <a:srgbClr val="002A5C"/>
                </a:solidFill>
                <a:effectLst/>
                <a:uLnTx/>
                <a:uFillTx/>
                <a:latin typeface="Arial"/>
                <a:ea typeface="+mn-ea"/>
                <a:cs typeface="Arial"/>
              </a:rPr>
              <a:t>can</a:t>
            </a:r>
            <a:r>
              <a:rPr kumimoji="1" sz="3100" b="0" i="0" u="none" strike="noStrike" kern="1200" cap="none" spc="-60" normalizeH="0" baseline="0" noProof="0" dirty="0">
                <a:ln>
                  <a:noFill/>
                </a:ln>
                <a:solidFill>
                  <a:srgbClr val="002A5C"/>
                </a:solidFill>
                <a:effectLst/>
                <a:uLnTx/>
                <a:uFillTx/>
                <a:latin typeface="Arial"/>
                <a:ea typeface="+mn-ea"/>
                <a:cs typeface="Arial"/>
              </a:rPr>
              <a:t> </a:t>
            </a:r>
            <a:r>
              <a:rPr kumimoji="1" sz="3100" b="0" i="0" u="none" strike="noStrike" kern="1200" cap="none" spc="-100" normalizeH="0" baseline="0" noProof="0" dirty="0">
                <a:ln>
                  <a:noFill/>
                </a:ln>
                <a:solidFill>
                  <a:srgbClr val="002A5C"/>
                </a:solidFill>
                <a:effectLst/>
                <a:uLnTx/>
                <a:uFillTx/>
                <a:latin typeface="Arial"/>
                <a:ea typeface="+mn-ea"/>
                <a:cs typeface="Arial"/>
              </a:rPr>
              <a:t>ask</a:t>
            </a:r>
            <a:r>
              <a:rPr kumimoji="1" sz="3100" b="0" i="0" u="none" strike="noStrike" kern="1200" cap="none" spc="100" normalizeH="0" baseline="0" noProof="0" dirty="0">
                <a:ln>
                  <a:noFill/>
                </a:ln>
                <a:solidFill>
                  <a:srgbClr val="002A5C"/>
                </a:solidFill>
                <a:effectLst/>
                <a:uLnTx/>
                <a:uFillTx/>
                <a:latin typeface="Arial"/>
                <a:ea typeface="+mn-ea"/>
                <a:cs typeface="Arial"/>
              </a:rPr>
              <a:t> </a:t>
            </a:r>
            <a:r>
              <a:rPr kumimoji="1" sz="3100" b="0" i="0" u="none" strike="noStrike" kern="1200" cap="none" spc="15" normalizeH="0" baseline="0" noProof="0" dirty="0" smtClean="0">
                <a:ln>
                  <a:noFill/>
                </a:ln>
                <a:solidFill>
                  <a:srgbClr val="002A5C"/>
                </a:solidFill>
                <a:effectLst/>
                <a:uLnTx/>
                <a:uFillTx/>
                <a:latin typeface="Arial"/>
                <a:ea typeface="+mn-ea"/>
                <a:cs typeface="Arial"/>
              </a:rPr>
              <a:t>which</a:t>
            </a:r>
            <a:r>
              <a:rPr lang="en-US" altLang="ja-JP" sz="3200" i="1" spc="-85" dirty="0">
                <a:solidFill>
                  <a:prstClr val="black"/>
                </a:solidFill>
                <a:latin typeface="Palatino Linotype"/>
                <a:cs typeface="Palatino Linotype"/>
              </a:rPr>
              <a:t> x </a:t>
            </a:r>
            <a:r>
              <a:rPr kumimoji="1" sz="3100" b="0" i="0" u="none" strike="noStrike" kern="1200" cap="none" spc="15" normalizeH="0" baseline="0" noProof="0" dirty="0">
                <a:ln>
                  <a:noFill/>
                </a:ln>
                <a:solidFill>
                  <a:srgbClr val="002A5C"/>
                </a:solidFill>
                <a:effectLst/>
                <a:uLnTx/>
                <a:uFillTx/>
                <a:latin typeface="Arial"/>
                <a:ea typeface="+mn-ea"/>
                <a:cs typeface="Arial"/>
              </a:rPr>
              <a:t>	</a:t>
            </a:r>
            <a:r>
              <a:rPr kumimoji="1" sz="3100" b="0" i="0" u="none" strike="noStrike" kern="1200" cap="none" spc="-90" normalizeH="0" baseline="0" noProof="0" dirty="0">
                <a:ln>
                  <a:noFill/>
                </a:ln>
                <a:solidFill>
                  <a:srgbClr val="002A5C"/>
                </a:solidFill>
                <a:effectLst/>
                <a:uLnTx/>
                <a:uFillTx/>
                <a:latin typeface="Arial"/>
                <a:ea typeface="+mn-ea"/>
                <a:cs typeface="Arial"/>
              </a:rPr>
              <a:t>makes </a:t>
            </a:r>
            <a:r>
              <a:rPr kumimoji="1" sz="3100" b="0" i="0" u="none" strike="noStrike" kern="1200" cap="none" spc="-45" normalizeH="0" baseline="0" noProof="0" dirty="0">
                <a:ln>
                  <a:noFill/>
                </a:ln>
                <a:solidFill>
                  <a:srgbClr val="002A5C"/>
                </a:solidFill>
                <a:effectLst/>
                <a:uLnTx/>
                <a:uFillTx/>
                <a:latin typeface="Arial"/>
                <a:ea typeface="+mn-ea"/>
                <a:cs typeface="Arial"/>
              </a:rPr>
              <a:t>our </a:t>
            </a:r>
            <a:r>
              <a:rPr kumimoji="1" sz="3100" b="0" i="0" u="none" strike="noStrike" kern="1200" cap="none" spc="-50" normalizeH="0" baseline="0" noProof="0" dirty="0" smtClean="0">
                <a:ln>
                  <a:noFill/>
                </a:ln>
                <a:solidFill>
                  <a:srgbClr val="002A5C"/>
                </a:solidFill>
                <a:effectLst/>
                <a:uLnTx/>
                <a:uFillTx/>
                <a:latin typeface="Arial"/>
                <a:ea typeface="+mn-ea"/>
                <a:cs typeface="Arial"/>
              </a:rPr>
              <a:t>measurement</a:t>
            </a:r>
            <a:r>
              <a:rPr kumimoji="1" lang="en-US" sz="3100" b="0" i="0" u="none" strike="noStrike" kern="1200" cap="none" spc="-50" normalizeH="0" baseline="0" noProof="0" dirty="0" smtClean="0">
                <a:ln>
                  <a:noFill/>
                </a:ln>
                <a:solidFill>
                  <a:srgbClr val="002A5C"/>
                </a:solidFill>
                <a:effectLst/>
                <a:uLnTx/>
                <a:uFillTx/>
                <a:latin typeface="Arial"/>
                <a:ea typeface="+mn-ea"/>
                <a:cs typeface="Arial"/>
              </a:rPr>
              <a:t> (</a:t>
            </a:r>
            <a:r>
              <a:rPr kumimoji="1" lang="en-US" sz="3100" b="0" i="0" u="none" strike="noStrike" kern="1200" cap="none" spc="-50" normalizeH="0" baseline="0" noProof="0" dirty="0" smtClean="0">
                <a:ln>
                  <a:noFill/>
                </a:ln>
                <a:solidFill>
                  <a:srgbClr val="FF0000"/>
                </a:solidFill>
                <a:effectLst/>
                <a:uLnTx/>
                <a:uFillTx/>
                <a:latin typeface="Arial"/>
                <a:ea typeface="+mn-ea"/>
                <a:cs typeface="Arial"/>
              </a:rPr>
              <a:t>y</a:t>
            </a:r>
            <a:r>
              <a:rPr kumimoji="1" lang="en-US" sz="3100" b="0" i="0" u="none" strike="noStrike" kern="1200" cap="none" spc="-50" normalizeH="0" baseline="0" noProof="0" dirty="0" smtClean="0">
                <a:ln>
                  <a:noFill/>
                </a:ln>
                <a:solidFill>
                  <a:srgbClr val="002A5C"/>
                </a:solidFill>
                <a:effectLst/>
                <a:uLnTx/>
                <a:uFillTx/>
                <a:latin typeface="Arial"/>
                <a:ea typeface="+mn-ea"/>
                <a:cs typeface="Arial"/>
              </a:rPr>
              <a:t>)</a:t>
            </a:r>
            <a:r>
              <a:rPr kumimoji="1" sz="3100" b="0" i="0" u="none" strike="noStrike" kern="1200" cap="none" spc="-50" normalizeH="0" baseline="0" noProof="0" dirty="0" smtClean="0">
                <a:ln>
                  <a:noFill/>
                </a:ln>
                <a:solidFill>
                  <a:srgbClr val="002A5C"/>
                </a:solidFill>
                <a:effectLst/>
                <a:uLnTx/>
                <a:uFillTx/>
                <a:latin typeface="Arial"/>
                <a:ea typeface="+mn-ea"/>
                <a:cs typeface="Arial"/>
              </a:rPr>
              <a:t> </a:t>
            </a:r>
            <a:r>
              <a:rPr kumimoji="1" sz="3100" b="0" i="1" u="none" strike="noStrike" kern="1200" cap="none" spc="80" normalizeH="0" baseline="0" noProof="0" dirty="0">
                <a:ln>
                  <a:noFill/>
                </a:ln>
                <a:solidFill>
                  <a:srgbClr val="002A5C"/>
                </a:solidFill>
                <a:effectLst/>
                <a:uLnTx/>
                <a:uFillTx/>
                <a:latin typeface="Calibri"/>
                <a:ea typeface="+mn-ea"/>
                <a:cs typeface="Calibri"/>
              </a:rPr>
              <a:t>most </a:t>
            </a:r>
            <a:r>
              <a:rPr kumimoji="1" sz="3100" b="0" i="1" u="none" strike="noStrike" kern="1200" cap="none" spc="114" normalizeH="0" baseline="0" noProof="0" dirty="0">
                <a:ln>
                  <a:noFill/>
                </a:ln>
                <a:solidFill>
                  <a:srgbClr val="002A5C"/>
                </a:solidFill>
                <a:effectLst/>
                <a:uLnTx/>
                <a:uFillTx/>
                <a:latin typeface="Calibri"/>
                <a:ea typeface="+mn-ea"/>
                <a:cs typeface="Calibri"/>
              </a:rPr>
              <a:t>likely</a:t>
            </a:r>
            <a:r>
              <a:rPr kumimoji="1" sz="3100" b="0" i="0" u="none" strike="noStrike" kern="1200" cap="none" spc="114" normalizeH="0" baseline="0" noProof="0" dirty="0">
                <a:ln>
                  <a:noFill/>
                </a:ln>
                <a:solidFill>
                  <a:srgbClr val="002A5C"/>
                </a:solidFill>
                <a:effectLst/>
                <a:uLnTx/>
                <a:uFillTx/>
                <a:latin typeface="Arial"/>
                <a:ea typeface="+mn-ea"/>
                <a:cs typeface="Arial"/>
              </a:rPr>
              <a:t>. </a:t>
            </a:r>
            <a:r>
              <a:rPr kumimoji="1" sz="3100" b="0" i="0" u="none" strike="noStrike" kern="1200" cap="none" spc="-135" normalizeH="0" baseline="0" noProof="0" dirty="0">
                <a:ln>
                  <a:noFill/>
                </a:ln>
                <a:solidFill>
                  <a:srgbClr val="002A5C"/>
                </a:solidFill>
                <a:effectLst/>
                <a:uLnTx/>
                <a:uFillTx/>
                <a:latin typeface="Arial"/>
                <a:ea typeface="+mn-ea"/>
                <a:cs typeface="Arial"/>
              </a:rPr>
              <a:t>Or, </a:t>
            </a:r>
            <a:r>
              <a:rPr kumimoji="1" sz="3100" b="0" i="0" u="none" strike="noStrike" kern="1200" cap="none" spc="100" normalizeH="0" baseline="0" noProof="0" dirty="0">
                <a:ln>
                  <a:noFill/>
                </a:ln>
                <a:solidFill>
                  <a:srgbClr val="002A5C"/>
                </a:solidFill>
                <a:effectLst/>
                <a:uLnTx/>
                <a:uFillTx/>
                <a:latin typeface="Arial"/>
                <a:ea typeface="+mn-ea"/>
                <a:cs typeface="Arial"/>
              </a:rPr>
              <a:t>in </a:t>
            </a:r>
            <a:r>
              <a:rPr kumimoji="1" sz="3100" b="0" i="0" u="none" strike="noStrike" kern="1200" cap="none" spc="-25" normalizeH="0" baseline="0" noProof="0" dirty="0">
                <a:ln>
                  <a:noFill/>
                </a:ln>
                <a:solidFill>
                  <a:srgbClr val="002A5C"/>
                </a:solidFill>
                <a:effectLst/>
                <a:uLnTx/>
                <a:uFillTx/>
                <a:latin typeface="Arial"/>
                <a:ea typeface="+mn-ea"/>
                <a:cs typeface="Arial"/>
              </a:rPr>
              <a:t>other</a:t>
            </a:r>
            <a:r>
              <a:rPr kumimoji="1" sz="3100" b="0" i="0" u="none" strike="noStrike" kern="1200" cap="none" spc="220" normalizeH="0" baseline="0" noProof="0" dirty="0">
                <a:ln>
                  <a:noFill/>
                </a:ln>
                <a:solidFill>
                  <a:srgbClr val="002A5C"/>
                </a:solidFill>
                <a:effectLst/>
                <a:uLnTx/>
                <a:uFillTx/>
                <a:latin typeface="Arial"/>
                <a:ea typeface="+mn-ea"/>
                <a:cs typeface="Arial"/>
              </a:rPr>
              <a:t> </a:t>
            </a:r>
            <a:r>
              <a:rPr kumimoji="1" sz="3100" b="0" i="0" u="none" strike="noStrike" kern="1200" cap="none" spc="-60" normalizeH="0" baseline="0" noProof="0" dirty="0">
                <a:ln>
                  <a:noFill/>
                </a:ln>
                <a:solidFill>
                  <a:srgbClr val="002A5C"/>
                </a:solidFill>
                <a:effectLst/>
                <a:uLnTx/>
                <a:uFillTx/>
                <a:latin typeface="Arial"/>
                <a:ea typeface="+mn-ea"/>
                <a:cs typeface="Arial"/>
              </a:rPr>
              <a:t>words,</a:t>
            </a:r>
            <a:endParaRPr kumimoji="1" sz="3100" b="0" i="0" u="none" strike="noStrike" kern="1200" cap="none" spc="0" normalizeH="0" baseline="0" noProof="0" dirty="0">
              <a:ln>
                <a:noFill/>
              </a:ln>
              <a:solidFill>
                <a:prstClr val="black"/>
              </a:solidFill>
              <a:effectLst/>
              <a:uLnTx/>
              <a:uFillTx/>
              <a:latin typeface="Arial"/>
              <a:ea typeface="+mn-ea"/>
              <a:cs typeface="Arial"/>
            </a:endParaRPr>
          </a:p>
        </p:txBody>
      </p:sp>
      <p:sp>
        <p:nvSpPr>
          <p:cNvPr id="12" name="object 12"/>
          <p:cNvSpPr txBox="1"/>
          <p:nvPr/>
        </p:nvSpPr>
        <p:spPr>
          <a:xfrm>
            <a:off x="1893001" y="3044798"/>
            <a:ext cx="1758249" cy="509114"/>
          </a:xfrm>
          <a:prstGeom prst="rect">
            <a:avLst/>
          </a:prstGeom>
        </p:spPr>
        <p:txBody>
          <a:bodyPr vert="horz" wrap="square" lIns="0" tIns="16510" rIns="0" bIns="0" rtlCol="0">
            <a:spAutoFit/>
          </a:bodyPr>
          <a:lstStyle/>
          <a:p>
            <a:pPr marL="12700" lvl="0">
              <a:spcBef>
                <a:spcPts val="130"/>
              </a:spcBef>
              <a:defRPr/>
            </a:pPr>
            <a:r>
              <a:rPr kumimoji="1" sz="3100" b="0" i="0" u="none" strike="noStrike" kern="1200" cap="none" spc="15" normalizeH="0" baseline="0" noProof="0" dirty="0" smtClean="0">
                <a:ln>
                  <a:noFill/>
                </a:ln>
                <a:solidFill>
                  <a:srgbClr val="002A5C"/>
                </a:solidFill>
                <a:effectLst/>
                <a:uLnTx/>
                <a:uFillTx/>
                <a:latin typeface="Arial"/>
                <a:ea typeface="+mn-ea"/>
                <a:cs typeface="Arial"/>
              </a:rPr>
              <a:t>which</a:t>
            </a:r>
            <a:r>
              <a:rPr lang="en-US" altLang="ja-JP" sz="3200" i="1" spc="-85" dirty="0">
                <a:solidFill>
                  <a:prstClr val="black"/>
                </a:solidFill>
                <a:latin typeface="Palatino Linotype"/>
                <a:cs typeface="Palatino Linotype"/>
              </a:rPr>
              <a:t> x</a:t>
            </a:r>
            <a:endParaRPr kumimoji="1" sz="3100" b="0" i="0" u="none" strike="noStrike" kern="1200" cap="none" spc="0" normalizeH="0" baseline="0" noProof="0" dirty="0">
              <a:ln>
                <a:noFill/>
              </a:ln>
              <a:solidFill>
                <a:prstClr val="black"/>
              </a:solidFill>
              <a:effectLst/>
              <a:uLnTx/>
              <a:uFillTx/>
              <a:latin typeface="Arial"/>
              <a:ea typeface="+mn-ea"/>
              <a:cs typeface="Arial"/>
            </a:endParaRPr>
          </a:p>
        </p:txBody>
      </p:sp>
      <p:sp>
        <p:nvSpPr>
          <p:cNvPr id="13" name="object 13"/>
          <p:cNvSpPr txBox="1"/>
          <p:nvPr/>
        </p:nvSpPr>
        <p:spPr>
          <a:xfrm>
            <a:off x="3395845" y="3023856"/>
            <a:ext cx="7451725" cy="5283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1" sz="3100" b="0" i="0" u="none" strike="noStrike" kern="1200" cap="none" spc="-45" normalizeH="0" baseline="0" noProof="0" dirty="0">
                <a:ln>
                  <a:noFill/>
                </a:ln>
                <a:solidFill>
                  <a:srgbClr val="002A5C"/>
                </a:solidFill>
                <a:effectLst/>
                <a:uLnTx/>
                <a:uFillTx/>
                <a:latin typeface="Arial"/>
                <a:ea typeface="+mn-ea"/>
                <a:cs typeface="Arial"/>
              </a:rPr>
              <a:t>maximizes </a:t>
            </a:r>
            <a:r>
              <a:rPr kumimoji="1" sz="3100" b="0" i="0" u="none" strike="noStrike" kern="1200" cap="none" spc="10" normalizeH="0" baseline="0" noProof="0" dirty="0">
                <a:ln>
                  <a:noFill/>
                </a:ln>
                <a:solidFill>
                  <a:srgbClr val="002A5C"/>
                </a:solidFill>
                <a:effectLst/>
                <a:uLnTx/>
                <a:uFillTx/>
                <a:latin typeface="Arial"/>
                <a:ea typeface="+mn-ea"/>
                <a:cs typeface="Arial"/>
              </a:rPr>
              <a:t>the </a:t>
            </a:r>
            <a:r>
              <a:rPr kumimoji="1" sz="3100" b="0" i="0" u="none" strike="noStrike" kern="1200" cap="none" spc="25" normalizeH="0" baseline="0" noProof="0" dirty="0">
                <a:ln>
                  <a:noFill/>
                </a:ln>
                <a:solidFill>
                  <a:srgbClr val="002A5C"/>
                </a:solidFill>
                <a:effectLst/>
                <a:uLnTx/>
                <a:uFillTx/>
                <a:latin typeface="Arial"/>
                <a:ea typeface="+mn-ea"/>
                <a:cs typeface="Arial"/>
              </a:rPr>
              <a:t>conditional probability </a:t>
            </a:r>
            <a:r>
              <a:rPr kumimoji="1" sz="3100" b="0" i="0" u="none" strike="noStrike" kern="1200" cap="none" spc="10" normalizeH="0" baseline="0" noProof="0" dirty="0">
                <a:ln>
                  <a:noFill/>
                </a:ln>
                <a:solidFill>
                  <a:srgbClr val="002A5C"/>
                </a:solidFill>
                <a:effectLst/>
                <a:uLnTx/>
                <a:uFillTx/>
                <a:latin typeface="Arial"/>
                <a:ea typeface="+mn-ea"/>
                <a:cs typeface="Arial"/>
              </a:rPr>
              <a:t>of </a:t>
            </a:r>
            <a:r>
              <a:rPr kumimoji="1" sz="4950" b="0" i="1" u="none" strike="noStrike" kern="1200" cap="none" spc="-284" normalizeH="0" baseline="5050" noProof="0" dirty="0">
                <a:ln>
                  <a:noFill/>
                </a:ln>
                <a:solidFill>
                  <a:prstClr val="black"/>
                </a:solidFill>
                <a:effectLst/>
                <a:uLnTx/>
                <a:uFillTx/>
                <a:latin typeface="Palatino Linotype"/>
                <a:ea typeface="+mn-ea"/>
                <a:cs typeface="Palatino Linotype"/>
              </a:rPr>
              <a:t>y</a:t>
            </a:r>
            <a:r>
              <a:rPr kumimoji="1" sz="4950" b="0" i="1" u="none" strike="noStrike" kern="1200" cap="none" spc="142" normalizeH="0" baseline="5050" noProof="0" dirty="0">
                <a:ln>
                  <a:noFill/>
                </a:ln>
                <a:solidFill>
                  <a:prstClr val="black"/>
                </a:solidFill>
                <a:effectLst/>
                <a:uLnTx/>
                <a:uFillTx/>
                <a:latin typeface="Palatino Linotype"/>
                <a:ea typeface="+mn-ea"/>
                <a:cs typeface="Palatino Linotype"/>
              </a:rPr>
              <a:t> </a:t>
            </a:r>
            <a:r>
              <a:rPr kumimoji="1" sz="3100" b="0" i="0" u="none" strike="noStrike" kern="1200" cap="none" spc="90" normalizeH="0" baseline="0" noProof="0" dirty="0">
                <a:ln>
                  <a:noFill/>
                </a:ln>
                <a:solidFill>
                  <a:srgbClr val="002A5C"/>
                </a:solidFill>
                <a:effectLst/>
                <a:uLnTx/>
                <a:uFillTx/>
                <a:latin typeface="Arial"/>
                <a:ea typeface="+mn-ea"/>
                <a:cs typeface="Arial"/>
              </a:rPr>
              <a:t>:</a:t>
            </a:r>
            <a:endParaRPr kumimoji="1" sz="3100" b="0" i="0" u="none" strike="noStrike" kern="1200" cap="none" spc="0" normalizeH="0" baseline="0" noProof="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7060509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1811" y="636495"/>
            <a:ext cx="6705600" cy="930275"/>
          </a:xfrm>
          <a:prstGeom prst="rect">
            <a:avLst/>
          </a:prstGeom>
        </p:spPr>
        <p:txBody>
          <a:bodyPr vert="horz" wrap="square" lIns="0" tIns="17145" rIns="0" bIns="0" rtlCol="0">
            <a:spAutoFit/>
          </a:bodyPr>
          <a:lstStyle/>
          <a:p>
            <a:pPr marL="12700">
              <a:lnSpc>
                <a:spcPct val="100000"/>
              </a:lnSpc>
              <a:spcBef>
                <a:spcPts val="135"/>
              </a:spcBef>
            </a:pPr>
            <a:r>
              <a:rPr b="1" spc="-285" dirty="0">
                <a:latin typeface="Arial"/>
                <a:cs typeface="Arial"/>
              </a:rPr>
              <a:t>Measurement</a:t>
            </a:r>
            <a:r>
              <a:rPr b="1" spc="135" dirty="0">
                <a:latin typeface="Arial"/>
                <a:cs typeface="Arial"/>
              </a:rPr>
              <a:t> </a:t>
            </a:r>
            <a:r>
              <a:rPr b="1" spc="-245" dirty="0">
                <a:latin typeface="Arial"/>
                <a:cs typeface="Arial"/>
              </a:rPr>
              <a:t>Model</a:t>
            </a:r>
          </a:p>
        </p:txBody>
      </p:sp>
      <p:sp>
        <p:nvSpPr>
          <p:cNvPr id="3" name="object 3"/>
          <p:cNvSpPr/>
          <p:nvPr/>
        </p:nvSpPr>
        <p:spPr>
          <a:xfrm>
            <a:off x="10291441" y="6568195"/>
            <a:ext cx="3158494" cy="2298225"/>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txBox="1"/>
          <p:nvPr/>
        </p:nvSpPr>
        <p:spPr>
          <a:xfrm>
            <a:off x="10114808" y="7573046"/>
            <a:ext cx="851535" cy="402590"/>
          </a:xfrm>
          <a:prstGeom prst="rect">
            <a:avLst/>
          </a:prstGeom>
        </p:spPr>
        <p:txBody>
          <a:bodyPr vert="horz" wrap="square" lIns="0" tIns="15240" rIns="0" bIns="0" rtlCol="0">
            <a:spAutoFit/>
          </a:bodyPr>
          <a:lstStyle/>
          <a:p>
            <a:pPr marL="12700" marR="0" lvl="0" indent="0" algn="l" defTabSz="914400" rtl="0" eaLnBrk="1" fontAlgn="auto" latinLnBrk="0" hangingPunct="1">
              <a:lnSpc>
                <a:spcPct val="100000"/>
              </a:lnSpc>
              <a:spcBef>
                <a:spcPts val="120"/>
              </a:spcBef>
              <a:spcAft>
                <a:spcPts val="0"/>
              </a:spcAft>
              <a:buClrTx/>
              <a:buSzTx/>
              <a:buFontTx/>
              <a:buNone/>
              <a:tabLst/>
              <a:defRPr/>
            </a:pPr>
            <a:r>
              <a:rPr kumimoji="1" sz="2450" b="0" i="1" u="none" strike="noStrike" kern="1200" cap="none" spc="-5" normalizeH="0" baseline="0" noProof="0" dirty="0">
                <a:ln>
                  <a:noFill/>
                </a:ln>
                <a:solidFill>
                  <a:prstClr val="black"/>
                </a:solidFill>
                <a:effectLst/>
                <a:uLnTx/>
                <a:uFillTx/>
                <a:latin typeface="Palatino Linotype"/>
                <a:ea typeface="+mn-ea"/>
                <a:cs typeface="Palatino Linotype"/>
              </a:rPr>
              <a:t>p</a:t>
            </a:r>
            <a:r>
              <a:rPr kumimoji="1" sz="2450" b="0" i="0" u="none" strike="noStrike" kern="1200" cap="none" spc="-5" normalizeH="0" baseline="0" noProof="0" dirty="0">
                <a:ln>
                  <a:noFill/>
                </a:ln>
                <a:solidFill>
                  <a:prstClr val="black"/>
                </a:solidFill>
                <a:effectLst/>
                <a:uLnTx/>
                <a:uFillTx/>
                <a:latin typeface="Lucida Sans Unicode"/>
                <a:ea typeface="+mn-ea"/>
                <a:cs typeface="Lucida Sans Unicode"/>
              </a:rPr>
              <a:t>(</a:t>
            </a:r>
            <a:r>
              <a:rPr kumimoji="1" sz="2450" b="0" i="1" u="none" strike="noStrike" kern="1200" cap="none" spc="-5" normalizeH="0" baseline="0" noProof="0" dirty="0">
                <a:ln>
                  <a:noFill/>
                </a:ln>
                <a:solidFill>
                  <a:prstClr val="black"/>
                </a:solidFill>
                <a:effectLst/>
                <a:uLnTx/>
                <a:uFillTx/>
                <a:latin typeface="Palatino Linotype"/>
                <a:ea typeface="+mn-ea"/>
                <a:cs typeface="Palatino Linotype"/>
              </a:rPr>
              <a:t>y</a:t>
            </a:r>
            <a:r>
              <a:rPr kumimoji="1" sz="2450" b="0" i="1" u="none" strike="noStrike" kern="1200" cap="none" spc="-380" normalizeH="0" baseline="0" noProof="0" dirty="0">
                <a:ln>
                  <a:noFill/>
                </a:ln>
                <a:solidFill>
                  <a:prstClr val="black"/>
                </a:solidFill>
                <a:effectLst/>
                <a:uLnTx/>
                <a:uFillTx/>
                <a:latin typeface="Palatino Linotype"/>
                <a:ea typeface="+mn-ea"/>
                <a:cs typeface="Palatino Linotype"/>
              </a:rPr>
              <a:t> </a:t>
            </a:r>
            <a:r>
              <a:rPr kumimoji="1" sz="2450" b="0" i="0" u="none" strike="noStrike" kern="1200" cap="none" spc="110" normalizeH="0" baseline="0" noProof="0" dirty="0">
                <a:ln>
                  <a:noFill/>
                </a:ln>
                <a:solidFill>
                  <a:prstClr val="black"/>
                </a:solidFill>
                <a:effectLst/>
                <a:uLnTx/>
                <a:uFillTx/>
                <a:latin typeface="Arial Black"/>
                <a:ea typeface="+mn-ea"/>
                <a:cs typeface="Arial Black"/>
              </a:rPr>
              <a:t>|</a:t>
            </a:r>
            <a:r>
              <a:rPr kumimoji="1" sz="2450" b="0" i="0" u="none" strike="noStrike" kern="1200" cap="none" spc="-585" normalizeH="0" baseline="0" noProof="0" dirty="0">
                <a:ln>
                  <a:noFill/>
                </a:ln>
                <a:solidFill>
                  <a:prstClr val="black"/>
                </a:solidFill>
                <a:effectLst/>
                <a:uLnTx/>
                <a:uFillTx/>
                <a:latin typeface="Arial Black"/>
                <a:ea typeface="+mn-ea"/>
                <a:cs typeface="Arial Black"/>
              </a:rPr>
              <a:t> </a:t>
            </a:r>
            <a:r>
              <a:rPr kumimoji="1" sz="2450" b="0" i="1" u="none" strike="noStrike" kern="1200" cap="none" spc="-50" normalizeH="0" baseline="0" noProof="0" dirty="0">
                <a:ln>
                  <a:noFill/>
                </a:ln>
                <a:solidFill>
                  <a:prstClr val="black"/>
                </a:solidFill>
                <a:effectLst/>
                <a:uLnTx/>
                <a:uFillTx/>
                <a:latin typeface="Palatino Linotype"/>
                <a:ea typeface="+mn-ea"/>
                <a:cs typeface="Palatino Linotype"/>
              </a:rPr>
              <a:t>x</a:t>
            </a:r>
            <a:r>
              <a:rPr kumimoji="1" sz="2450" b="0" i="0" u="none" strike="noStrike" kern="1200" cap="none" spc="-50" normalizeH="0" baseline="0" noProof="0" dirty="0">
                <a:ln>
                  <a:noFill/>
                </a:ln>
                <a:solidFill>
                  <a:prstClr val="black"/>
                </a:solidFill>
                <a:effectLst/>
                <a:uLnTx/>
                <a:uFillTx/>
                <a:latin typeface="Lucida Sans Unicode"/>
                <a:ea typeface="+mn-ea"/>
                <a:cs typeface="Lucida Sans Unicode"/>
              </a:rPr>
              <a:t>)</a:t>
            </a:r>
            <a:endParaRPr kumimoji="1" sz="24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5" name="object 5"/>
          <p:cNvSpPr/>
          <p:nvPr/>
        </p:nvSpPr>
        <p:spPr>
          <a:xfrm>
            <a:off x="11870748" y="6572294"/>
            <a:ext cx="0" cy="2519045"/>
          </a:xfrm>
          <a:custGeom>
            <a:avLst/>
            <a:gdLst/>
            <a:ahLst/>
            <a:cxnLst/>
            <a:rect l="l" t="t" r="r" b="b"/>
            <a:pathLst>
              <a:path h="2519045">
                <a:moveTo>
                  <a:pt x="0" y="2518831"/>
                </a:moveTo>
                <a:lnTo>
                  <a:pt x="0" y="0"/>
                </a:lnTo>
              </a:path>
            </a:pathLst>
          </a:custGeom>
          <a:ln w="41883">
            <a:solidFill>
              <a:srgbClr val="000000"/>
            </a:solidFill>
            <a:prstDash val="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txBox="1"/>
          <p:nvPr/>
        </p:nvSpPr>
        <p:spPr>
          <a:xfrm>
            <a:off x="11526758" y="8994502"/>
            <a:ext cx="963691" cy="402590"/>
          </a:xfrm>
          <a:prstGeom prst="rect">
            <a:avLst/>
          </a:prstGeom>
        </p:spPr>
        <p:txBody>
          <a:bodyPr vert="horz" wrap="square" lIns="0" tIns="15240" rIns="0" bIns="0" rtlCol="0">
            <a:spAutoFit/>
          </a:bodyPr>
          <a:lstStyle/>
          <a:p>
            <a:pPr marL="12700" marR="0" lvl="0" indent="0" algn="l" defTabSz="914400" rtl="0" eaLnBrk="1" fontAlgn="auto" latinLnBrk="0" hangingPunct="1">
              <a:lnSpc>
                <a:spcPct val="100000"/>
              </a:lnSpc>
              <a:spcBef>
                <a:spcPts val="120"/>
              </a:spcBef>
              <a:spcAft>
                <a:spcPts val="0"/>
              </a:spcAft>
              <a:buClrTx/>
              <a:buSzTx/>
              <a:buFontTx/>
              <a:buNone/>
              <a:tabLst>
                <a:tab pos="541655" algn="l"/>
              </a:tabLst>
              <a:defRPr/>
            </a:pPr>
            <a:r>
              <a:rPr kumimoji="1" sz="2450" b="0" i="1" u="none" strike="noStrike" kern="1200" cap="none" spc="-130" normalizeH="0" baseline="0" noProof="0" dirty="0" smtClean="0">
                <a:ln>
                  <a:noFill/>
                </a:ln>
                <a:solidFill>
                  <a:prstClr val="black"/>
                </a:solidFill>
                <a:effectLst/>
                <a:uLnTx/>
                <a:uFillTx/>
                <a:latin typeface="Palatino Linotype"/>
                <a:ea typeface="+mn-ea"/>
                <a:cs typeface="Palatino Linotype"/>
              </a:rPr>
              <a:t>y</a:t>
            </a:r>
            <a:r>
              <a:rPr kumimoji="1" lang="en-US" sz="2450" b="0" i="1" u="none" strike="noStrike" kern="1200" cap="none" spc="-130" normalizeH="0" baseline="0" noProof="0" dirty="0" smtClean="0">
                <a:ln>
                  <a:noFill/>
                </a:ln>
                <a:solidFill>
                  <a:prstClr val="black"/>
                </a:solidFill>
                <a:effectLst/>
                <a:uLnTx/>
                <a:uFillTx/>
                <a:latin typeface="Palatino Linotype"/>
                <a:ea typeface="+mn-ea"/>
                <a:cs typeface="Palatino Linotype"/>
              </a:rPr>
              <a:t> =</a:t>
            </a:r>
            <a:r>
              <a:rPr kumimoji="1" sz="2450" b="0" i="1" u="none" strike="noStrike" kern="1200" cap="none" spc="-130" normalizeH="0" baseline="0" noProof="0" dirty="0">
                <a:ln>
                  <a:noFill/>
                </a:ln>
                <a:solidFill>
                  <a:prstClr val="black"/>
                </a:solidFill>
                <a:effectLst/>
                <a:uLnTx/>
                <a:uFillTx/>
                <a:latin typeface="Palatino Linotype"/>
                <a:ea typeface="+mn-ea"/>
                <a:cs typeface="Palatino Linotype"/>
              </a:rPr>
              <a:t>	x</a:t>
            </a:r>
            <a:endParaRPr kumimoji="1" sz="2450" b="0" i="0" u="none" strike="noStrike" kern="1200" cap="none" spc="0" normalizeH="0" baseline="0" noProof="0" dirty="0">
              <a:ln>
                <a:noFill/>
              </a:ln>
              <a:solidFill>
                <a:prstClr val="black"/>
              </a:solidFill>
              <a:effectLst/>
              <a:uLnTx/>
              <a:uFillTx/>
              <a:latin typeface="Palatino Linotype"/>
              <a:ea typeface="+mn-ea"/>
              <a:cs typeface="Palatino Linotype"/>
            </a:endParaRPr>
          </a:p>
        </p:txBody>
      </p:sp>
      <p:sp>
        <p:nvSpPr>
          <p:cNvPr id="7" name="object 7"/>
          <p:cNvSpPr txBox="1"/>
          <p:nvPr/>
        </p:nvSpPr>
        <p:spPr>
          <a:xfrm>
            <a:off x="6347678" y="7347293"/>
            <a:ext cx="3475772" cy="520014"/>
          </a:xfrm>
          <a:prstGeom prst="rect">
            <a:avLst/>
          </a:prstGeom>
        </p:spPr>
        <p:txBody>
          <a:bodyPr vert="horz" wrap="square" lIns="0" tIns="12065" rIns="0" bIns="0" rtlCol="0">
            <a:spAutoFit/>
          </a:bodyPr>
          <a:lstStyle/>
          <a:p>
            <a:pPr marL="38100" marR="0" lvl="0" indent="0" algn="l" defTabSz="914400" rtl="0" eaLnBrk="1" fontAlgn="auto" latinLnBrk="0" hangingPunct="1">
              <a:lnSpc>
                <a:spcPct val="100000"/>
              </a:lnSpc>
              <a:spcBef>
                <a:spcPts val="95"/>
              </a:spcBef>
              <a:spcAft>
                <a:spcPts val="0"/>
              </a:spcAft>
              <a:buClrTx/>
              <a:buSzTx/>
              <a:buFontTx/>
              <a:buNone/>
              <a:tabLst/>
              <a:defRPr/>
            </a:pPr>
            <a:r>
              <a:rPr kumimoji="1" sz="3300" b="0" i="1" u="none" strike="noStrike" kern="1200" cap="none" spc="-30" normalizeH="0" baseline="0" noProof="0" dirty="0">
                <a:ln>
                  <a:noFill/>
                </a:ln>
                <a:solidFill>
                  <a:prstClr val="black"/>
                </a:solidFill>
                <a:effectLst/>
                <a:uLnTx/>
                <a:uFillTx/>
                <a:latin typeface="Palatino Linotype"/>
                <a:ea typeface="+mn-ea"/>
                <a:cs typeface="Palatino Linotype"/>
              </a:rPr>
              <a:t>p</a:t>
            </a:r>
            <a:r>
              <a:rPr kumimoji="1" sz="3300" b="0" i="0" u="none" strike="noStrike" kern="1200" cap="none" spc="-30" normalizeH="0" baseline="0" noProof="0" dirty="0">
                <a:ln>
                  <a:noFill/>
                </a:ln>
                <a:solidFill>
                  <a:prstClr val="black"/>
                </a:solidFill>
                <a:effectLst/>
                <a:uLnTx/>
                <a:uFillTx/>
                <a:latin typeface="Lucida Sans Unicode"/>
                <a:ea typeface="+mn-ea"/>
                <a:cs typeface="Lucida Sans Unicode"/>
              </a:rPr>
              <a:t>(</a:t>
            </a:r>
            <a:r>
              <a:rPr kumimoji="1" sz="3300" b="0" i="1" u="none" strike="noStrike" kern="1200" cap="none" spc="-30" normalizeH="0" baseline="0" noProof="0" dirty="0">
                <a:ln>
                  <a:noFill/>
                </a:ln>
                <a:solidFill>
                  <a:prstClr val="black"/>
                </a:solidFill>
                <a:effectLst/>
                <a:uLnTx/>
                <a:uFillTx/>
                <a:latin typeface="Palatino Linotype"/>
                <a:ea typeface="+mn-ea"/>
                <a:cs typeface="Palatino Linotype"/>
              </a:rPr>
              <a:t>y</a:t>
            </a:r>
            <a:r>
              <a:rPr kumimoji="1" sz="3300" b="0" i="1" u="none" strike="noStrike" kern="1200" cap="none" spc="-470" normalizeH="0" baseline="0" noProof="0" dirty="0">
                <a:ln>
                  <a:noFill/>
                </a:ln>
                <a:solidFill>
                  <a:prstClr val="black"/>
                </a:solidFill>
                <a:effectLst/>
                <a:uLnTx/>
                <a:uFillTx/>
                <a:latin typeface="Palatino Linotype"/>
                <a:ea typeface="+mn-ea"/>
                <a:cs typeface="Palatino Linotype"/>
              </a:rPr>
              <a:t> </a:t>
            </a:r>
            <a:r>
              <a:rPr kumimoji="1" sz="3300" b="0" i="0" u="none" strike="noStrike" kern="1200" cap="none" spc="135" normalizeH="0" baseline="0" noProof="0" dirty="0">
                <a:ln>
                  <a:noFill/>
                </a:ln>
                <a:solidFill>
                  <a:prstClr val="black"/>
                </a:solidFill>
                <a:effectLst/>
                <a:uLnTx/>
                <a:uFillTx/>
                <a:latin typeface="Arial Black"/>
                <a:ea typeface="+mn-ea"/>
                <a:cs typeface="Arial Black"/>
              </a:rPr>
              <a:t>|</a:t>
            </a:r>
            <a:r>
              <a:rPr kumimoji="1" sz="3300" b="0" i="0" u="none" strike="noStrike" kern="1200" cap="none" spc="-740" normalizeH="0" baseline="0" noProof="0" dirty="0">
                <a:ln>
                  <a:noFill/>
                </a:ln>
                <a:solidFill>
                  <a:prstClr val="black"/>
                </a:solidFill>
                <a:effectLst/>
                <a:uLnTx/>
                <a:uFillTx/>
                <a:latin typeface="Arial Black"/>
                <a:ea typeface="+mn-ea"/>
                <a:cs typeface="Arial Black"/>
              </a:rPr>
              <a:t> </a:t>
            </a:r>
            <a:r>
              <a:rPr kumimoji="1" sz="3300" b="0" i="1" u="none" strike="noStrike" kern="1200" cap="none" spc="-85" normalizeH="0" baseline="0" noProof="0" dirty="0">
                <a:ln>
                  <a:noFill/>
                </a:ln>
                <a:solidFill>
                  <a:prstClr val="black"/>
                </a:solidFill>
                <a:effectLst/>
                <a:uLnTx/>
                <a:uFillTx/>
                <a:latin typeface="Palatino Linotype"/>
                <a:ea typeface="+mn-ea"/>
                <a:cs typeface="Palatino Linotype"/>
              </a:rPr>
              <a:t>x</a:t>
            </a:r>
            <a:r>
              <a:rPr kumimoji="1" sz="3300" b="0" i="0" u="none" strike="noStrike" kern="1200" cap="none" spc="-8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150"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14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85" normalizeH="0" baseline="0" noProof="0" dirty="0">
                <a:ln>
                  <a:noFill/>
                </a:ln>
                <a:solidFill>
                  <a:prstClr val="black"/>
                </a:solidFill>
                <a:effectLst/>
                <a:uLnTx/>
                <a:uFillTx/>
                <a:latin typeface="Lucida Sans Unicode"/>
                <a:ea typeface="+mn-ea"/>
                <a:cs typeface="Lucida Sans Unicode"/>
              </a:rPr>
              <a:t>𝒩(</a:t>
            </a:r>
            <a:r>
              <a:rPr kumimoji="1" sz="3300" b="0" i="1" u="none" strike="noStrike" kern="1200" cap="none" spc="85" normalizeH="0" baseline="0" noProof="0" dirty="0">
                <a:ln>
                  <a:noFill/>
                </a:ln>
                <a:solidFill>
                  <a:srgbClr val="FF0000"/>
                </a:solidFill>
                <a:effectLst/>
                <a:uLnTx/>
                <a:uFillTx/>
                <a:latin typeface="Palatino Linotype"/>
                <a:ea typeface="+mn-ea"/>
                <a:cs typeface="Palatino Linotype"/>
              </a:rPr>
              <a:t>x</a:t>
            </a:r>
            <a:r>
              <a:rPr kumimoji="1" sz="3300" b="0" i="0" u="none" strike="noStrike" kern="1200" cap="none" spc="8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505" normalizeH="0" baseline="0" noProof="0" dirty="0">
                <a:ln>
                  <a:noFill/>
                </a:ln>
                <a:solidFill>
                  <a:prstClr val="black"/>
                </a:solidFill>
                <a:effectLst/>
                <a:uLnTx/>
                <a:uFillTx/>
                <a:latin typeface="Lucida Sans Unicode"/>
                <a:ea typeface="+mn-ea"/>
                <a:cs typeface="Lucida Sans Unicode"/>
              </a:rPr>
              <a:t> </a:t>
            </a:r>
            <a:r>
              <a:rPr kumimoji="1" sz="3300" b="0" i="1" u="none" strike="noStrike" kern="1200" cap="none" spc="-160" normalizeH="0" baseline="0" noProof="0" dirty="0">
                <a:ln>
                  <a:noFill/>
                </a:ln>
                <a:solidFill>
                  <a:prstClr val="black"/>
                </a:solidFill>
                <a:effectLst/>
                <a:uLnTx/>
                <a:uFillTx/>
                <a:latin typeface="Arial"/>
                <a:ea typeface="+mn-ea"/>
                <a:cs typeface="Arial"/>
              </a:rPr>
              <a:t>σ</a:t>
            </a:r>
            <a:r>
              <a:rPr kumimoji="1" sz="3525" b="0" i="0" u="none" strike="noStrike" kern="1200" cap="none" spc="-240" normalizeH="0" baseline="28368" noProof="0" dirty="0">
                <a:ln>
                  <a:noFill/>
                </a:ln>
                <a:solidFill>
                  <a:prstClr val="black"/>
                </a:solidFill>
                <a:effectLst/>
                <a:uLnTx/>
                <a:uFillTx/>
                <a:latin typeface="Lucida Sans Unicode"/>
                <a:ea typeface="+mn-ea"/>
                <a:cs typeface="Lucida Sans Unicode"/>
              </a:rPr>
              <a:t>2</a:t>
            </a:r>
            <a:r>
              <a:rPr kumimoji="1" sz="3300" b="0" i="0" u="none" strike="noStrike" kern="1200" cap="none" spc="-160" normalizeH="0" baseline="0" noProof="0" dirty="0">
                <a:ln>
                  <a:noFill/>
                </a:ln>
                <a:solidFill>
                  <a:prstClr val="black"/>
                </a:solidFill>
                <a:effectLst/>
                <a:uLnTx/>
                <a:uFillTx/>
                <a:latin typeface="Lucida Sans Unicode"/>
                <a:ea typeface="+mn-ea"/>
                <a:cs typeface="Lucida Sans Unicode"/>
              </a:rPr>
              <a:t>)</a:t>
            </a:r>
            <a:endParaRPr kumimoji="1" sz="3300" b="0" i="0" u="none" strike="noStrike" kern="1200" cap="none" spc="0" normalizeH="0" baseline="0" noProof="0" dirty="0">
              <a:ln>
                <a:noFill/>
              </a:ln>
              <a:solidFill>
                <a:prstClr val="black"/>
              </a:solidFill>
              <a:effectLst/>
              <a:uLnTx/>
              <a:uFillTx/>
              <a:latin typeface="Lucida Sans Unicode"/>
              <a:ea typeface="+mn-ea"/>
              <a:cs typeface="Lucida Sans Unicode"/>
            </a:endParaRPr>
          </a:p>
        </p:txBody>
      </p:sp>
      <p:sp>
        <p:nvSpPr>
          <p:cNvPr id="8" name="object 8"/>
          <p:cNvSpPr txBox="1">
            <a:spLocks noGrp="1"/>
          </p:cNvSpPr>
          <p:nvPr>
            <p:ph type="body" idx="1"/>
          </p:nvPr>
        </p:nvSpPr>
        <p:spPr>
          <a:xfrm>
            <a:off x="1482407" y="2477914"/>
            <a:ext cx="14171930" cy="4990469"/>
          </a:xfrm>
          <a:prstGeom prst="rect">
            <a:avLst/>
          </a:prstGeom>
        </p:spPr>
        <p:txBody>
          <a:bodyPr vert="horz" wrap="square" lIns="0" tIns="128905" rIns="0" bIns="0" rtlCol="0">
            <a:spAutoFit/>
          </a:bodyPr>
          <a:lstStyle/>
          <a:p>
            <a:pPr marL="517525" indent="-440690">
              <a:lnSpc>
                <a:spcPct val="100000"/>
              </a:lnSpc>
              <a:spcBef>
                <a:spcPts val="1015"/>
              </a:spcBef>
              <a:buSzPct val="125757"/>
              <a:buChar char="•"/>
              <a:tabLst>
                <a:tab pos="518159" algn="l"/>
              </a:tabLst>
            </a:pPr>
            <a:r>
              <a:rPr sz="3300" spc="-20" dirty="0"/>
              <a:t>Recall </a:t>
            </a:r>
            <a:r>
              <a:rPr sz="3300" spc="-55" dirty="0"/>
              <a:t>our </a:t>
            </a:r>
            <a:r>
              <a:rPr sz="3300" spc="10" dirty="0"/>
              <a:t>simple </a:t>
            </a:r>
            <a:r>
              <a:rPr sz="3300" spc="-55" dirty="0"/>
              <a:t>measurement</a:t>
            </a:r>
            <a:r>
              <a:rPr sz="3300" spc="440" dirty="0"/>
              <a:t> </a:t>
            </a:r>
            <a:r>
              <a:rPr sz="3300" spc="-5" dirty="0"/>
              <a:t>model:</a:t>
            </a:r>
            <a:endParaRPr sz="3300" dirty="0"/>
          </a:p>
          <a:p>
            <a:pPr marR="1279525" algn="ctr">
              <a:lnSpc>
                <a:spcPct val="100000"/>
              </a:lnSpc>
              <a:spcBef>
                <a:spcPts val="1015"/>
              </a:spcBef>
            </a:pPr>
            <a:r>
              <a:rPr sz="3800" i="1" spc="-220" dirty="0">
                <a:solidFill>
                  <a:srgbClr val="000000"/>
                </a:solidFill>
                <a:latin typeface="Palatino Linotype"/>
                <a:cs typeface="Palatino Linotype"/>
              </a:rPr>
              <a:t>y  </a:t>
            </a:r>
            <a:r>
              <a:rPr sz="3800" spc="-425" dirty="0">
                <a:solidFill>
                  <a:srgbClr val="000000"/>
                </a:solidFill>
                <a:latin typeface="Lucida Sans Unicode"/>
                <a:cs typeface="Lucida Sans Unicode"/>
              </a:rPr>
              <a:t>= </a:t>
            </a:r>
            <a:r>
              <a:rPr sz="3800" i="1" spc="-220" dirty="0">
                <a:solidFill>
                  <a:srgbClr val="000000"/>
                </a:solidFill>
                <a:latin typeface="Palatino Linotype"/>
                <a:cs typeface="Palatino Linotype"/>
              </a:rPr>
              <a:t>x </a:t>
            </a:r>
            <a:r>
              <a:rPr sz="3800" spc="-425" dirty="0">
                <a:solidFill>
                  <a:srgbClr val="000000"/>
                </a:solidFill>
                <a:latin typeface="Lucida Sans Unicode"/>
                <a:cs typeface="Lucida Sans Unicode"/>
              </a:rPr>
              <a:t>+</a:t>
            </a:r>
            <a:r>
              <a:rPr sz="3800" spc="-395" dirty="0">
                <a:solidFill>
                  <a:srgbClr val="000000"/>
                </a:solidFill>
                <a:latin typeface="Lucida Sans Unicode"/>
                <a:cs typeface="Lucida Sans Unicode"/>
              </a:rPr>
              <a:t> </a:t>
            </a:r>
            <a:r>
              <a:rPr sz="3800" i="1" spc="-220" dirty="0">
                <a:solidFill>
                  <a:srgbClr val="000000"/>
                </a:solidFill>
                <a:latin typeface="Palatino Linotype"/>
                <a:cs typeface="Palatino Linotype"/>
              </a:rPr>
              <a:t>v</a:t>
            </a:r>
            <a:endParaRPr sz="3800" dirty="0">
              <a:latin typeface="Palatino Linotype"/>
              <a:cs typeface="Palatino Linotype"/>
            </a:endParaRPr>
          </a:p>
          <a:p>
            <a:pPr marL="506730" marR="43180" indent="-440055">
              <a:lnSpc>
                <a:spcPct val="100000"/>
              </a:lnSpc>
              <a:spcBef>
                <a:spcPts val="4070"/>
              </a:spcBef>
              <a:buSzPct val="125757"/>
              <a:buChar char="•"/>
              <a:tabLst>
                <a:tab pos="507365" algn="l"/>
                <a:tab pos="7731125" algn="l"/>
              </a:tabLst>
            </a:pPr>
            <a:r>
              <a:rPr sz="3300" spc="-325" dirty="0"/>
              <a:t>We </a:t>
            </a:r>
            <a:r>
              <a:rPr sz="3300" spc="-50" dirty="0"/>
              <a:t>can </a:t>
            </a:r>
            <a:r>
              <a:rPr sz="3300" spc="-45" dirty="0"/>
              <a:t>convert </a:t>
            </a:r>
            <a:r>
              <a:rPr sz="3300" spc="55" dirty="0"/>
              <a:t>this into </a:t>
            </a:r>
            <a:r>
              <a:rPr sz="3300" spc="-175" dirty="0"/>
              <a:t>a </a:t>
            </a:r>
            <a:r>
              <a:rPr sz="3300" spc="25" dirty="0"/>
              <a:t>conditional probability </a:t>
            </a:r>
            <a:r>
              <a:rPr sz="3300" spc="-80" dirty="0"/>
              <a:t>on </a:t>
            </a:r>
            <a:r>
              <a:rPr sz="3300" spc="-55" dirty="0"/>
              <a:t>our </a:t>
            </a:r>
            <a:r>
              <a:rPr sz="3300" spc="-45" dirty="0"/>
              <a:t>measurement, </a:t>
            </a:r>
            <a:r>
              <a:rPr sz="3300" spc="-80" dirty="0"/>
              <a:t>by  </a:t>
            </a:r>
            <a:r>
              <a:rPr sz="3300" spc="-60" dirty="0"/>
              <a:t>assuming </a:t>
            </a:r>
            <a:r>
              <a:rPr sz="3300" spc="-125" dirty="0"/>
              <a:t>some  </a:t>
            </a:r>
            <a:r>
              <a:rPr sz="3300" spc="25" dirty="0"/>
              <a:t>probability</a:t>
            </a:r>
            <a:r>
              <a:rPr sz="3300" spc="-254" dirty="0"/>
              <a:t> </a:t>
            </a:r>
            <a:r>
              <a:rPr sz="3300" spc="-20" dirty="0"/>
              <a:t>density</a:t>
            </a:r>
            <a:r>
              <a:rPr sz="3300" spc="114" dirty="0"/>
              <a:t> </a:t>
            </a:r>
            <a:r>
              <a:rPr sz="3300" spc="5" dirty="0" smtClean="0"/>
              <a:t>for</a:t>
            </a:r>
            <a:r>
              <a:rPr lang="en-US" altLang="ja-JP" sz="3200" i="1" spc="-204" dirty="0">
                <a:solidFill>
                  <a:srgbClr val="000000"/>
                </a:solidFill>
                <a:latin typeface="Palatino Linotype"/>
                <a:cs typeface="Palatino Linotype"/>
              </a:rPr>
              <a:t> v </a:t>
            </a:r>
            <a:r>
              <a:rPr sz="3300" spc="95" dirty="0" smtClean="0"/>
              <a:t>. </a:t>
            </a:r>
            <a:r>
              <a:rPr sz="3300" spc="-114" dirty="0"/>
              <a:t>For </a:t>
            </a:r>
            <a:r>
              <a:rPr sz="3300" spc="-50" dirty="0"/>
              <a:t>example,</a:t>
            </a:r>
            <a:r>
              <a:rPr sz="3300" spc="300" dirty="0"/>
              <a:t> </a:t>
            </a:r>
            <a:r>
              <a:rPr sz="3300" spc="190" dirty="0"/>
              <a:t>if</a:t>
            </a:r>
            <a:endParaRPr sz="3300" dirty="0"/>
          </a:p>
          <a:p>
            <a:pPr marR="1287145" algn="ctr">
              <a:lnSpc>
                <a:spcPct val="100000"/>
              </a:lnSpc>
              <a:spcBef>
                <a:spcPts val="2475"/>
              </a:spcBef>
            </a:pPr>
            <a:r>
              <a:rPr sz="3550" i="1" spc="-204" dirty="0">
                <a:solidFill>
                  <a:srgbClr val="000000"/>
                </a:solidFill>
                <a:latin typeface="Palatino Linotype"/>
                <a:cs typeface="Palatino Linotype"/>
              </a:rPr>
              <a:t>v  </a:t>
            </a:r>
            <a:r>
              <a:rPr sz="3550" spc="-395" dirty="0">
                <a:solidFill>
                  <a:srgbClr val="000000"/>
                </a:solidFill>
                <a:latin typeface="Lucida Sans Unicode"/>
                <a:cs typeface="Lucida Sans Unicode"/>
              </a:rPr>
              <a:t>∼ </a:t>
            </a:r>
            <a:r>
              <a:rPr sz="3550" spc="20" dirty="0">
                <a:solidFill>
                  <a:srgbClr val="000000"/>
                </a:solidFill>
                <a:latin typeface="Lucida Sans Unicode"/>
                <a:cs typeface="Lucida Sans Unicode"/>
              </a:rPr>
              <a:t>𝒩(0,</a:t>
            </a:r>
            <a:r>
              <a:rPr sz="3550" spc="-80" dirty="0">
                <a:solidFill>
                  <a:srgbClr val="000000"/>
                </a:solidFill>
                <a:latin typeface="Lucida Sans Unicode"/>
                <a:cs typeface="Lucida Sans Unicode"/>
              </a:rPr>
              <a:t> </a:t>
            </a:r>
            <a:r>
              <a:rPr sz="3550" i="1" spc="-165" dirty="0">
                <a:solidFill>
                  <a:srgbClr val="000000"/>
                </a:solidFill>
                <a:latin typeface="Arial"/>
                <a:cs typeface="Arial"/>
              </a:rPr>
              <a:t>σ</a:t>
            </a:r>
            <a:r>
              <a:rPr sz="3750" spc="-247" baseline="28888" dirty="0">
                <a:solidFill>
                  <a:srgbClr val="000000"/>
                </a:solidFill>
                <a:latin typeface="Lucida Sans Unicode"/>
                <a:cs typeface="Lucida Sans Unicode"/>
              </a:rPr>
              <a:t>2</a:t>
            </a:r>
            <a:r>
              <a:rPr sz="3550" spc="-165" dirty="0">
                <a:solidFill>
                  <a:srgbClr val="000000"/>
                </a:solidFill>
                <a:latin typeface="Lucida Sans Unicode"/>
                <a:cs typeface="Lucida Sans Unicode"/>
              </a:rPr>
              <a:t>)</a:t>
            </a:r>
            <a:endParaRPr sz="3550" dirty="0">
              <a:latin typeface="Lucida Sans Unicode"/>
              <a:cs typeface="Lucida Sans Unicode"/>
            </a:endParaRPr>
          </a:p>
          <a:p>
            <a:pPr>
              <a:lnSpc>
                <a:spcPct val="100000"/>
              </a:lnSpc>
              <a:spcBef>
                <a:spcPts val="15"/>
              </a:spcBef>
            </a:pPr>
            <a:endParaRPr sz="4450" dirty="0">
              <a:latin typeface="Times New Roman"/>
              <a:cs typeface="Times New Roman"/>
            </a:endParaRPr>
          </a:p>
          <a:p>
            <a:pPr marL="464820" indent="-440055">
              <a:lnSpc>
                <a:spcPct val="100000"/>
              </a:lnSpc>
              <a:buSzPct val="125757"/>
              <a:buChar char="•"/>
              <a:tabLst>
                <a:tab pos="465455" algn="l"/>
              </a:tabLst>
            </a:pPr>
            <a:r>
              <a:rPr sz="3300" spc="-45" dirty="0"/>
              <a:t>Then:</a:t>
            </a:r>
            <a:endParaRPr sz="3300" dirty="0"/>
          </a:p>
        </p:txBody>
      </p:sp>
      <p:sp>
        <p:nvSpPr>
          <p:cNvPr id="9" name="正方形/長方形 8"/>
          <p:cNvSpPr/>
          <p:nvPr/>
        </p:nvSpPr>
        <p:spPr>
          <a:xfrm>
            <a:off x="1448994" y="8939333"/>
            <a:ext cx="9136456" cy="954107"/>
          </a:xfrm>
          <a:prstGeom prst="rect">
            <a:avLst/>
          </a:prstGeom>
        </p:spPr>
        <p:txBody>
          <a:bodyPr wrap="square">
            <a:spAutoFit/>
          </a:bodyPr>
          <a:lstStyle/>
          <a:p>
            <a:r>
              <a:rPr lang="en-US" altLang="ja-JP" sz="2800" dirty="0">
                <a:solidFill>
                  <a:srgbClr val="000000"/>
                </a:solidFill>
                <a:latin typeface="BNYCSS+HelveticaNeue"/>
              </a:rPr>
              <a:t>The unknown parameter </a:t>
            </a:r>
            <a:r>
              <a:rPr lang="en-US" altLang="ja-JP" sz="2800" dirty="0">
                <a:solidFill>
                  <a:srgbClr val="FF0000"/>
                </a:solidFill>
                <a:latin typeface="BNYCSS+HelveticaNeue"/>
              </a:rPr>
              <a:t>x</a:t>
            </a:r>
            <a:r>
              <a:rPr lang="en-US" altLang="ja-JP" sz="2800" dirty="0">
                <a:solidFill>
                  <a:srgbClr val="000000"/>
                </a:solidFill>
                <a:latin typeface="BNYCSS+HelveticaNeue"/>
              </a:rPr>
              <a:t> becomes the </a:t>
            </a:r>
            <a:r>
              <a:rPr lang="en-US" altLang="ja-JP" sz="2800" dirty="0">
                <a:solidFill>
                  <a:srgbClr val="FF0000"/>
                </a:solidFill>
                <a:latin typeface="BNYCSS+HelveticaNeue"/>
              </a:rPr>
              <a:t>mean</a:t>
            </a:r>
            <a:r>
              <a:rPr lang="en-US" altLang="ja-JP" sz="2800" dirty="0">
                <a:solidFill>
                  <a:srgbClr val="000000"/>
                </a:solidFill>
                <a:latin typeface="BNYCSS+HelveticaNeue"/>
              </a:rPr>
              <a:t> of this </a:t>
            </a:r>
            <a:r>
              <a:rPr lang="en-US" altLang="ja-JP" sz="2800" dirty="0">
                <a:solidFill>
                  <a:srgbClr val="FF0000"/>
                </a:solidFill>
                <a:latin typeface="BNYCSS+HelveticaNeue"/>
              </a:rPr>
              <a:t>density</a:t>
            </a:r>
            <a:r>
              <a:rPr lang="en-US" altLang="ja-JP" sz="2800" dirty="0">
                <a:solidFill>
                  <a:srgbClr val="000000"/>
                </a:solidFill>
                <a:latin typeface="BNYCSS+HelveticaNeue"/>
              </a:rPr>
              <a:t>, and the variance is noise variance. </a:t>
            </a:r>
            <a:endParaRPr lang="ja-JP" altLang="en-US" sz="2800" dirty="0"/>
          </a:p>
        </p:txBody>
      </p:sp>
    </p:spTree>
    <p:extLst>
      <p:ext uri="{BB962C8B-B14F-4D97-AF65-F5344CB8AC3E}">
        <p14:creationId xmlns:p14="http://schemas.microsoft.com/office/powerpoint/2010/main" val="28348753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1811" y="636495"/>
            <a:ext cx="13176885" cy="930275"/>
          </a:xfrm>
          <a:prstGeom prst="rect">
            <a:avLst/>
          </a:prstGeom>
        </p:spPr>
        <p:txBody>
          <a:bodyPr vert="horz" wrap="square" lIns="0" tIns="17145" rIns="0" bIns="0" rtlCol="0">
            <a:spAutoFit/>
          </a:bodyPr>
          <a:lstStyle/>
          <a:p>
            <a:pPr marL="12700">
              <a:lnSpc>
                <a:spcPct val="100000"/>
              </a:lnSpc>
              <a:spcBef>
                <a:spcPts val="135"/>
              </a:spcBef>
            </a:pPr>
            <a:r>
              <a:rPr b="1" spc="-315" dirty="0">
                <a:latin typeface="Arial"/>
                <a:cs typeface="Arial"/>
              </a:rPr>
              <a:t>Least </a:t>
            </a:r>
            <a:r>
              <a:rPr b="1" spc="-360" dirty="0">
                <a:latin typeface="Arial"/>
                <a:cs typeface="Arial"/>
              </a:rPr>
              <a:t>Squares </a:t>
            </a:r>
            <a:r>
              <a:rPr b="1" spc="-310" dirty="0">
                <a:latin typeface="Arial"/>
                <a:cs typeface="Arial"/>
              </a:rPr>
              <a:t>and </a:t>
            </a:r>
            <a:r>
              <a:rPr b="1" spc="-265" dirty="0">
                <a:latin typeface="Arial"/>
                <a:cs typeface="Arial"/>
              </a:rPr>
              <a:t>Maximum</a:t>
            </a:r>
            <a:r>
              <a:rPr b="1" spc="375" dirty="0">
                <a:latin typeface="Arial"/>
                <a:cs typeface="Arial"/>
              </a:rPr>
              <a:t> </a:t>
            </a:r>
            <a:r>
              <a:rPr b="1" spc="-280" dirty="0">
                <a:latin typeface="Arial"/>
                <a:cs typeface="Arial"/>
              </a:rPr>
              <a:t>Likelihood</a:t>
            </a:r>
          </a:p>
        </p:txBody>
      </p:sp>
      <p:sp>
        <p:nvSpPr>
          <p:cNvPr id="3" name="object 3"/>
          <p:cNvSpPr txBox="1"/>
          <p:nvPr/>
        </p:nvSpPr>
        <p:spPr>
          <a:xfrm>
            <a:off x="8025105" y="5680802"/>
            <a:ext cx="283845" cy="478155"/>
          </a:xfrm>
          <a:prstGeom prst="rect">
            <a:avLst/>
          </a:prstGeom>
        </p:spPr>
        <p:txBody>
          <a:bodyPr vert="horz" wrap="square" lIns="0" tIns="14604" rIns="0" bIns="0" rtlCol="0">
            <a:spAutoFit/>
          </a:bodyPr>
          <a:lstStyle/>
          <a:p>
            <a:pPr marL="12700" marR="0" lvl="0" indent="0" algn="l" defTabSz="914400" rtl="0" eaLnBrk="1" fontAlgn="auto" latinLnBrk="0" hangingPunct="1">
              <a:lnSpc>
                <a:spcPct val="100000"/>
              </a:lnSpc>
              <a:spcBef>
                <a:spcPts val="114"/>
              </a:spcBef>
              <a:spcAft>
                <a:spcPts val="0"/>
              </a:spcAft>
              <a:buClrTx/>
              <a:buSzTx/>
              <a:buFontTx/>
              <a:buNone/>
              <a:tabLst/>
              <a:defRPr/>
            </a:pPr>
            <a:r>
              <a:rPr kumimoji="1" sz="2950" b="0" i="0" u="none" strike="noStrike" kern="1200" cap="none" spc="-315" normalizeH="0" baseline="0" noProof="0" dirty="0">
                <a:ln>
                  <a:noFill/>
                </a:ln>
                <a:solidFill>
                  <a:prstClr val="black"/>
                </a:solidFill>
                <a:effectLst/>
                <a:uLnTx/>
                <a:uFillTx/>
                <a:latin typeface="Lucida Sans Unicode"/>
                <a:ea typeface="+mn-ea"/>
                <a:cs typeface="Lucida Sans Unicode"/>
              </a:rPr>
              <a:t>=</a:t>
            </a:r>
            <a:endParaRPr kumimoji="1" sz="29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4" name="object 4"/>
          <p:cNvSpPr/>
          <p:nvPr/>
        </p:nvSpPr>
        <p:spPr>
          <a:xfrm>
            <a:off x="8438421" y="6088924"/>
            <a:ext cx="1035050" cy="464820"/>
          </a:xfrm>
          <a:custGeom>
            <a:avLst/>
            <a:gdLst/>
            <a:ahLst/>
            <a:cxnLst/>
            <a:rect l="l" t="t" r="r" b="b"/>
            <a:pathLst>
              <a:path w="1035050" h="464820">
                <a:moveTo>
                  <a:pt x="82178" y="242380"/>
                </a:moveTo>
                <a:lnTo>
                  <a:pt x="29025" y="242380"/>
                </a:lnTo>
                <a:lnTo>
                  <a:pt x="35751" y="243469"/>
                </a:lnTo>
                <a:lnTo>
                  <a:pt x="41841" y="247139"/>
                </a:lnTo>
                <a:lnTo>
                  <a:pt x="47366" y="253988"/>
                </a:lnTo>
                <a:lnTo>
                  <a:pt x="52396" y="264620"/>
                </a:lnTo>
                <a:lnTo>
                  <a:pt x="128540" y="464404"/>
                </a:lnTo>
                <a:lnTo>
                  <a:pt x="140603" y="464404"/>
                </a:lnTo>
                <a:lnTo>
                  <a:pt x="164880" y="401830"/>
                </a:lnTo>
                <a:lnTo>
                  <a:pt x="142864" y="401830"/>
                </a:lnTo>
                <a:lnTo>
                  <a:pt x="82178" y="242380"/>
                </a:lnTo>
                <a:close/>
              </a:path>
              <a:path w="1035050" h="464820">
                <a:moveTo>
                  <a:pt x="300430" y="0"/>
                </a:moveTo>
                <a:lnTo>
                  <a:pt x="144372" y="401830"/>
                </a:lnTo>
                <a:lnTo>
                  <a:pt x="164880" y="401830"/>
                </a:lnTo>
                <a:lnTo>
                  <a:pt x="310987" y="25255"/>
                </a:lnTo>
                <a:lnTo>
                  <a:pt x="300430" y="25255"/>
                </a:lnTo>
                <a:lnTo>
                  <a:pt x="300430" y="0"/>
                </a:lnTo>
                <a:close/>
              </a:path>
              <a:path w="1035050" h="464820">
                <a:moveTo>
                  <a:pt x="65966" y="199784"/>
                </a:moveTo>
                <a:lnTo>
                  <a:pt x="58804" y="199784"/>
                </a:lnTo>
                <a:lnTo>
                  <a:pt x="0" y="246526"/>
                </a:lnTo>
                <a:lnTo>
                  <a:pt x="4523" y="254065"/>
                </a:lnTo>
                <a:lnTo>
                  <a:pt x="10949" y="249059"/>
                </a:lnTo>
                <a:lnTo>
                  <a:pt x="17481" y="245395"/>
                </a:lnTo>
                <a:lnTo>
                  <a:pt x="23659" y="243145"/>
                </a:lnTo>
                <a:lnTo>
                  <a:pt x="29025" y="242380"/>
                </a:lnTo>
                <a:lnTo>
                  <a:pt x="82178" y="242380"/>
                </a:lnTo>
                <a:lnTo>
                  <a:pt x="65966" y="199784"/>
                </a:lnTo>
                <a:close/>
              </a:path>
              <a:path w="1035050" h="464820">
                <a:moveTo>
                  <a:pt x="320786" y="0"/>
                </a:moveTo>
                <a:lnTo>
                  <a:pt x="300430" y="0"/>
                </a:lnTo>
                <a:lnTo>
                  <a:pt x="300430" y="25255"/>
                </a:lnTo>
                <a:lnTo>
                  <a:pt x="310987" y="25255"/>
                </a:lnTo>
                <a:lnTo>
                  <a:pt x="320786" y="0"/>
                </a:lnTo>
                <a:close/>
              </a:path>
              <a:path w="1035050" h="464820">
                <a:moveTo>
                  <a:pt x="1034560" y="0"/>
                </a:moveTo>
                <a:lnTo>
                  <a:pt x="320786" y="0"/>
                </a:lnTo>
                <a:lnTo>
                  <a:pt x="310987" y="25255"/>
                </a:lnTo>
                <a:lnTo>
                  <a:pt x="1034560" y="25255"/>
                </a:lnTo>
                <a:lnTo>
                  <a:pt x="103456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txBox="1"/>
          <p:nvPr/>
        </p:nvSpPr>
        <p:spPr>
          <a:xfrm>
            <a:off x="8362626" y="5211929"/>
            <a:ext cx="1205230" cy="1336675"/>
          </a:xfrm>
          <a:prstGeom prst="rect">
            <a:avLst/>
          </a:prstGeom>
        </p:spPr>
        <p:txBody>
          <a:bodyPr vert="horz" wrap="square" lIns="0" tIns="217804" rIns="0" bIns="0" rtlCol="0">
            <a:spAutoFit/>
          </a:bodyPr>
          <a:lstStyle/>
          <a:p>
            <a:pPr marL="38100" marR="0" lvl="0" indent="0" algn="l" defTabSz="914400" rtl="0" eaLnBrk="1" fontAlgn="auto" latinLnBrk="0" hangingPunct="1">
              <a:lnSpc>
                <a:spcPct val="100000"/>
              </a:lnSpc>
              <a:spcBef>
                <a:spcPts val="1714"/>
              </a:spcBef>
              <a:spcAft>
                <a:spcPts val="0"/>
              </a:spcAft>
              <a:buClrTx/>
              <a:buSzTx/>
              <a:buFontTx/>
              <a:buNone/>
              <a:tabLst>
                <a:tab pos="508000" algn="l"/>
                <a:tab pos="1166495" algn="l"/>
              </a:tabLst>
              <a:defRPr/>
            </a:pPr>
            <a:r>
              <a:rPr kumimoji="1" sz="2950" b="0" i="0" u="heavy" strike="noStrike" kern="1200" cap="none" spc="0" normalizeH="0" baseline="0" noProof="0" dirty="0">
                <a:ln>
                  <a:noFill/>
                </a:ln>
                <a:solidFill>
                  <a:prstClr val="black"/>
                </a:solidFill>
                <a:effectLst/>
                <a:uLnTx/>
                <a:uFill>
                  <a:solidFill>
                    <a:srgbClr val="000000"/>
                  </a:solidFill>
                </a:uFill>
                <a:latin typeface="Times New Roman"/>
                <a:ea typeface="+mn-ea"/>
                <a:cs typeface="Times New Roman"/>
              </a:rPr>
              <a:t> 	</a:t>
            </a:r>
            <a:r>
              <a:rPr kumimoji="1" sz="2950" b="0" i="0" u="heavy" strike="noStrike" kern="1200" cap="none" spc="-385" normalizeH="0" baseline="0" noProof="0" dirty="0">
                <a:ln>
                  <a:noFill/>
                </a:ln>
                <a:solidFill>
                  <a:prstClr val="black"/>
                </a:solidFill>
                <a:effectLst/>
                <a:uLnTx/>
                <a:uFill>
                  <a:solidFill>
                    <a:srgbClr val="000000"/>
                  </a:solidFill>
                </a:uFill>
                <a:latin typeface="Lucida Sans Unicode"/>
                <a:ea typeface="+mn-ea"/>
                <a:cs typeface="Lucida Sans Unicode"/>
              </a:rPr>
              <a:t>1	</a:t>
            </a:r>
            <a:endParaRPr kumimoji="1" sz="2950" b="0" i="0" u="none" strike="noStrike" kern="1200" cap="none" spc="0" normalizeH="0" baseline="0" noProof="0">
              <a:ln>
                <a:noFill/>
              </a:ln>
              <a:solidFill>
                <a:prstClr val="black"/>
              </a:solidFill>
              <a:effectLst/>
              <a:uLnTx/>
              <a:uFillTx/>
              <a:latin typeface="Lucida Sans Unicode"/>
              <a:ea typeface="+mn-ea"/>
              <a:cs typeface="Lucida Sans Unicode"/>
            </a:endParaRPr>
          </a:p>
          <a:p>
            <a:pPr marL="396240" marR="0" lvl="0" indent="0" algn="l" defTabSz="914400" rtl="0" eaLnBrk="1" fontAlgn="auto" latinLnBrk="0" hangingPunct="1">
              <a:lnSpc>
                <a:spcPct val="100000"/>
              </a:lnSpc>
              <a:spcBef>
                <a:spcPts val="1620"/>
              </a:spcBef>
              <a:spcAft>
                <a:spcPts val="0"/>
              </a:spcAft>
              <a:buClrTx/>
              <a:buSzTx/>
              <a:buFontTx/>
              <a:buNone/>
              <a:tabLst/>
              <a:defRPr/>
            </a:pPr>
            <a:r>
              <a:rPr kumimoji="1" sz="2950" b="0" i="0" u="none" strike="noStrike" kern="1200" cap="none" spc="-335" normalizeH="0" baseline="0" noProof="0" dirty="0">
                <a:ln>
                  <a:noFill/>
                </a:ln>
                <a:solidFill>
                  <a:prstClr val="black"/>
                </a:solidFill>
                <a:effectLst/>
                <a:uLnTx/>
                <a:uFillTx/>
                <a:latin typeface="Lucida Sans Unicode"/>
                <a:ea typeface="+mn-ea"/>
                <a:cs typeface="Lucida Sans Unicode"/>
              </a:rPr>
              <a:t>2</a:t>
            </a:r>
            <a:r>
              <a:rPr kumimoji="1" sz="2950" b="0" i="1" u="none" strike="noStrike" kern="1200" cap="none" spc="-335" normalizeH="0" baseline="0" noProof="0" dirty="0">
                <a:ln>
                  <a:noFill/>
                </a:ln>
                <a:solidFill>
                  <a:prstClr val="black"/>
                </a:solidFill>
                <a:effectLst/>
                <a:uLnTx/>
                <a:uFillTx/>
                <a:latin typeface="Arial"/>
                <a:ea typeface="+mn-ea"/>
                <a:cs typeface="Arial"/>
              </a:rPr>
              <a:t>πσ</a:t>
            </a:r>
            <a:r>
              <a:rPr kumimoji="1" sz="3150" b="0" i="0" u="none" strike="noStrike" kern="1200" cap="none" spc="-502" normalizeH="0" baseline="19841" noProof="0" dirty="0">
                <a:ln>
                  <a:noFill/>
                </a:ln>
                <a:solidFill>
                  <a:prstClr val="black"/>
                </a:solidFill>
                <a:effectLst/>
                <a:uLnTx/>
                <a:uFillTx/>
                <a:latin typeface="Lucida Sans Unicode"/>
                <a:ea typeface="+mn-ea"/>
                <a:cs typeface="Lucida Sans Unicode"/>
              </a:rPr>
              <a:t>2</a:t>
            </a:r>
            <a:endParaRPr kumimoji="1" sz="3150" b="0" i="0" u="none" strike="noStrike" kern="1200" cap="none" spc="0" normalizeH="0" baseline="19841" noProof="0">
              <a:ln>
                <a:noFill/>
              </a:ln>
              <a:solidFill>
                <a:prstClr val="black"/>
              </a:solidFill>
              <a:effectLst/>
              <a:uLnTx/>
              <a:uFillTx/>
              <a:latin typeface="Lucida Sans Unicode"/>
              <a:ea typeface="+mn-ea"/>
              <a:cs typeface="Lucida Sans Unicode"/>
            </a:endParaRPr>
          </a:p>
        </p:txBody>
      </p:sp>
      <p:sp>
        <p:nvSpPr>
          <p:cNvPr id="6" name="object 6"/>
          <p:cNvSpPr txBox="1"/>
          <p:nvPr/>
        </p:nvSpPr>
        <p:spPr>
          <a:xfrm>
            <a:off x="9535766" y="5680802"/>
            <a:ext cx="193040" cy="478155"/>
          </a:xfrm>
          <a:prstGeom prst="rect">
            <a:avLst/>
          </a:prstGeom>
        </p:spPr>
        <p:txBody>
          <a:bodyPr vert="horz" wrap="square" lIns="0" tIns="14604" rIns="0" bIns="0" rtlCol="0">
            <a:spAutoFit/>
          </a:bodyPr>
          <a:lstStyle/>
          <a:p>
            <a:pPr marL="12700" marR="0" lvl="0" indent="0" algn="l" defTabSz="914400" rtl="0" eaLnBrk="1" fontAlgn="auto" latinLnBrk="0" hangingPunct="1">
              <a:lnSpc>
                <a:spcPct val="100000"/>
              </a:lnSpc>
              <a:spcBef>
                <a:spcPts val="114"/>
              </a:spcBef>
              <a:spcAft>
                <a:spcPts val="0"/>
              </a:spcAft>
              <a:buClrTx/>
              <a:buSzTx/>
              <a:buFontTx/>
              <a:buNone/>
              <a:tabLst/>
              <a:defRPr/>
            </a:pPr>
            <a:r>
              <a:rPr kumimoji="1" sz="2950" b="0" i="1" u="none" strike="noStrike" kern="1200" cap="none" spc="165" normalizeH="0" baseline="0" noProof="0" dirty="0">
                <a:ln>
                  <a:noFill/>
                </a:ln>
                <a:solidFill>
                  <a:prstClr val="black"/>
                </a:solidFill>
                <a:effectLst/>
                <a:uLnTx/>
                <a:uFillTx/>
                <a:latin typeface="Palatino Linotype"/>
                <a:ea typeface="+mn-ea"/>
                <a:cs typeface="Palatino Linotype"/>
              </a:rPr>
              <a:t>e</a:t>
            </a:r>
            <a:endParaRPr kumimoji="1" sz="2950" b="0" i="0" u="none" strike="noStrike" kern="1200" cap="none" spc="0" normalizeH="0" baseline="0" noProof="0">
              <a:ln>
                <a:noFill/>
              </a:ln>
              <a:solidFill>
                <a:prstClr val="black"/>
              </a:solidFill>
              <a:effectLst/>
              <a:uLnTx/>
              <a:uFillTx/>
              <a:latin typeface="Palatino Linotype"/>
              <a:ea typeface="+mn-ea"/>
              <a:cs typeface="Palatino Linotype"/>
            </a:endParaRPr>
          </a:p>
        </p:txBody>
      </p:sp>
      <p:sp>
        <p:nvSpPr>
          <p:cNvPr id="7" name="object 7"/>
          <p:cNvSpPr/>
          <p:nvPr/>
        </p:nvSpPr>
        <p:spPr>
          <a:xfrm>
            <a:off x="9715833" y="5821009"/>
            <a:ext cx="808990" cy="0"/>
          </a:xfrm>
          <a:custGeom>
            <a:avLst/>
            <a:gdLst/>
            <a:ahLst/>
            <a:cxnLst/>
            <a:rect l="l" t="t" r="r" b="b"/>
            <a:pathLst>
              <a:path w="808990">
                <a:moveTo>
                  <a:pt x="0" y="0"/>
                </a:moveTo>
                <a:lnTo>
                  <a:pt x="808694" y="0"/>
                </a:lnTo>
              </a:path>
            </a:pathLst>
          </a:custGeom>
          <a:ln w="1793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txBox="1"/>
          <p:nvPr/>
        </p:nvSpPr>
        <p:spPr>
          <a:xfrm>
            <a:off x="9704496" y="5509092"/>
            <a:ext cx="831850" cy="567690"/>
          </a:xfrm>
          <a:prstGeom prst="rect">
            <a:avLst/>
          </a:prstGeom>
        </p:spPr>
        <p:txBody>
          <a:bodyPr vert="horz" wrap="square" lIns="0" tIns="55244" rIns="0" bIns="0" rtlCol="0">
            <a:spAutoFit/>
          </a:bodyPr>
          <a:lstStyle/>
          <a:p>
            <a:pPr marL="0" marR="0" lvl="0" indent="0" algn="ctr" defTabSz="914400" rtl="0" eaLnBrk="1" fontAlgn="auto" latinLnBrk="0" hangingPunct="1">
              <a:lnSpc>
                <a:spcPct val="100000"/>
              </a:lnSpc>
              <a:spcBef>
                <a:spcPts val="434"/>
              </a:spcBef>
              <a:spcAft>
                <a:spcPts val="0"/>
              </a:spcAft>
              <a:buClrTx/>
              <a:buSzTx/>
              <a:buFontTx/>
              <a:buNone/>
              <a:tabLst/>
              <a:defRPr/>
            </a:pPr>
            <a:r>
              <a:rPr kumimoji="1" sz="1500" b="0" i="0" u="none" strike="noStrike" kern="1200" cap="none" spc="-30" normalizeH="0" baseline="0" noProof="0" dirty="0">
                <a:ln>
                  <a:noFill/>
                </a:ln>
                <a:solidFill>
                  <a:prstClr val="black"/>
                </a:solidFill>
                <a:effectLst/>
                <a:uLnTx/>
                <a:uFillTx/>
                <a:latin typeface="Lucida Sans Unicode"/>
                <a:ea typeface="+mn-ea"/>
                <a:cs typeface="Lucida Sans Unicode"/>
              </a:rPr>
              <a:t>−(</a:t>
            </a:r>
            <a:r>
              <a:rPr kumimoji="1" sz="1500" b="0" i="1" u="none" strike="noStrike" kern="1200" cap="none" spc="-30" normalizeH="0" baseline="0" noProof="0" dirty="0">
                <a:ln>
                  <a:noFill/>
                </a:ln>
                <a:solidFill>
                  <a:prstClr val="black"/>
                </a:solidFill>
                <a:effectLst/>
                <a:uLnTx/>
                <a:uFillTx/>
                <a:latin typeface="Palatino Linotype"/>
                <a:ea typeface="+mn-ea"/>
                <a:cs typeface="Palatino Linotype"/>
              </a:rPr>
              <a:t>y </a:t>
            </a:r>
            <a:r>
              <a:rPr kumimoji="1" sz="1500" b="0" i="0" u="none" strike="noStrike" kern="1200" cap="none" spc="-170" normalizeH="0" baseline="0" noProof="0" dirty="0">
                <a:ln>
                  <a:noFill/>
                </a:ln>
                <a:solidFill>
                  <a:prstClr val="black"/>
                </a:solidFill>
                <a:effectLst/>
                <a:uLnTx/>
                <a:uFillTx/>
                <a:latin typeface="Lucida Sans Unicode"/>
                <a:ea typeface="+mn-ea"/>
                <a:cs typeface="Lucida Sans Unicode"/>
              </a:rPr>
              <a:t>−</a:t>
            </a:r>
            <a:r>
              <a:rPr kumimoji="1" sz="1500" b="0" i="0" u="none" strike="noStrike" kern="1200" cap="none" spc="-220" normalizeH="0" baseline="0" noProof="0" dirty="0">
                <a:ln>
                  <a:noFill/>
                </a:ln>
                <a:solidFill>
                  <a:prstClr val="black"/>
                </a:solidFill>
                <a:effectLst/>
                <a:uLnTx/>
                <a:uFillTx/>
                <a:latin typeface="Lucida Sans Unicode"/>
                <a:ea typeface="+mn-ea"/>
                <a:cs typeface="Lucida Sans Unicode"/>
              </a:rPr>
              <a:t> </a:t>
            </a:r>
            <a:r>
              <a:rPr kumimoji="1" sz="1500" b="0" i="1" u="none" strike="noStrike" kern="1200" cap="none" spc="-95" normalizeH="0" baseline="0" noProof="0" dirty="0">
                <a:ln>
                  <a:noFill/>
                </a:ln>
                <a:solidFill>
                  <a:prstClr val="black"/>
                </a:solidFill>
                <a:effectLst/>
                <a:uLnTx/>
                <a:uFillTx/>
                <a:latin typeface="Palatino Linotype"/>
                <a:ea typeface="+mn-ea"/>
                <a:cs typeface="Palatino Linotype"/>
              </a:rPr>
              <a:t>x</a:t>
            </a:r>
            <a:r>
              <a:rPr kumimoji="1" sz="1500" b="0" i="0" u="none" strike="noStrike" kern="1200" cap="none" spc="-95" normalizeH="0" baseline="0" noProof="0" dirty="0">
                <a:ln>
                  <a:noFill/>
                </a:ln>
                <a:solidFill>
                  <a:prstClr val="black"/>
                </a:solidFill>
                <a:effectLst/>
                <a:uLnTx/>
                <a:uFillTx/>
                <a:latin typeface="Lucida Sans Unicode"/>
                <a:ea typeface="+mn-ea"/>
                <a:cs typeface="Lucida Sans Unicode"/>
              </a:rPr>
              <a:t>)</a:t>
            </a:r>
            <a:r>
              <a:rPr kumimoji="1" sz="2250" b="0" i="0" u="none" strike="noStrike" kern="1200" cap="none" spc="-142" normalizeH="0" baseline="20370" noProof="0" dirty="0">
                <a:ln>
                  <a:noFill/>
                </a:ln>
                <a:solidFill>
                  <a:prstClr val="black"/>
                </a:solidFill>
                <a:effectLst/>
                <a:uLnTx/>
                <a:uFillTx/>
                <a:latin typeface="Lucida Sans Unicode"/>
                <a:ea typeface="+mn-ea"/>
                <a:cs typeface="Lucida Sans Unicode"/>
              </a:rPr>
              <a:t>2</a:t>
            </a:r>
            <a:endParaRPr kumimoji="1" sz="2250" b="0" i="0" u="none" strike="noStrike" kern="1200" cap="none" spc="0" normalizeH="0" baseline="20370" noProof="0">
              <a:ln>
                <a:noFill/>
              </a:ln>
              <a:solidFill>
                <a:prstClr val="black"/>
              </a:solidFill>
              <a:effectLst/>
              <a:uLnTx/>
              <a:uFillTx/>
              <a:latin typeface="Lucida Sans Unicode"/>
              <a:ea typeface="+mn-ea"/>
              <a:cs typeface="Lucida Sans Unicode"/>
            </a:endParaRPr>
          </a:p>
          <a:p>
            <a:pPr marL="0" marR="0" lvl="0" indent="0" algn="ctr" defTabSz="914400" rtl="0" eaLnBrk="1" fontAlgn="auto" latinLnBrk="0" hangingPunct="1">
              <a:lnSpc>
                <a:spcPct val="100000"/>
              </a:lnSpc>
              <a:spcBef>
                <a:spcPts val="330"/>
              </a:spcBef>
              <a:spcAft>
                <a:spcPts val="0"/>
              </a:spcAft>
              <a:buClrTx/>
              <a:buSzTx/>
              <a:buFontTx/>
              <a:buNone/>
              <a:tabLst/>
              <a:defRPr/>
            </a:pPr>
            <a:r>
              <a:rPr kumimoji="1" sz="1500" b="0" i="0" u="none" strike="noStrike" kern="1200" cap="none" spc="-180" normalizeH="0" baseline="0" noProof="0" dirty="0">
                <a:ln>
                  <a:noFill/>
                </a:ln>
                <a:solidFill>
                  <a:prstClr val="black"/>
                </a:solidFill>
                <a:effectLst/>
                <a:uLnTx/>
                <a:uFillTx/>
                <a:latin typeface="Lucida Sans Unicode"/>
                <a:ea typeface="+mn-ea"/>
                <a:cs typeface="Lucida Sans Unicode"/>
              </a:rPr>
              <a:t>2</a:t>
            </a:r>
            <a:r>
              <a:rPr kumimoji="1" sz="1500" b="0" i="1" u="none" strike="noStrike" kern="1200" cap="none" spc="-180" normalizeH="0" baseline="0" noProof="0" dirty="0">
                <a:ln>
                  <a:noFill/>
                </a:ln>
                <a:solidFill>
                  <a:prstClr val="black"/>
                </a:solidFill>
                <a:effectLst/>
                <a:uLnTx/>
                <a:uFillTx/>
                <a:latin typeface="Arial"/>
                <a:ea typeface="+mn-ea"/>
                <a:cs typeface="Arial"/>
              </a:rPr>
              <a:t>σ</a:t>
            </a:r>
            <a:r>
              <a:rPr kumimoji="1" sz="2250" b="0" i="0" u="none" strike="noStrike" kern="1200" cap="none" spc="-270" normalizeH="0" baseline="14814" noProof="0" dirty="0">
                <a:ln>
                  <a:noFill/>
                </a:ln>
                <a:solidFill>
                  <a:prstClr val="black"/>
                </a:solidFill>
                <a:effectLst/>
                <a:uLnTx/>
                <a:uFillTx/>
                <a:latin typeface="Lucida Sans Unicode"/>
                <a:ea typeface="+mn-ea"/>
                <a:cs typeface="Lucida Sans Unicode"/>
              </a:rPr>
              <a:t>2</a:t>
            </a:r>
            <a:endParaRPr kumimoji="1" sz="2250" b="0" i="0" u="none" strike="noStrike" kern="1200" cap="none" spc="0" normalizeH="0" baseline="14814" noProof="0">
              <a:ln>
                <a:noFill/>
              </a:ln>
              <a:solidFill>
                <a:prstClr val="black"/>
              </a:solidFill>
              <a:effectLst/>
              <a:uLnTx/>
              <a:uFillTx/>
              <a:latin typeface="Lucida Sans Unicode"/>
              <a:ea typeface="+mn-ea"/>
              <a:cs typeface="Lucida Sans Unicode"/>
            </a:endParaRPr>
          </a:p>
        </p:txBody>
      </p:sp>
      <p:sp>
        <p:nvSpPr>
          <p:cNvPr id="9" name="object 9"/>
          <p:cNvSpPr txBox="1"/>
          <p:nvPr/>
        </p:nvSpPr>
        <p:spPr>
          <a:xfrm>
            <a:off x="6475840" y="8518759"/>
            <a:ext cx="283845" cy="478155"/>
          </a:xfrm>
          <a:prstGeom prst="rect">
            <a:avLst/>
          </a:prstGeom>
        </p:spPr>
        <p:txBody>
          <a:bodyPr vert="horz" wrap="square" lIns="0" tIns="14604" rIns="0" bIns="0" rtlCol="0">
            <a:spAutoFit/>
          </a:bodyPr>
          <a:lstStyle/>
          <a:p>
            <a:pPr marL="12700" marR="0" lvl="0" indent="0" algn="l" defTabSz="914400" rtl="0" eaLnBrk="1" fontAlgn="auto" latinLnBrk="0" hangingPunct="1">
              <a:lnSpc>
                <a:spcPct val="100000"/>
              </a:lnSpc>
              <a:spcBef>
                <a:spcPts val="114"/>
              </a:spcBef>
              <a:spcAft>
                <a:spcPts val="0"/>
              </a:spcAft>
              <a:buClrTx/>
              <a:buSzTx/>
              <a:buFontTx/>
              <a:buNone/>
              <a:tabLst/>
              <a:defRPr/>
            </a:pPr>
            <a:r>
              <a:rPr kumimoji="1" sz="2950" b="0" i="0" u="none" strike="noStrike" kern="1200" cap="none" spc="-315" normalizeH="0" baseline="0" noProof="0" dirty="0">
                <a:ln>
                  <a:noFill/>
                </a:ln>
                <a:solidFill>
                  <a:prstClr val="black"/>
                </a:solidFill>
                <a:effectLst/>
                <a:uLnTx/>
                <a:uFillTx/>
                <a:latin typeface="Lucida Sans Unicode"/>
                <a:ea typeface="+mn-ea"/>
                <a:cs typeface="Lucida Sans Unicode"/>
              </a:rPr>
              <a:t>=</a:t>
            </a:r>
            <a:endParaRPr kumimoji="1" sz="29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10" name="object 10"/>
          <p:cNvSpPr/>
          <p:nvPr/>
        </p:nvSpPr>
        <p:spPr>
          <a:xfrm>
            <a:off x="6889157" y="8926883"/>
            <a:ext cx="1672589" cy="464820"/>
          </a:xfrm>
          <a:custGeom>
            <a:avLst/>
            <a:gdLst/>
            <a:ahLst/>
            <a:cxnLst/>
            <a:rect l="l" t="t" r="r" b="b"/>
            <a:pathLst>
              <a:path w="1672590" h="464820">
                <a:moveTo>
                  <a:pt x="82178" y="242380"/>
                </a:moveTo>
                <a:lnTo>
                  <a:pt x="29025" y="242380"/>
                </a:lnTo>
                <a:lnTo>
                  <a:pt x="35751" y="243469"/>
                </a:lnTo>
                <a:lnTo>
                  <a:pt x="41841" y="247139"/>
                </a:lnTo>
                <a:lnTo>
                  <a:pt x="47366" y="253988"/>
                </a:lnTo>
                <a:lnTo>
                  <a:pt x="52396" y="264620"/>
                </a:lnTo>
                <a:lnTo>
                  <a:pt x="128540" y="464404"/>
                </a:lnTo>
                <a:lnTo>
                  <a:pt x="140603" y="464404"/>
                </a:lnTo>
                <a:lnTo>
                  <a:pt x="164880" y="401830"/>
                </a:lnTo>
                <a:lnTo>
                  <a:pt x="142864" y="401830"/>
                </a:lnTo>
                <a:lnTo>
                  <a:pt x="82178" y="242380"/>
                </a:lnTo>
                <a:close/>
              </a:path>
              <a:path w="1672590" h="464820">
                <a:moveTo>
                  <a:pt x="300430" y="0"/>
                </a:moveTo>
                <a:lnTo>
                  <a:pt x="144372" y="401830"/>
                </a:lnTo>
                <a:lnTo>
                  <a:pt x="164880" y="401830"/>
                </a:lnTo>
                <a:lnTo>
                  <a:pt x="310987" y="25255"/>
                </a:lnTo>
                <a:lnTo>
                  <a:pt x="300430" y="25255"/>
                </a:lnTo>
                <a:lnTo>
                  <a:pt x="300430" y="0"/>
                </a:lnTo>
                <a:close/>
              </a:path>
              <a:path w="1672590" h="464820">
                <a:moveTo>
                  <a:pt x="65966" y="199784"/>
                </a:moveTo>
                <a:lnTo>
                  <a:pt x="58804" y="199784"/>
                </a:lnTo>
                <a:lnTo>
                  <a:pt x="0" y="246526"/>
                </a:lnTo>
                <a:lnTo>
                  <a:pt x="4523" y="254065"/>
                </a:lnTo>
                <a:lnTo>
                  <a:pt x="10949" y="249059"/>
                </a:lnTo>
                <a:lnTo>
                  <a:pt x="17481" y="245395"/>
                </a:lnTo>
                <a:lnTo>
                  <a:pt x="23659" y="243145"/>
                </a:lnTo>
                <a:lnTo>
                  <a:pt x="29025" y="242380"/>
                </a:lnTo>
                <a:lnTo>
                  <a:pt x="82178" y="242380"/>
                </a:lnTo>
                <a:lnTo>
                  <a:pt x="65966" y="199784"/>
                </a:lnTo>
                <a:close/>
              </a:path>
              <a:path w="1672590" h="464820">
                <a:moveTo>
                  <a:pt x="320786" y="0"/>
                </a:moveTo>
                <a:lnTo>
                  <a:pt x="300430" y="0"/>
                </a:lnTo>
                <a:lnTo>
                  <a:pt x="300430" y="25255"/>
                </a:lnTo>
                <a:lnTo>
                  <a:pt x="310987" y="25255"/>
                </a:lnTo>
                <a:lnTo>
                  <a:pt x="320786" y="0"/>
                </a:lnTo>
                <a:close/>
              </a:path>
              <a:path w="1672590" h="464820">
                <a:moveTo>
                  <a:pt x="1672075" y="0"/>
                </a:moveTo>
                <a:lnTo>
                  <a:pt x="320786" y="0"/>
                </a:lnTo>
                <a:lnTo>
                  <a:pt x="310987" y="25255"/>
                </a:lnTo>
                <a:lnTo>
                  <a:pt x="1672075" y="25255"/>
                </a:lnTo>
                <a:lnTo>
                  <a:pt x="1672075"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txBox="1"/>
          <p:nvPr/>
        </p:nvSpPr>
        <p:spPr>
          <a:xfrm>
            <a:off x="6813361" y="8187690"/>
            <a:ext cx="1842770" cy="1276985"/>
          </a:xfrm>
          <a:prstGeom prst="rect">
            <a:avLst/>
          </a:prstGeom>
        </p:spPr>
        <p:txBody>
          <a:bodyPr vert="horz" wrap="square" lIns="0" tIns="12065" rIns="0" bIns="0" rtlCol="0">
            <a:spAutoFit/>
          </a:bodyPr>
          <a:lstStyle/>
          <a:p>
            <a:pPr marL="396240" marR="30480" lvl="0" indent="-358775" algn="l" defTabSz="914400" rtl="0" eaLnBrk="1" fontAlgn="auto" latinLnBrk="0" hangingPunct="1">
              <a:lnSpc>
                <a:spcPct val="139100"/>
              </a:lnSpc>
              <a:spcBef>
                <a:spcPts val="95"/>
              </a:spcBef>
              <a:spcAft>
                <a:spcPts val="0"/>
              </a:spcAft>
              <a:buClrTx/>
              <a:buSzTx/>
              <a:buFontTx/>
              <a:buNone/>
              <a:tabLst>
                <a:tab pos="826769" algn="l"/>
                <a:tab pos="1804035" algn="l"/>
              </a:tabLst>
              <a:defRPr/>
            </a:pPr>
            <a:r>
              <a:rPr kumimoji="1" sz="2950" b="0" i="0" u="heavy" strike="noStrike" kern="1200" cap="none" spc="0" normalizeH="0" baseline="0" noProof="0" dirty="0">
                <a:ln>
                  <a:noFill/>
                </a:ln>
                <a:solidFill>
                  <a:prstClr val="black"/>
                </a:solidFill>
                <a:effectLst/>
                <a:uLnTx/>
                <a:uFill>
                  <a:solidFill>
                    <a:srgbClr val="000000"/>
                  </a:solidFill>
                </a:uFill>
                <a:latin typeface="Times New Roman"/>
                <a:ea typeface="+mn-ea"/>
                <a:cs typeface="Times New Roman"/>
              </a:rPr>
              <a:t> 		</a:t>
            </a:r>
            <a:r>
              <a:rPr kumimoji="1" sz="2950" b="0" i="0" u="heavy" strike="noStrike" kern="1200" cap="none" spc="-385" normalizeH="0" baseline="0" noProof="0" dirty="0">
                <a:ln>
                  <a:noFill/>
                </a:ln>
                <a:solidFill>
                  <a:prstClr val="black"/>
                </a:solidFill>
                <a:effectLst/>
                <a:uLnTx/>
                <a:uFill>
                  <a:solidFill>
                    <a:srgbClr val="000000"/>
                  </a:solidFill>
                </a:uFill>
                <a:latin typeface="Lucida Sans Unicode"/>
                <a:ea typeface="+mn-ea"/>
                <a:cs typeface="Lucida Sans Unicode"/>
              </a:rPr>
              <a:t>1 	</a:t>
            </a:r>
            <a:r>
              <a:rPr kumimoji="1" sz="2950" b="0" i="0" u="none" strike="noStrike" kern="1200" cap="none" spc="0" normalizeH="0" baseline="0" noProof="0" dirty="0">
                <a:ln>
                  <a:noFill/>
                </a:ln>
                <a:solidFill>
                  <a:prstClr val="black"/>
                </a:solidFill>
                <a:effectLst/>
                <a:uLnTx/>
                <a:uFillTx/>
                <a:latin typeface="Lucida Sans Unicode"/>
                <a:ea typeface="+mn-ea"/>
                <a:cs typeface="Lucida Sans Unicode"/>
              </a:rPr>
              <a:t> </a:t>
            </a:r>
            <a:r>
              <a:rPr kumimoji="1" sz="2950" b="0" i="0" u="none" strike="noStrike" kern="1200" cap="none" spc="-190" normalizeH="0" baseline="0" noProof="0" dirty="0">
                <a:ln>
                  <a:noFill/>
                </a:ln>
                <a:solidFill>
                  <a:prstClr val="black"/>
                </a:solidFill>
                <a:effectLst/>
                <a:uLnTx/>
                <a:uFillTx/>
                <a:latin typeface="Lucida Sans Unicode"/>
                <a:ea typeface="+mn-ea"/>
                <a:cs typeface="Lucida Sans Unicode"/>
              </a:rPr>
              <a:t>(2</a:t>
            </a:r>
            <a:r>
              <a:rPr kumimoji="1" sz="2950" b="0" i="1" u="none" strike="noStrike" kern="1200" cap="none" spc="-190" normalizeH="0" baseline="0" noProof="0" dirty="0">
                <a:ln>
                  <a:noFill/>
                </a:ln>
                <a:solidFill>
                  <a:prstClr val="black"/>
                </a:solidFill>
                <a:effectLst/>
                <a:uLnTx/>
                <a:uFillTx/>
                <a:latin typeface="Arial"/>
                <a:ea typeface="+mn-ea"/>
                <a:cs typeface="Arial"/>
              </a:rPr>
              <a:t>π</a:t>
            </a:r>
            <a:r>
              <a:rPr kumimoji="1" sz="2950" b="0" i="0" u="none" strike="noStrike" kern="1200" cap="none" spc="-190" normalizeH="0" baseline="0" noProof="0" dirty="0">
                <a:ln>
                  <a:noFill/>
                </a:ln>
                <a:solidFill>
                  <a:prstClr val="black"/>
                </a:solidFill>
                <a:effectLst/>
                <a:uLnTx/>
                <a:uFillTx/>
                <a:latin typeface="Lucida Sans Unicode"/>
                <a:ea typeface="+mn-ea"/>
                <a:cs typeface="Lucida Sans Unicode"/>
              </a:rPr>
              <a:t>)</a:t>
            </a:r>
            <a:r>
              <a:rPr kumimoji="1" sz="3150" b="0" i="1" u="none" strike="noStrike" kern="1200" cap="none" spc="-284" normalizeH="0" baseline="19841" noProof="0" dirty="0">
                <a:ln>
                  <a:noFill/>
                </a:ln>
                <a:solidFill>
                  <a:prstClr val="black"/>
                </a:solidFill>
                <a:effectLst/>
                <a:uLnTx/>
                <a:uFillTx/>
                <a:latin typeface="Palatino Linotype"/>
                <a:ea typeface="+mn-ea"/>
                <a:cs typeface="Palatino Linotype"/>
              </a:rPr>
              <a:t>m</a:t>
            </a:r>
            <a:r>
              <a:rPr kumimoji="1" sz="2950" b="0" i="1" u="none" strike="noStrike" kern="1200" cap="none" spc="-190" normalizeH="0" baseline="0" noProof="0" dirty="0">
                <a:ln>
                  <a:noFill/>
                </a:ln>
                <a:solidFill>
                  <a:prstClr val="black"/>
                </a:solidFill>
                <a:effectLst/>
                <a:uLnTx/>
                <a:uFillTx/>
                <a:latin typeface="Arial"/>
                <a:ea typeface="+mn-ea"/>
                <a:cs typeface="Arial"/>
              </a:rPr>
              <a:t>σ</a:t>
            </a:r>
            <a:r>
              <a:rPr kumimoji="1" sz="3150" b="0" i="0" u="none" strike="noStrike" kern="1200" cap="none" spc="-284" normalizeH="0" baseline="19841" noProof="0" dirty="0">
                <a:ln>
                  <a:noFill/>
                </a:ln>
                <a:solidFill>
                  <a:prstClr val="black"/>
                </a:solidFill>
                <a:effectLst/>
                <a:uLnTx/>
                <a:uFillTx/>
                <a:latin typeface="Lucida Sans Unicode"/>
                <a:ea typeface="+mn-ea"/>
                <a:cs typeface="Lucida Sans Unicode"/>
              </a:rPr>
              <a:t>2</a:t>
            </a:r>
            <a:r>
              <a:rPr kumimoji="1" sz="3150" b="0" i="1" u="none" strike="noStrike" kern="1200" cap="none" spc="-284" normalizeH="0" baseline="19841" noProof="0" dirty="0">
                <a:ln>
                  <a:noFill/>
                </a:ln>
                <a:solidFill>
                  <a:prstClr val="black"/>
                </a:solidFill>
                <a:effectLst/>
                <a:uLnTx/>
                <a:uFillTx/>
                <a:latin typeface="Palatino Linotype"/>
                <a:ea typeface="+mn-ea"/>
                <a:cs typeface="Palatino Linotype"/>
              </a:rPr>
              <a:t>m</a:t>
            </a:r>
            <a:endParaRPr kumimoji="1" sz="3150" b="0" i="0" u="none" strike="noStrike" kern="1200" cap="none" spc="0" normalizeH="0" baseline="19841" noProof="0" dirty="0">
              <a:ln>
                <a:noFill/>
              </a:ln>
              <a:solidFill>
                <a:prstClr val="black"/>
              </a:solidFill>
              <a:effectLst/>
              <a:uLnTx/>
              <a:uFillTx/>
              <a:latin typeface="Palatino Linotype"/>
              <a:ea typeface="+mn-ea"/>
              <a:cs typeface="Palatino Linotype"/>
            </a:endParaRPr>
          </a:p>
        </p:txBody>
      </p:sp>
      <p:sp>
        <p:nvSpPr>
          <p:cNvPr id="12" name="object 12"/>
          <p:cNvSpPr txBox="1"/>
          <p:nvPr/>
        </p:nvSpPr>
        <p:spPr>
          <a:xfrm>
            <a:off x="8688015" y="8518759"/>
            <a:ext cx="561975" cy="478155"/>
          </a:xfrm>
          <a:prstGeom prst="rect">
            <a:avLst/>
          </a:prstGeom>
        </p:spPr>
        <p:txBody>
          <a:bodyPr vert="horz" wrap="square" lIns="0" tIns="14604" rIns="0" bIns="0" rtlCol="0">
            <a:spAutoFit/>
          </a:bodyPr>
          <a:lstStyle/>
          <a:p>
            <a:pPr marL="12700" marR="0" lvl="0" indent="0" algn="l" defTabSz="914400" rtl="0" eaLnBrk="1" fontAlgn="auto" latinLnBrk="0" hangingPunct="1">
              <a:lnSpc>
                <a:spcPct val="100000"/>
              </a:lnSpc>
              <a:spcBef>
                <a:spcPts val="114"/>
              </a:spcBef>
              <a:spcAft>
                <a:spcPts val="0"/>
              </a:spcAft>
              <a:buClrTx/>
              <a:buSzTx/>
              <a:buFontTx/>
              <a:buNone/>
              <a:tabLst/>
              <a:defRPr/>
            </a:pPr>
            <a:r>
              <a:rPr kumimoji="1" sz="2950" b="0" i="0" u="none" strike="noStrike" kern="1200" cap="none" spc="-395" normalizeH="0" baseline="0" noProof="0" dirty="0">
                <a:ln>
                  <a:noFill/>
                </a:ln>
                <a:solidFill>
                  <a:prstClr val="black"/>
                </a:solidFill>
                <a:effectLst/>
                <a:uLnTx/>
                <a:uFillTx/>
                <a:latin typeface="Lucida Sans Unicode"/>
                <a:ea typeface="+mn-ea"/>
                <a:cs typeface="Lucida Sans Unicode"/>
              </a:rPr>
              <a:t>e</a:t>
            </a:r>
            <a:r>
              <a:rPr kumimoji="1" sz="2950" b="0" i="0" u="none" strike="noStrike" kern="1200" cap="none" spc="-350" normalizeH="0" baseline="0" noProof="0" dirty="0">
                <a:ln>
                  <a:noFill/>
                </a:ln>
                <a:solidFill>
                  <a:prstClr val="black"/>
                </a:solidFill>
                <a:effectLst/>
                <a:uLnTx/>
                <a:uFillTx/>
                <a:latin typeface="Lucida Sans Unicode"/>
                <a:ea typeface="+mn-ea"/>
                <a:cs typeface="Lucida Sans Unicode"/>
              </a:rPr>
              <a:t>xp</a:t>
            </a:r>
            <a:endParaRPr kumimoji="1" sz="29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13" name="object 13"/>
          <p:cNvSpPr txBox="1"/>
          <p:nvPr/>
        </p:nvSpPr>
        <p:spPr>
          <a:xfrm>
            <a:off x="9333865" y="8498892"/>
            <a:ext cx="329589" cy="468717"/>
          </a:xfrm>
          <a:prstGeom prst="rect">
            <a:avLst/>
          </a:prstGeom>
        </p:spPr>
        <p:txBody>
          <a:bodyPr vert="horz" wrap="square" lIns="0" tIns="14604" rIns="0" bIns="0" rtlCol="0">
            <a:spAutoFit/>
          </a:bodyPr>
          <a:lstStyle/>
          <a:p>
            <a:pPr marL="12700" marR="0" lvl="0" indent="0" algn="l" defTabSz="914400" rtl="0" eaLnBrk="1" fontAlgn="auto" latinLnBrk="0" hangingPunct="1">
              <a:lnSpc>
                <a:spcPct val="100000"/>
              </a:lnSpc>
              <a:spcBef>
                <a:spcPts val="114"/>
              </a:spcBef>
              <a:spcAft>
                <a:spcPts val="0"/>
              </a:spcAft>
              <a:buClrTx/>
              <a:buSzTx/>
              <a:buFontTx/>
              <a:buNone/>
              <a:tabLst/>
              <a:defRPr/>
            </a:pPr>
            <a:r>
              <a:rPr kumimoji="1" sz="2950" b="0" i="0" u="none" strike="noStrike" kern="1200" cap="none" spc="1415" normalizeH="0" baseline="0" noProof="0" dirty="0">
                <a:ln>
                  <a:noFill/>
                </a:ln>
                <a:solidFill>
                  <a:prstClr val="black"/>
                </a:solidFill>
                <a:effectLst/>
                <a:uLnTx/>
                <a:uFillTx/>
                <a:latin typeface="Arial"/>
                <a:ea typeface="+mn-ea"/>
                <a:cs typeface="Arial"/>
              </a:rPr>
              <a:t>(</a:t>
            </a:r>
            <a:endParaRPr kumimoji="1" sz="2950" b="0" i="0" u="none" strike="noStrike" kern="1200" cap="none" spc="0" normalizeH="0" baseline="0" noProof="0" dirty="0">
              <a:ln>
                <a:noFill/>
              </a:ln>
              <a:solidFill>
                <a:prstClr val="black"/>
              </a:solidFill>
              <a:effectLst/>
              <a:uLnTx/>
              <a:uFillTx/>
              <a:latin typeface="Arial"/>
              <a:ea typeface="+mn-ea"/>
              <a:cs typeface="Arial"/>
            </a:endParaRPr>
          </a:p>
        </p:txBody>
      </p:sp>
      <p:sp>
        <p:nvSpPr>
          <p:cNvPr id="14" name="object 14"/>
          <p:cNvSpPr txBox="1"/>
          <p:nvPr/>
        </p:nvSpPr>
        <p:spPr>
          <a:xfrm>
            <a:off x="9623088" y="8174124"/>
            <a:ext cx="2390775" cy="478155"/>
          </a:xfrm>
          <a:prstGeom prst="rect">
            <a:avLst/>
          </a:prstGeom>
        </p:spPr>
        <p:txBody>
          <a:bodyPr vert="horz" wrap="square" lIns="0" tIns="14604" rIns="0" bIns="0" rtlCol="0">
            <a:spAutoFit/>
          </a:bodyPr>
          <a:lstStyle/>
          <a:p>
            <a:pPr marL="38100" marR="0" lvl="0" indent="0" algn="l" defTabSz="914400" rtl="0" eaLnBrk="1" fontAlgn="auto" latinLnBrk="0" hangingPunct="1">
              <a:lnSpc>
                <a:spcPct val="100000"/>
              </a:lnSpc>
              <a:spcBef>
                <a:spcPts val="114"/>
              </a:spcBef>
              <a:spcAft>
                <a:spcPts val="0"/>
              </a:spcAft>
              <a:buClrTx/>
              <a:buSzTx/>
              <a:buFontTx/>
              <a:buNone/>
              <a:tabLst>
                <a:tab pos="1136650" algn="l"/>
              </a:tabLst>
              <a:defRPr/>
            </a:pPr>
            <a:r>
              <a:rPr kumimoji="1" sz="2950" b="0" i="0" u="none" strike="noStrike" kern="1200" cap="none" spc="75" normalizeH="0" baseline="0" noProof="0" dirty="0">
                <a:ln>
                  <a:noFill/>
                </a:ln>
                <a:solidFill>
                  <a:prstClr val="black"/>
                </a:solidFill>
                <a:effectLst/>
                <a:uLnTx/>
                <a:uFillTx/>
                <a:latin typeface="Lucida Sans Unicode"/>
                <a:ea typeface="+mn-ea"/>
                <a:cs typeface="Lucida Sans Unicode"/>
              </a:rPr>
              <a:t>−∑</a:t>
            </a:r>
            <a:r>
              <a:rPr kumimoji="1" sz="3150" b="0" i="1" u="none" strike="noStrike" kern="1200" cap="none" spc="112" normalizeH="0" baseline="41005" noProof="0" dirty="0">
                <a:ln>
                  <a:noFill/>
                </a:ln>
                <a:solidFill>
                  <a:prstClr val="black"/>
                </a:solidFill>
                <a:effectLst/>
                <a:uLnTx/>
                <a:uFillTx/>
                <a:latin typeface="Palatino Linotype"/>
                <a:ea typeface="+mn-ea"/>
                <a:cs typeface="Palatino Linotype"/>
              </a:rPr>
              <a:t>m	</a:t>
            </a:r>
            <a:r>
              <a:rPr kumimoji="1" sz="2950" b="0" i="0" u="none" strike="noStrike" kern="1200" cap="none" spc="-60" normalizeH="0" baseline="0" noProof="0" dirty="0">
                <a:ln>
                  <a:noFill/>
                </a:ln>
                <a:solidFill>
                  <a:prstClr val="black"/>
                </a:solidFill>
                <a:effectLst/>
                <a:uLnTx/>
                <a:uFillTx/>
                <a:latin typeface="Lucida Sans Unicode"/>
                <a:ea typeface="+mn-ea"/>
                <a:cs typeface="Lucida Sans Unicode"/>
              </a:rPr>
              <a:t>(</a:t>
            </a:r>
            <a:r>
              <a:rPr kumimoji="1" sz="2950" b="0" i="1" u="none" strike="noStrike" kern="1200" cap="none" spc="-60" normalizeH="0" baseline="0" noProof="0" dirty="0">
                <a:ln>
                  <a:noFill/>
                </a:ln>
                <a:solidFill>
                  <a:prstClr val="black"/>
                </a:solidFill>
                <a:effectLst/>
                <a:uLnTx/>
                <a:uFillTx/>
                <a:latin typeface="Palatino Linotype"/>
                <a:ea typeface="+mn-ea"/>
                <a:cs typeface="Palatino Linotype"/>
              </a:rPr>
              <a:t>y</a:t>
            </a:r>
            <a:r>
              <a:rPr kumimoji="1" sz="3150" b="0" i="1" u="none" strike="noStrike" kern="1200" cap="none" spc="-89" normalizeH="0" baseline="-19841" noProof="0" dirty="0">
                <a:ln>
                  <a:noFill/>
                </a:ln>
                <a:solidFill>
                  <a:prstClr val="black"/>
                </a:solidFill>
                <a:effectLst/>
                <a:uLnTx/>
                <a:uFillTx/>
                <a:latin typeface="Palatino Linotype"/>
                <a:ea typeface="+mn-ea"/>
                <a:cs typeface="Palatino Linotype"/>
              </a:rPr>
              <a:t>i </a:t>
            </a:r>
            <a:r>
              <a:rPr kumimoji="1" sz="2950" b="0" i="0" u="none" strike="noStrike" kern="1200" cap="none" spc="-315" normalizeH="0" baseline="0" noProof="0" dirty="0">
                <a:ln>
                  <a:noFill/>
                </a:ln>
                <a:solidFill>
                  <a:prstClr val="black"/>
                </a:solidFill>
                <a:effectLst/>
                <a:uLnTx/>
                <a:uFillTx/>
                <a:latin typeface="Lucida Sans Unicode"/>
                <a:ea typeface="+mn-ea"/>
                <a:cs typeface="Lucida Sans Unicode"/>
              </a:rPr>
              <a:t>−</a:t>
            </a:r>
            <a:r>
              <a:rPr kumimoji="1" sz="2950" b="0" i="0" u="none" strike="noStrike" kern="1200" cap="none" spc="-615" normalizeH="0" baseline="0" noProof="0" dirty="0">
                <a:ln>
                  <a:noFill/>
                </a:ln>
                <a:solidFill>
                  <a:prstClr val="black"/>
                </a:solidFill>
                <a:effectLst/>
                <a:uLnTx/>
                <a:uFillTx/>
                <a:latin typeface="Lucida Sans Unicode"/>
                <a:ea typeface="+mn-ea"/>
                <a:cs typeface="Lucida Sans Unicode"/>
              </a:rPr>
              <a:t> </a:t>
            </a:r>
            <a:r>
              <a:rPr kumimoji="1" sz="2950" b="0" i="1" u="none" strike="noStrike" kern="1200" cap="none" spc="-135" normalizeH="0" baseline="0" noProof="0" dirty="0">
                <a:ln>
                  <a:noFill/>
                </a:ln>
                <a:solidFill>
                  <a:prstClr val="black"/>
                </a:solidFill>
                <a:effectLst/>
                <a:uLnTx/>
                <a:uFillTx/>
                <a:latin typeface="Palatino Linotype"/>
                <a:ea typeface="+mn-ea"/>
                <a:cs typeface="Palatino Linotype"/>
              </a:rPr>
              <a:t>x</a:t>
            </a:r>
            <a:r>
              <a:rPr kumimoji="1" sz="2950" b="0" i="0" u="none" strike="noStrike" kern="1200" cap="none" spc="-135" normalizeH="0" baseline="0" noProof="0" dirty="0">
                <a:ln>
                  <a:noFill/>
                </a:ln>
                <a:solidFill>
                  <a:prstClr val="black"/>
                </a:solidFill>
                <a:effectLst/>
                <a:uLnTx/>
                <a:uFillTx/>
                <a:latin typeface="Lucida Sans Unicode"/>
                <a:ea typeface="+mn-ea"/>
                <a:cs typeface="Lucida Sans Unicode"/>
              </a:rPr>
              <a:t>)</a:t>
            </a:r>
            <a:r>
              <a:rPr kumimoji="1" sz="3150" b="0" i="0" u="none" strike="noStrike" kern="1200" cap="none" spc="-202" normalizeH="0" baseline="29100" noProof="0" dirty="0">
                <a:ln>
                  <a:noFill/>
                </a:ln>
                <a:solidFill>
                  <a:prstClr val="black"/>
                </a:solidFill>
                <a:effectLst/>
                <a:uLnTx/>
                <a:uFillTx/>
                <a:latin typeface="Lucida Sans Unicode"/>
                <a:ea typeface="+mn-ea"/>
                <a:cs typeface="Lucida Sans Unicode"/>
              </a:rPr>
              <a:t>2</a:t>
            </a:r>
            <a:endParaRPr kumimoji="1" sz="3150" b="0" i="0" u="none" strike="noStrike" kern="1200" cap="none" spc="0" normalizeH="0" baseline="29100" noProof="0">
              <a:ln>
                <a:noFill/>
              </a:ln>
              <a:solidFill>
                <a:prstClr val="black"/>
              </a:solidFill>
              <a:effectLst/>
              <a:uLnTx/>
              <a:uFillTx/>
              <a:latin typeface="Lucida Sans Unicode"/>
              <a:ea typeface="+mn-ea"/>
              <a:cs typeface="Lucida Sans Unicode"/>
            </a:endParaRPr>
          </a:p>
        </p:txBody>
      </p:sp>
      <p:sp>
        <p:nvSpPr>
          <p:cNvPr id="15" name="object 15"/>
          <p:cNvSpPr/>
          <p:nvPr/>
        </p:nvSpPr>
        <p:spPr>
          <a:xfrm>
            <a:off x="9623493" y="8813232"/>
            <a:ext cx="2389505" cy="0"/>
          </a:xfrm>
          <a:custGeom>
            <a:avLst/>
            <a:gdLst/>
            <a:ahLst/>
            <a:cxnLst/>
            <a:rect l="l" t="t" r="r" b="b"/>
            <a:pathLst>
              <a:path w="2389504">
                <a:moveTo>
                  <a:pt x="0" y="0"/>
                </a:moveTo>
                <a:lnTo>
                  <a:pt x="2389491" y="0"/>
                </a:lnTo>
              </a:path>
            </a:pathLst>
          </a:custGeom>
          <a:ln w="2525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object 16"/>
          <p:cNvSpPr txBox="1"/>
          <p:nvPr/>
        </p:nvSpPr>
        <p:spPr>
          <a:xfrm>
            <a:off x="10267718" y="8413584"/>
            <a:ext cx="850900" cy="866140"/>
          </a:xfrm>
          <a:prstGeom prst="rect">
            <a:avLst/>
          </a:prstGeom>
        </p:spPr>
        <p:txBody>
          <a:bodyPr vert="horz" wrap="square" lIns="0" tIns="41275" rIns="0" bIns="0" rtlCol="0">
            <a:spAutoFit/>
          </a:bodyPr>
          <a:lstStyle/>
          <a:p>
            <a:pPr marL="38100" marR="0" lvl="0" indent="0" algn="l" defTabSz="914400" rtl="0" eaLnBrk="1" fontAlgn="auto" latinLnBrk="0" hangingPunct="1">
              <a:lnSpc>
                <a:spcPct val="100000"/>
              </a:lnSpc>
              <a:spcBef>
                <a:spcPts val="325"/>
              </a:spcBef>
              <a:spcAft>
                <a:spcPts val="0"/>
              </a:spcAft>
              <a:buClrTx/>
              <a:buSzTx/>
              <a:buFontTx/>
              <a:buNone/>
              <a:tabLst/>
              <a:defRPr/>
            </a:pPr>
            <a:r>
              <a:rPr kumimoji="1" sz="2100" b="0" i="1" u="none" strike="noStrike" kern="1200" cap="none" spc="-170" normalizeH="0" baseline="0" noProof="0" dirty="0">
                <a:ln>
                  <a:noFill/>
                </a:ln>
                <a:solidFill>
                  <a:prstClr val="black"/>
                </a:solidFill>
                <a:effectLst/>
                <a:uLnTx/>
                <a:uFillTx/>
                <a:latin typeface="Palatino Linotype"/>
                <a:ea typeface="+mn-ea"/>
                <a:cs typeface="Palatino Linotype"/>
              </a:rPr>
              <a:t>i</a:t>
            </a:r>
            <a:r>
              <a:rPr kumimoji="1" sz="2100" b="0" i="0" u="none" strike="noStrike" kern="1200" cap="none" spc="-170" normalizeH="0" baseline="0" noProof="0" dirty="0">
                <a:ln>
                  <a:noFill/>
                </a:ln>
                <a:solidFill>
                  <a:prstClr val="black"/>
                </a:solidFill>
                <a:effectLst/>
                <a:uLnTx/>
                <a:uFillTx/>
                <a:latin typeface="Lucida Sans Unicode"/>
                <a:ea typeface="+mn-ea"/>
                <a:cs typeface="Lucida Sans Unicode"/>
              </a:rPr>
              <a:t>=1</a:t>
            </a:r>
            <a:endParaRPr kumimoji="1" sz="2100" b="0" i="0" u="none" strike="noStrike" kern="1200" cap="none" spc="0" normalizeH="0" baseline="0" noProof="0" dirty="0">
              <a:ln>
                <a:noFill/>
              </a:ln>
              <a:solidFill>
                <a:prstClr val="black"/>
              </a:solidFill>
              <a:effectLst/>
              <a:uLnTx/>
              <a:uFillTx/>
              <a:latin typeface="Lucida Sans Unicode"/>
              <a:ea typeface="+mn-ea"/>
              <a:cs typeface="Lucida Sans Unicode"/>
            </a:endParaRPr>
          </a:p>
          <a:p>
            <a:pPr marL="288290" marR="0" lvl="0" indent="0" algn="l" defTabSz="914400" rtl="0" eaLnBrk="1" fontAlgn="auto" latinLnBrk="0" hangingPunct="1">
              <a:lnSpc>
                <a:spcPct val="100000"/>
              </a:lnSpc>
              <a:spcBef>
                <a:spcPts val="325"/>
              </a:spcBef>
              <a:spcAft>
                <a:spcPts val="0"/>
              </a:spcAft>
              <a:buClrTx/>
              <a:buSzTx/>
              <a:buFontTx/>
              <a:buNone/>
              <a:tabLst/>
              <a:defRPr/>
            </a:pPr>
            <a:r>
              <a:rPr kumimoji="1" sz="2950" b="0" i="0" u="none" strike="noStrike" kern="1200" cap="none" spc="-285" normalizeH="0" baseline="0" noProof="0" dirty="0">
                <a:ln>
                  <a:noFill/>
                </a:ln>
                <a:solidFill>
                  <a:prstClr val="black"/>
                </a:solidFill>
                <a:effectLst/>
                <a:uLnTx/>
                <a:uFillTx/>
                <a:latin typeface="Lucida Sans Unicode"/>
                <a:ea typeface="+mn-ea"/>
                <a:cs typeface="Lucida Sans Unicode"/>
              </a:rPr>
              <a:t>2</a:t>
            </a:r>
            <a:r>
              <a:rPr kumimoji="1" sz="2950" b="0" i="1" u="none" strike="noStrike" kern="1200" cap="none" spc="-285" normalizeH="0" baseline="0" noProof="0" dirty="0">
                <a:ln>
                  <a:noFill/>
                </a:ln>
                <a:solidFill>
                  <a:prstClr val="black"/>
                </a:solidFill>
                <a:effectLst/>
                <a:uLnTx/>
                <a:uFillTx/>
                <a:latin typeface="Arial"/>
                <a:ea typeface="+mn-ea"/>
                <a:cs typeface="Arial"/>
              </a:rPr>
              <a:t>σ</a:t>
            </a:r>
            <a:r>
              <a:rPr kumimoji="1" sz="3150" b="0" i="0" u="none" strike="noStrike" kern="1200" cap="none" spc="-427" normalizeH="0" baseline="19841" noProof="0" dirty="0">
                <a:ln>
                  <a:noFill/>
                </a:ln>
                <a:solidFill>
                  <a:prstClr val="black"/>
                </a:solidFill>
                <a:effectLst/>
                <a:uLnTx/>
                <a:uFillTx/>
                <a:latin typeface="Lucida Sans Unicode"/>
                <a:ea typeface="+mn-ea"/>
                <a:cs typeface="Lucida Sans Unicode"/>
              </a:rPr>
              <a:t>2</a:t>
            </a:r>
            <a:endParaRPr kumimoji="1" sz="3150" b="0" i="0" u="none" strike="noStrike" kern="1200" cap="none" spc="0" normalizeH="0" baseline="19841" noProof="0" dirty="0">
              <a:ln>
                <a:noFill/>
              </a:ln>
              <a:solidFill>
                <a:prstClr val="black"/>
              </a:solidFill>
              <a:effectLst/>
              <a:uLnTx/>
              <a:uFillTx/>
              <a:latin typeface="Lucida Sans Unicode"/>
              <a:ea typeface="+mn-ea"/>
              <a:cs typeface="Lucida Sans Unicode"/>
            </a:endParaRPr>
          </a:p>
        </p:txBody>
      </p:sp>
      <p:sp>
        <p:nvSpPr>
          <p:cNvPr id="17" name="object 17"/>
          <p:cNvSpPr txBox="1"/>
          <p:nvPr/>
        </p:nvSpPr>
        <p:spPr>
          <a:xfrm>
            <a:off x="12019534" y="8511770"/>
            <a:ext cx="330200" cy="478155"/>
          </a:xfrm>
          <a:prstGeom prst="rect">
            <a:avLst/>
          </a:prstGeom>
        </p:spPr>
        <p:txBody>
          <a:bodyPr vert="horz" wrap="square" lIns="0" tIns="14604" rIns="0" bIns="0" rtlCol="0">
            <a:spAutoFit/>
          </a:bodyPr>
          <a:lstStyle/>
          <a:p>
            <a:pPr marL="12700" marR="0" lvl="0" indent="0" algn="l" defTabSz="914400" rtl="0" eaLnBrk="1" fontAlgn="auto" latinLnBrk="0" hangingPunct="1">
              <a:lnSpc>
                <a:spcPct val="100000"/>
              </a:lnSpc>
              <a:spcBef>
                <a:spcPts val="114"/>
              </a:spcBef>
              <a:spcAft>
                <a:spcPts val="0"/>
              </a:spcAft>
              <a:buClrTx/>
              <a:buSzTx/>
              <a:buFontTx/>
              <a:buNone/>
              <a:tabLst/>
              <a:defRPr/>
            </a:pPr>
            <a:r>
              <a:rPr kumimoji="1" sz="2950" b="0" i="0" u="none" strike="noStrike" kern="1200" cap="none" spc="1415" normalizeH="0" baseline="0" noProof="0" dirty="0">
                <a:ln>
                  <a:noFill/>
                </a:ln>
                <a:solidFill>
                  <a:prstClr val="black"/>
                </a:solidFill>
                <a:effectLst/>
                <a:uLnTx/>
                <a:uFillTx/>
                <a:latin typeface="Arial"/>
                <a:ea typeface="+mn-ea"/>
                <a:cs typeface="Arial"/>
              </a:rPr>
              <a:t>)</a:t>
            </a:r>
            <a:endParaRPr kumimoji="1" sz="2950" b="0" i="0" u="none" strike="noStrike" kern="1200" cap="none" spc="0" normalizeH="0" baseline="0" noProof="0" dirty="0">
              <a:ln>
                <a:noFill/>
              </a:ln>
              <a:solidFill>
                <a:prstClr val="black"/>
              </a:solidFill>
              <a:effectLst/>
              <a:uLnTx/>
              <a:uFillTx/>
              <a:latin typeface="Arial"/>
              <a:ea typeface="+mn-ea"/>
              <a:cs typeface="Arial"/>
            </a:endParaRPr>
          </a:p>
        </p:txBody>
      </p:sp>
      <p:sp>
        <p:nvSpPr>
          <p:cNvPr id="18" name="object 18"/>
          <p:cNvSpPr txBox="1"/>
          <p:nvPr/>
        </p:nvSpPr>
        <p:spPr>
          <a:xfrm>
            <a:off x="1385940" y="6793375"/>
            <a:ext cx="12247510" cy="1243330"/>
          </a:xfrm>
          <a:prstGeom prst="rect">
            <a:avLst/>
          </a:prstGeom>
        </p:spPr>
        <p:txBody>
          <a:bodyPr vert="horz" wrap="square" lIns="0" tIns="16510" rIns="0" bIns="0" rtlCol="0">
            <a:spAutoFit/>
          </a:bodyPr>
          <a:lstStyle/>
          <a:p>
            <a:pPr marL="477520" marR="0" lvl="0" indent="-440055" algn="l" defTabSz="914400" rtl="0" eaLnBrk="1" fontAlgn="auto" latinLnBrk="0" hangingPunct="1">
              <a:lnSpc>
                <a:spcPct val="100000"/>
              </a:lnSpc>
              <a:spcBef>
                <a:spcPts val="130"/>
              </a:spcBef>
              <a:spcAft>
                <a:spcPts val="0"/>
              </a:spcAft>
              <a:buClrTx/>
              <a:buSzPct val="125806"/>
              <a:buFontTx/>
              <a:buChar char="•"/>
              <a:tabLst>
                <a:tab pos="478155" algn="l"/>
              </a:tabLst>
              <a:defRPr/>
            </a:pPr>
            <a:r>
              <a:rPr kumimoji="1" sz="3100" b="0" i="0" u="none" strike="noStrike" kern="1200" cap="none" spc="180" normalizeH="0" baseline="0" noProof="0" dirty="0">
                <a:ln>
                  <a:noFill/>
                </a:ln>
                <a:solidFill>
                  <a:srgbClr val="002A5C"/>
                </a:solidFill>
                <a:effectLst/>
                <a:uLnTx/>
                <a:uFillTx/>
                <a:latin typeface="Arial"/>
                <a:ea typeface="+mn-ea"/>
                <a:cs typeface="Arial"/>
              </a:rPr>
              <a:t>If </a:t>
            </a:r>
            <a:r>
              <a:rPr kumimoji="1" sz="3100" b="0" i="0" u="none" strike="noStrike" kern="1200" cap="none" spc="-155" normalizeH="0" baseline="0" noProof="0" dirty="0">
                <a:ln>
                  <a:noFill/>
                </a:ln>
                <a:solidFill>
                  <a:srgbClr val="002A5C"/>
                </a:solidFill>
                <a:effectLst/>
                <a:uLnTx/>
                <a:uFillTx/>
                <a:latin typeface="Arial"/>
                <a:ea typeface="+mn-ea"/>
                <a:cs typeface="Arial"/>
              </a:rPr>
              <a:t>we </a:t>
            </a:r>
            <a:r>
              <a:rPr kumimoji="1" sz="3100" b="0" i="0" u="none" strike="noStrike" kern="1200" cap="none" spc="-114" normalizeH="0" baseline="0" noProof="0" dirty="0">
                <a:ln>
                  <a:noFill/>
                </a:ln>
                <a:solidFill>
                  <a:srgbClr val="002A5C"/>
                </a:solidFill>
                <a:effectLst/>
                <a:uLnTx/>
                <a:uFillTx/>
                <a:latin typeface="Arial"/>
                <a:ea typeface="+mn-ea"/>
                <a:cs typeface="Arial"/>
              </a:rPr>
              <a:t>have </a:t>
            </a:r>
            <a:r>
              <a:rPr kumimoji="1" sz="3100" b="0" i="0" u="none" strike="noStrike" kern="1200" cap="none" spc="75" normalizeH="0" baseline="0" noProof="0" dirty="0">
                <a:ln>
                  <a:noFill/>
                </a:ln>
                <a:solidFill>
                  <a:srgbClr val="FF0000"/>
                </a:solidFill>
                <a:effectLst/>
                <a:uLnTx/>
                <a:uFillTx/>
                <a:latin typeface="Arial"/>
                <a:ea typeface="+mn-ea"/>
                <a:cs typeface="Arial"/>
              </a:rPr>
              <a:t>multiple</a:t>
            </a:r>
            <a:r>
              <a:rPr kumimoji="1" sz="3100" b="0" i="0" u="none" strike="noStrike" kern="1200" cap="none" spc="75" normalizeH="0" baseline="0" noProof="0" dirty="0">
                <a:ln>
                  <a:noFill/>
                </a:ln>
                <a:solidFill>
                  <a:srgbClr val="002A5C"/>
                </a:solidFill>
                <a:effectLst/>
                <a:uLnTx/>
                <a:uFillTx/>
                <a:latin typeface="Arial"/>
                <a:ea typeface="+mn-ea"/>
                <a:cs typeface="Arial"/>
              </a:rPr>
              <a:t> </a:t>
            </a:r>
            <a:r>
              <a:rPr kumimoji="1" sz="3100" b="0" i="0" u="none" strike="noStrike" kern="1200" cap="none" spc="0" normalizeH="0" baseline="0" noProof="0" dirty="0">
                <a:ln>
                  <a:noFill/>
                </a:ln>
                <a:solidFill>
                  <a:srgbClr val="002A5C"/>
                </a:solidFill>
                <a:effectLst/>
                <a:uLnTx/>
                <a:uFillTx/>
                <a:latin typeface="Arial"/>
                <a:ea typeface="+mn-ea"/>
                <a:cs typeface="Arial"/>
              </a:rPr>
              <a:t>independent </a:t>
            </a:r>
            <a:r>
              <a:rPr kumimoji="1" sz="3100" b="0" i="0" u="none" strike="noStrike" kern="1200" cap="none" spc="-45" normalizeH="0" baseline="0" noProof="0" dirty="0">
                <a:ln>
                  <a:noFill/>
                </a:ln>
                <a:solidFill>
                  <a:srgbClr val="FF0000"/>
                </a:solidFill>
                <a:effectLst/>
                <a:uLnTx/>
                <a:uFillTx/>
                <a:latin typeface="Arial"/>
                <a:ea typeface="+mn-ea"/>
                <a:cs typeface="Arial"/>
              </a:rPr>
              <a:t>measurements</a:t>
            </a:r>
            <a:r>
              <a:rPr kumimoji="1" sz="3100" b="0" i="0" u="none" strike="noStrike" kern="1200" cap="none" spc="-45" normalizeH="0" baseline="0" noProof="0" dirty="0">
                <a:ln>
                  <a:noFill/>
                </a:ln>
                <a:solidFill>
                  <a:srgbClr val="002A5C"/>
                </a:solidFill>
                <a:effectLst/>
                <a:uLnTx/>
                <a:uFillTx/>
                <a:latin typeface="Arial"/>
                <a:ea typeface="+mn-ea"/>
                <a:cs typeface="Arial"/>
              </a:rPr>
              <a:t>,</a:t>
            </a:r>
            <a:r>
              <a:rPr kumimoji="1" sz="3100" b="0" i="0" u="none" strike="noStrike" kern="1200" cap="none" spc="-165" normalizeH="0" baseline="0" noProof="0" dirty="0">
                <a:ln>
                  <a:noFill/>
                </a:ln>
                <a:solidFill>
                  <a:srgbClr val="002A5C"/>
                </a:solidFill>
                <a:effectLst/>
                <a:uLnTx/>
                <a:uFillTx/>
                <a:latin typeface="Arial"/>
                <a:ea typeface="+mn-ea"/>
                <a:cs typeface="Arial"/>
              </a:rPr>
              <a:t> </a:t>
            </a:r>
            <a:r>
              <a:rPr kumimoji="1" sz="3100" b="0" i="0" u="none" strike="noStrike" kern="1200" cap="none" spc="30" normalizeH="0" baseline="0" noProof="0" dirty="0">
                <a:ln>
                  <a:noFill/>
                </a:ln>
                <a:solidFill>
                  <a:srgbClr val="002A5C"/>
                </a:solidFill>
                <a:effectLst/>
                <a:uLnTx/>
                <a:uFillTx/>
                <a:latin typeface="Arial"/>
                <a:ea typeface="+mn-ea"/>
                <a:cs typeface="Arial"/>
              </a:rPr>
              <a:t>then:</a:t>
            </a:r>
            <a:endParaRPr kumimoji="1" sz="3100" b="0" i="0" u="none" strike="noStrike" kern="1200" cap="none" spc="0" normalizeH="0" baseline="0" noProof="0" dirty="0">
              <a:ln>
                <a:noFill/>
              </a:ln>
              <a:solidFill>
                <a:prstClr val="black"/>
              </a:solidFill>
              <a:effectLst/>
              <a:uLnTx/>
              <a:uFillTx/>
              <a:latin typeface="Arial"/>
              <a:ea typeface="+mn-ea"/>
              <a:cs typeface="Arial"/>
            </a:endParaRPr>
          </a:p>
          <a:p>
            <a:pPr marL="3996054" marR="0" lvl="0" indent="0" algn="l" defTabSz="914400" rtl="0" eaLnBrk="1" fontAlgn="auto" latinLnBrk="0" hangingPunct="1">
              <a:lnSpc>
                <a:spcPct val="100000"/>
              </a:lnSpc>
              <a:spcBef>
                <a:spcPts val="2290"/>
              </a:spcBef>
              <a:spcAft>
                <a:spcPts val="0"/>
              </a:spcAft>
              <a:buClrTx/>
              <a:buSzTx/>
              <a:buFontTx/>
              <a:buNone/>
              <a:tabLst/>
              <a:defRPr/>
            </a:pPr>
            <a:r>
              <a:rPr kumimoji="1" sz="2950" b="0" i="1" u="none" strike="noStrike" kern="1200" cap="none" spc="15" normalizeH="0" baseline="0" noProof="0" dirty="0">
                <a:ln>
                  <a:noFill/>
                </a:ln>
                <a:solidFill>
                  <a:prstClr val="black"/>
                </a:solidFill>
                <a:effectLst/>
                <a:uLnTx/>
                <a:uFillTx/>
                <a:latin typeface="Palatino Linotype"/>
                <a:ea typeface="+mn-ea"/>
                <a:cs typeface="Palatino Linotype"/>
              </a:rPr>
              <a:t>p</a:t>
            </a:r>
            <a:r>
              <a:rPr kumimoji="1" sz="2950" b="0" i="0" u="none" strike="noStrike" kern="1200" cap="none" spc="15" normalizeH="0" baseline="0" noProof="0" dirty="0">
                <a:ln>
                  <a:noFill/>
                </a:ln>
                <a:solidFill>
                  <a:prstClr val="black"/>
                </a:solidFill>
                <a:effectLst/>
                <a:uLnTx/>
                <a:uFillTx/>
                <a:latin typeface="Lucida Sans Unicode"/>
                <a:ea typeface="+mn-ea"/>
                <a:cs typeface="Lucida Sans Unicode"/>
              </a:rPr>
              <a:t>(</a:t>
            </a:r>
            <a:r>
              <a:rPr kumimoji="1" sz="2950" b="1" i="0" u="none" strike="noStrike" kern="1200" cap="none" spc="15" normalizeH="0" baseline="0" noProof="0" dirty="0">
                <a:ln>
                  <a:noFill/>
                </a:ln>
                <a:solidFill>
                  <a:prstClr val="black"/>
                </a:solidFill>
                <a:effectLst/>
                <a:uLnTx/>
                <a:uFillTx/>
                <a:latin typeface="Times New Roman"/>
                <a:ea typeface="+mn-ea"/>
                <a:cs typeface="Times New Roman"/>
              </a:rPr>
              <a:t>y</a:t>
            </a:r>
            <a:r>
              <a:rPr kumimoji="1" sz="2950" b="1" i="0" u="none" strike="noStrike" kern="1200" cap="none" spc="-415" normalizeH="0" baseline="0" noProof="0" dirty="0">
                <a:ln>
                  <a:noFill/>
                </a:ln>
                <a:solidFill>
                  <a:prstClr val="black"/>
                </a:solidFill>
                <a:effectLst/>
                <a:uLnTx/>
                <a:uFillTx/>
                <a:latin typeface="Times New Roman"/>
                <a:ea typeface="+mn-ea"/>
                <a:cs typeface="Times New Roman"/>
              </a:rPr>
              <a:t> </a:t>
            </a:r>
            <a:r>
              <a:rPr kumimoji="1" sz="2950" b="0" i="0" u="none" strike="noStrike" kern="1200" cap="none" spc="130" normalizeH="0" baseline="0" noProof="0" dirty="0">
                <a:ln>
                  <a:noFill/>
                </a:ln>
                <a:solidFill>
                  <a:prstClr val="black"/>
                </a:solidFill>
                <a:effectLst/>
                <a:uLnTx/>
                <a:uFillTx/>
                <a:latin typeface="Arial Black"/>
                <a:ea typeface="+mn-ea"/>
                <a:cs typeface="Arial Black"/>
              </a:rPr>
              <a:t>|</a:t>
            </a:r>
            <a:r>
              <a:rPr kumimoji="1" sz="2950" b="0" i="0" u="none" strike="noStrike" kern="1200" cap="none" spc="-655" normalizeH="0" baseline="0" noProof="0" dirty="0">
                <a:ln>
                  <a:noFill/>
                </a:ln>
                <a:solidFill>
                  <a:prstClr val="black"/>
                </a:solidFill>
                <a:effectLst/>
                <a:uLnTx/>
                <a:uFillTx/>
                <a:latin typeface="Arial Black"/>
                <a:ea typeface="+mn-ea"/>
                <a:cs typeface="Arial Black"/>
              </a:rPr>
              <a:t> </a:t>
            </a:r>
            <a:r>
              <a:rPr kumimoji="1" sz="2950" b="0" i="1" u="none" strike="noStrike" kern="1200" cap="none" spc="-65" normalizeH="0" baseline="0" noProof="0" dirty="0">
                <a:ln>
                  <a:noFill/>
                </a:ln>
                <a:solidFill>
                  <a:prstClr val="black"/>
                </a:solidFill>
                <a:effectLst/>
                <a:uLnTx/>
                <a:uFillTx/>
                <a:latin typeface="Palatino Linotype"/>
                <a:ea typeface="+mn-ea"/>
                <a:cs typeface="Palatino Linotype"/>
              </a:rPr>
              <a:t>x</a:t>
            </a:r>
            <a:r>
              <a:rPr kumimoji="1" sz="2950" b="0" i="0" u="none" strike="noStrike" kern="1200" cap="none" spc="-65" normalizeH="0" baseline="0" noProof="0" dirty="0">
                <a:ln>
                  <a:noFill/>
                </a:ln>
                <a:solidFill>
                  <a:prstClr val="black"/>
                </a:solidFill>
                <a:effectLst/>
                <a:uLnTx/>
                <a:uFillTx/>
                <a:latin typeface="Lucida Sans Unicode"/>
                <a:ea typeface="+mn-ea"/>
                <a:cs typeface="Lucida Sans Unicode"/>
              </a:rPr>
              <a:t>)</a:t>
            </a:r>
            <a:r>
              <a:rPr kumimoji="1" sz="2950" b="0" i="0" u="none" strike="noStrike" kern="1200" cap="none" spc="-114" normalizeH="0" baseline="0" noProof="0" dirty="0">
                <a:ln>
                  <a:noFill/>
                </a:ln>
                <a:solidFill>
                  <a:prstClr val="black"/>
                </a:solidFill>
                <a:effectLst/>
                <a:uLnTx/>
                <a:uFillTx/>
                <a:latin typeface="Lucida Sans Unicode"/>
                <a:ea typeface="+mn-ea"/>
                <a:cs typeface="Lucida Sans Unicode"/>
              </a:rPr>
              <a:t> </a:t>
            </a:r>
            <a:r>
              <a:rPr kumimoji="1" sz="2950" b="0" i="0" u="none" strike="noStrike" kern="1200" cap="none" spc="-740" normalizeH="0" baseline="0" noProof="0" dirty="0">
                <a:ln>
                  <a:noFill/>
                </a:ln>
                <a:solidFill>
                  <a:prstClr val="black"/>
                </a:solidFill>
                <a:effectLst/>
                <a:uLnTx/>
                <a:uFillTx/>
                <a:latin typeface="Lucida Sans Unicode"/>
                <a:ea typeface="+mn-ea"/>
                <a:cs typeface="Lucida Sans Unicode"/>
              </a:rPr>
              <a:t>∝</a:t>
            </a:r>
            <a:r>
              <a:rPr kumimoji="1" sz="2950" b="0" i="0" u="none" strike="noStrike" kern="1200" cap="none" spc="-690" normalizeH="0" baseline="0" noProof="0" dirty="0">
                <a:ln>
                  <a:noFill/>
                </a:ln>
                <a:solidFill>
                  <a:prstClr val="black"/>
                </a:solidFill>
                <a:effectLst/>
                <a:uLnTx/>
                <a:uFillTx/>
                <a:latin typeface="Lucida Sans Unicode"/>
                <a:ea typeface="+mn-ea"/>
                <a:cs typeface="Lucida Sans Unicode"/>
              </a:rPr>
              <a:t> </a:t>
            </a:r>
            <a:r>
              <a:rPr kumimoji="1" sz="2950" b="0" i="0" u="none" strike="noStrike" kern="1200" cap="none" spc="20" normalizeH="0" baseline="0" noProof="0" dirty="0">
                <a:ln>
                  <a:noFill/>
                </a:ln>
                <a:solidFill>
                  <a:prstClr val="black"/>
                </a:solidFill>
                <a:effectLst/>
                <a:uLnTx/>
                <a:uFillTx/>
                <a:latin typeface="Lucida Sans Unicode"/>
                <a:ea typeface="+mn-ea"/>
                <a:cs typeface="Lucida Sans Unicode"/>
              </a:rPr>
              <a:t>𝒩(</a:t>
            </a:r>
            <a:r>
              <a:rPr kumimoji="1" sz="2950" b="0" i="1" u="none" strike="noStrike" kern="1200" cap="none" spc="20" normalizeH="0" baseline="0" noProof="0" dirty="0">
                <a:ln>
                  <a:noFill/>
                </a:ln>
                <a:solidFill>
                  <a:prstClr val="black"/>
                </a:solidFill>
                <a:effectLst/>
                <a:uLnTx/>
                <a:uFillTx/>
                <a:latin typeface="Palatino Linotype"/>
                <a:ea typeface="+mn-ea"/>
                <a:cs typeface="Palatino Linotype"/>
              </a:rPr>
              <a:t>y</a:t>
            </a:r>
            <a:r>
              <a:rPr kumimoji="1" sz="3150" b="0" i="0" u="none" strike="noStrike" kern="1200" cap="none" spc="30" normalizeH="0" baseline="-19841" noProof="0" dirty="0">
                <a:ln>
                  <a:noFill/>
                </a:ln>
                <a:solidFill>
                  <a:prstClr val="black"/>
                </a:solidFill>
                <a:effectLst/>
                <a:uLnTx/>
                <a:uFillTx/>
                <a:latin typeface="Lucida Sans Unicode"/>
                <a:ea typeface="+mn-ea"/>
                <a:cs typeface="Lucida Sans Unicode"/>
              </a:rPr>
              <a:t>1</a:t>
            </a:r>
            <a:r>
              <a:rPr kumimoji="1" sz="2950" b="0" i="0" u="none" strike="noStrike" kern="1200" cap="none" spc="20" normalizeH="0" baseline="0" noProof="0" dirty="0">
                <a:ln>
                  <a:noFill/>
                </a:ln>
                <a:solidFill>
                  <a:prstClr val="black"/>
                </a:solidFill>
                <a:effectLst/>
                <a:uLnTx/>
                <a:uFillTx/>
                <a:latin typeface="Lucida Sans Unicode"/>
                <a:ea typeface="+mn-ea"/>
                <a:cs typeface="Lucida Sans Unicode"/>
              </a:rPr>
              <a:t>;</a:t>
            </a:r>
            <a:r>
              <a:rPr kumimoji="1" sz="2950" b="0" i="0" u="none" strike="noStrike" kern="1200" cap="none" spc="-445" normalizeH="0" baseline="0" noProof="0" dirty="0">
                <a:ln>
                  <a:noFill/>
                </a:ln>
                <a:solidFill>
                  <a:prstClr val="black"/>
                </a:solidFill>
                <a:effectLst/>
                <a:uLnTx/>
                <a:uFillTx/>
                <a:latin typeface="Lucida Sans Unicode"/>
                <a:ea typeface="+mn-ea"/>
                <a:cs typeface="Lucida Sans Unicode"/>
              </a:rPr>
              <a:t> </a:t>
            </a:r>
            <a:r>
              <a:rPr kumimoji="1" sz="2950" b="0" i="1" u="none" strike="noStrike" kern="1200" cap="none" spc="-175" normalizeH="0" baseline="0" noProof="0" dirty="0">
                <a:ln>
                  <a:noFill/>
                </a:ln>
                <a:solidFill>
                  <a:prstClr val="black"/>
                </a:solidFill>
                <a:effectLst/>
                <a:uLnTx/>
                <a:uFillTx/>
                <a:latin typeface="Palatino Linotype"/>
                <a:ea typeface="+mn-ea"/>
                <a:cs typeface="Palatino Linotype"/>
              </a:rPr>
              <a:t>x</a:t>
            </a:r>
            <a:r>
              <a:rPr kumimoji="1" sz="2950" b="0" i="0" u="none" strike="noStrike" kern="1200" cap="none" spc="-175" normalizeH="0" baseline="0" noProof="0" dirty="0">
                <a:ln>
                  <a:noFill/>
                </a:ln>
                <a:solidFill>
                  <a:prstClr val="black"/>
                </a:solidFill>
                <a:effectLst/>
                <a:uLnTx/>
                <a:uFillTx/>
                <a:latin typeface="Lucida Sans Unicode"/>
                <a:ea typeface="+mn-ea"/>
                <a:cs typeface="Lucida Sans Unicode"/>
              </a:rPr>
              <a:t>,</a:t>
            </a:r>
            <a:r>
              <a:rPr kumimoji="1" sz="2950" b="0" i="0" u="none" strike="noStrike" kern="1200" cap="none" spc="-440" normalizeH="0" baseline="0" noProof="0" dirty="0">
                <a:ln>
                  <a:noFill/>
                </a:ln>
                <a:solidFill>
                  <a:prstClr val="black"/>
                </a:solidFill>
                <a:effectLst/>
                <a:uLnTx/>
                <a:uFillTx/>
                <a:latin typeface="Lucida Sans Unicode"/>
                <a:ea typeface="+mn-ea"/>
                <a:cs typeface="Lucida Sans Unicode"/>
              </a:rPr>
              <a:t> </a:t>
            </a:r>
            <a:r>
              <a:rPr kumimoji="1" sz="2950" b="0" i="1" u="none" strike="noStrike" kern="1200" cap="none" spc="-35" normalizeH="0" baseline="0" noProof="0" dirty="0">
                <a:ln>
                  <a:noFill/>
                </a:ln>
                <a:solidFill>
                  <a:prstClr val="black"/>
                </a:solidFill>
                <a:effectLst/>
                <a:uLnTx/>
                <a:uFillTx/>
                <a:latin typeface="Arial"/>
                <a:ea typeface="+mn-ea"/>
                <a:cs typeface="Arial"/>
              </a:rPr>
              <a:t>σ</a:t>
            </a:r>
            <a:r>
              <a:rPr kumimoji="1" sz="3150" b="0" i="0" u="none" strike="noStrike" kern="1200" cap="none" spc="-52" normalizeH="0" baseline="29100" noProof="0" dirty="0">
                <a:ln>
                  <a:noFill/>
                </a:ln>
                <a:solidFill>
                  <a:prstClr val="black"/>
                </a:solidFill>
                <a:effectLst/>
                <a:uLnTx/>
                <a:uFillTx/>
                <a:latin typeface="Lucida Sans Unicode"/>
                <a:ea typeface="+mn-ea"/>
                <a:cs typeface="Lucida Sans Unicode"/>
              </a:rPr>
              <a:t>2</a:t>
            </a:r>
            <a:r>
              <a:rPr kumimoji="1" sz="2950" b="0" i="0" u="none" strike="noStrike" kern="1200" cap="none" spc="-35" normalizeH="0" baseline="0" noProof="0" dirty="0">
                <a:ln>
                  <a:noFill/>
                </a:ln>
                <a:solidFill>
                  <a:prstClr val="black"/>
                </a:solidFill>
                <a:effectLst/>
                <a:uLnTx/>
                <a:uFillTx/>
                <a:latin typeface="Lucida Sans Unicode"/>
                <a:ea typeface="+mn-ea"/>
                <a:cs typeface="Lucida Sans Unicode"/>
              </a:rPr>
              <a:t>)𝒩(</a:t>
            </a:r>
            <a:r>
              <a:rPr kumimoji="1" sz="2950" b="0" i="1" u="none" strike="noStrike" kern="1200" cap="none" spc="-35" normalizeH="0" baseline="0" noProof="0" dirty="0">
                <a:ln>
                  <a:noFill/>
                </a:ln>
                <a:solidFill>
                  <a:prstClr val="black"/>
                </a:solidFill>
                <a:effectLst/>
                <a:uLnTx/>
                <a:uFillTx/>
                <a:latin typeface="Palatino Linotype"/>
                <a:ea typeface="+mn-ea"/>
                <a:cs typeface="Palatino Linotype"/>
              </a:rPr>
              <a:t>y</a:t>
            </a:r>
            <a:r>
              <a:rPr kumimoji="1" sz="3150" b="0" i="0" u="none" strike="noStrike" kern="1200" cap="none" spc="-52" normalizeH="0" baseline="-19841" noProof="0" dirty="0">
                <a:ln>
                  <a:noFill/>
                </a:ln>
                <a:solidFill>
                  <a:prstClr val="black"/>
                </a:solidFill>
                <a:effectLst/>
                <a:uLnTx/>
                <a:uFillTx/>
                <a:latin typeface="Lucida Sans Unicode"/>
                <a:ea typeface="+mn-ea"/>
                <a:cs typeface="Lucida Sans Unicode"/>
              </a:rPr>
              <a:t>2</a:t>
            </a:r>
            <a:r>
              <a:rPr kumimoji="1" sz="2950" b="0" i="0" u="none" strike="noStrike" kern="1200" cap="none" spc="-35" normalizeH="0" baseline="0" noProof="0" dirty="0">
                <a:ln>
                  <a:noFill/>
                </a:ln>
                <a:solidFill>
                  <a:prstClr val="black"/>
                </a:solidFill>
                <a:effectLst/>
                <a:uLnTx/>
                <a:uFillTx/>
                <a:latin typeface="Lucida Sans Unicode"/>
                <a:ea typeface="+mn-ea"/>
                <a:cs typeface="Lucida Sans Unicode"/>
              </a:rPr>
              <a:t>;</a:t>
            </a:r>
            <a:r>
              <a:rPr kumimoji="1" sz="2950" b="0" i="0" u="none" strike="noStrike" kern="1200" cap="none" spc="-440" normalizeH="0" baseline="0" noProof="0" dirty="0">
                <a:ln>
                  <a:noFill/>
                </a:ln>
                <a:solidFill>
                  <a:prstClr val="black"/>
                </a:solidFill>
                <a:effectLst/>
                <a:uLnTx/>
                <a:uFillTx/>
                <a:latin typeface="Lucida Sans Unicode"/>
                <a:ea typeface="+mn-ea"/>
                <a:cs typeface="Lucida Sans Unicode"/>
              </a:rPr>
              <a:t> </a:t>
            </a:r>
            <a:r>
              <a:rPr kumimoji="1" sz="2950" b="0" i="1" u="none" strike="noStrike" kern="1200" cap="none" spc="-175" normalizeH="0" baseline="0" noProof="0" dirty="0">
                <a:ln>
                  <a:noFill/>
                </a:ln>
                <a:solidFill>
                  <a:prstClr val="black"/>
                </a:solidFill>
                <a:effectLst/>
                <a:uLnTx/>
                <a:uFillTx/>
                <a:latin typeface="Palatino Linotype"/>
                <a:ea typeface="+mn-ea"/>
                <a:cs typeface="Palatino Linotype"/>
              </a:rPr>
              <a:t>x</a:t>
            </a:r>
            <a:r>
              <a:rPr kumimoji="1" sz="2950" b="0" i="0" u="none" strike="noStrike" kern="1200" cap="none" spc="-175" normalizeH="0" baseline="0" noProof="0" dirty="0">
                <a:ln>
                  <a:noFill/>
                </a:ln>
                <a:solidFill>
                  <a:prstClr val="black"/>
                </a:solidFill>
                <a:effectLst/>
                <a:uLnTx/>
                <a:uFillTx/>
                <a:latin typeface="Lucida Sans Unicode"/>
                <a:ea typeface="+mn-ea"/>
                <a:cs typeface="Lucida Sans Unicode"/>
              </a:rPr>
              <a:t>,</a:t>
            </a:r>
            <a:r>
              <a:rPr kumimoji="1" sz="2950" b="0" i="0" u="none" strike="noStrike" kern="1200" cap="none" spc="-445" normalizeH="0" baseline="0" noProof="0" dirty="0">
                <a:ln>
                  <a:noFill/>
                </a:ln>
                <a:solidFill>
                  <a:prstClr val="black"/>
                </a:solidFill>
                <a:effectLst/>
                <a:uLnTx/>
                <a:uFillTx/>
                <a:latin typeface="Lucida Sans Unicode"/>
                <a:ea typeface="+mn-ea"/>
                <a:cs typeface="Lucida Sans Unicode"/>
              </a:rPr>
              <a:t> </a:t>
            </a:r>
            <a:r>
              <a:rPr kumimoji="1" sz="2950" b="0" i="1" u="none" strike="noStrike" kern="1200" cap="none" spc="-135" normalizeH="0" baseline="0" noProof="0" dirty="0">
                <a:ln>
                  <a:noFill/>
                </a:ln>
                <a:solidFill>
                  <a:prstClr val="black"/>
                </a:solidFill>
                <a:effectLst/>
                <a:uLnTx/>
                <a:uFillTx/>
                <a:latin typeface="Arial"/>
                <a:ea typeface="+mn-ea"/>
                <a:cs typeface="Arial"/>
              </a:rPr>
              <a:t>σ</a:t>
            </a:r>
            <a:r>
              <a:rPr kumimoji="1" sz="3150" b="0" i="0" u="none" strike="noStrike" kern="1200" cap="none" spc="-202" normalizeH="0" baseline="29100" noProof="0" dirty="0">
                <a:ln>
                  <a:noFill/>
                </a:ln>
                <a:solidFill>
                  <a:prstClr val="black"/>
                </a:solidFill>
                <a:effectLst/>
                <a:uLnTx/>
                <a:uFillTx/>
                <a:latin typeface="Lucida Sans Unicode"/>
                <a:ea typeface="+mn-ea"/>
                <a:cs typeface="Lucida Sans Unicode"/>
              </a:rPr>
              <a:t>2</a:t>
            </a:r>
            <a:r>
              <a:rPr kumimoji="1" sz="2950" b="0" i="0" u="none" strike="noStrike" kern="1200" cap="none" spc="-135" normalizeH="0" baseline="0" noProof="0" dirty="0">
                <a:ln>
                  <a:noFill/>
                </a:ln>
                <a:solidFill>
                  <a:prstClr val="black"/>
                </a:solidFill>
                <a:effectLst/>
                <a:uLnTx/>
                <a:uFillTx/>
                <a:latin typeface="Lucida Sans Unicode"/>
                <a:ea typeface="+mn-ea"/>
                <a:cs typeface="Lucida Sans Unicode"/>
              </a:rPr>
              <a:t>)</a:t>
            </a:r>
            <a:r>
              <a:rPr kumimoji="1" sz="2950" b="0" i="0" u="none" strike="noStrike" kern="1200" cap="none" spc="-275" normalizeH="0" baseline="0" noProof="0" dirty="0">
                <a:ln>
                  <a:noFill/>
                </a:ln>
                <a:solidFill>
                  <a:prstClr val="black"/>
                </a:solidFill>
                <a:effectLst/>
                <a:uLnTx/>
                <a:uFillTx/>
                <a:latin typeface="Lucida Sans Unicode"/>
                <a:ea typeface="+mn-ea"/>
                <a:cs typeface="Lucida Sans Unicode"/>
              </a:rPr>
              <a:t> </a:t>
            </a:r>
            <a:r>
              <a:rPr kumimoji="1" sz="2950" b="0" i="0" u="none" strike="noStrike" kern="1200" cap="none" spc="-450" normalizeH="0" baseline="0" noProof="0" dirty="0">
                <a:ln>
                  <a:noFill/>
                </a:ln>
                <a:solidFill>
                  <a:prstClr val="black"/>
                </a:solidFill>
                <a:effectLst/>
                <a:uLnTx/>
                <a:uFillTx/>
                <a:latin typeface="Lucida Sans Unicode"/>
                <a:ea typeface="+mn-ea"/>
                <a:cs typeface="Lucida Sans Unicode"/>
              </a:rPr>
              <a:t>×</a:t>
            </a:r>
            <a:r>
              <a:rPr kumimoji="1" sz="2950" b="0" i="0" u="none" strike="noStrike" kern="1200" cap="none" spc="-275" normalizeH="0" baseline="0" noProof="0" dirty="0">
                <a:ln>
                  <a:noFill/>
                </a:ln>
                <a:solidFill>
                  <a:prstClr val="black"/>
                </a:solidFill>
                <a:effectLst/>
                <a:uLnTx/>
                <a:uFillTx/>
                <a:latin typeface="Lucida Sans Unicode"/>
                <a:ea typeface="+mn-ea"/>
                <a:cs typeface="Lucida Sans Unicode"/>
              </a:rPr>
              <a:t> </a:t>
            </a:r>
            <a:r>
              <a:rPr kumimoji="1" sz="2950" b="0" i="0" u="none" strike="noStrike" kern="1200" cap="none" spc="15" normalizeH="0" baseline="0" noProof="0" dirty="0">
                <a:ln>
                  <a:noFill/>
                </a:ln>
                <a:solidFill>
                  <a:prstClr val="black"/>
                </a:solidFill>
                <a:effectLst/>
                <a:uLnTx/>
                <a:uFillTx/>
                <a:latin typeface="Lucida Sans Unicode"/>
                <a:ea typeface="+mn-ea"/>
                <a:cs typeface="Lucida Sans Unicode"/>
              </a:rPr>
              <a:t>…</a:t>
            </a:r>
            <a:r>
              <a:rPr kumimoji="1" sz="2950" b="0" i="0" u="none" strike="noStrike" kern="1200" cap="none" spc="-280" normalizeH="0" baseline="0" noProof="0" dirty="0">
                <a:ln>
                  <a:noFill/>
                </a:ln>
                <a:solidFill>
                  <a:prstClr val="black"/>
                </a:solidFill>
                <a:effectLst/>
                <a:uLnTx/>
                <a:uFillTx/>
                <a:latin typeface="Lucida Sans Unicode"/>
                <a:ea typeface="+mn-ea"/>
                <a:cs typeface="Lucida Sans Unicode"/>
              </a:rPr>
              <a:t> </a:t>
            </a:r>
            <a:r>
              <a:rPr kumimoji="1" sz="2950" b="0" i="0" u="none" strike="noStrike" kern="1200" cap="none" spc="-450" normalizeH="0" baseline="0" noProof="0" dirty="0">
                <a:ln>
                  <a:noFill/>
                </a:ln>
                <a:solidFill>
                  <a:prstClr val="black"/>
                </a:solidFill>
                <a:effectLst/>
                <a:uLnTx/>
                <a:uFillTx/>
                <a:latin typeface="Lucida Sans Unicode"/>
                <a:ea typeface="+mn-ea"/>
                <a:cs typeface="Lucida Sans Unicode"/>
              </a:rPr>
              <a:t>×</a:t>
            </a:r>
            <a:r>
              <a:rPr kumimoji="1" sz="2950" b="0" i="0" u="none" strike="noStrike" kern="1200" cap="none" spc="-275" normalizeH="0" baseline="0" noProof="0" dirty="0">
                <a:ln>
                  <a:noFill/>
                </a:ln>
                <a:solidFill>
                  <a:prstClr val="black"/>
                </a:solidFill>
                <a:effectLst/>
                <a:uLnTx/>
                <a:uFillTx/>
                <a:latin typeface="Lucida Sans Unicode"/>
                <a:ea typeface="+mn-ea"/>
                <a:cs typeface="Lucida Sans Unicode"/>
              </a:rPr>
              <a:t> </a:t>
            </a:r>
            <a:r>
              <a:rPr kumimoji="1" sz="2950" b="0" i="0" u="none" strike="noStrike" kern="1200" cap="none" spc="55" normalizeH="0" baseline="0" noProof="0" dirty="0">
                <a:ln>
                  <a:noFill/>
                </a:ln>
                <a:solidFill>
                  <a:prstClr val="black"/>
                </a:solidFill>
                <a:effectLst/>
                <a:uLnTx/>
                <a:uFillTx/>
                <a:latin typeface="Lucida Sans Unicode"/>
                <a:ea typeface="+mn-ea"/>
                <a:cs typeface="Lucida Sans Unicode"/>
              </a:rPr>
              <a:t>𝒩(</a:t>
            </a:r>
            <a:r>
              <a:rPr kumimoji="1" sz="2950" b="0" i="1" u="none" strike="noStrike" kern="1200" cap="none" spc="55" normalizeH="0" baseline="0" noProof="0" dirty="0">
                <a:ln>
                  <a:noFill/>
                </a:ln>
                <a:solidFill>
                  <a:prstClr val="black"/>
                </a:solidFill>
                <a:effectLst/>
                <a:uLnTx/>
                <a:uFillTx/>
                <a:latin typeface="Palatino Linotype"/>
                <a:ea typeface="+mn-ea"/>
                <a:cs typeface="Palatino Linotype"/>
              </a:rPr>
              <a:t>y</a:t>
            </a:r>
            <a:r>
              <a:rPr kumimoji="1" sz="3150" b="0" i="1" u="none" strike="noStrike" kern="1200" cap="none" spc="82" normalizeH="0" baseline="-19841" noProof="0" dirty="0">
                <a:ln>
                  <a:noFill/>
                </a:ln>
                <a:solidFill>
                  <a:prstClr val="black"/>
                </a:solidFill>
                <a:effectLst/>
                <a:uLnTx/>
                <a:uFillTx/>
                <a:latin typeface="Palatino Linotype"/>
                <a:ea typeface="+mn-ea"/>
                <a:cs typeface="Palatino Linotype"/>
              </a:rPr>
              <a:t>m</a:t>
            </a:r>
            <a:r>
              <a:rPr kumimoji="1" sz="2950" b="0" i="0" u="none" strike="noStrike" kern="1200" cap="none" spc="55" normalizeH="0" baseline="0" noProof="0" dirty="0">
                <a:ln>
                  <a:noFill/>
                </a:ln>
                <a:solidFill>
                  <a:prstClr val="black"/>
                </a:solidFill>
                <a:effectLst/>
                <a:uLnTx/>
                <a:uFillTx/>
                <a:latin typeface="Lucida Sans Unicode"/>
                <a:ea typeface="+mn-ea"/>
                <a:cs typeface="Lucida Sans Unicode"/>
              </a:rPr>
              <a:t>;</a:t>
            </a:r>
            <a:r>
              <a:rPr kumimoji="1" sz="2950" b="0" i="0" u="none" strike="noStrike" kern="1200" cap="none" spc="-445" normalizeH="0" baseline="0" noProof="0" dirty="0">
                <a:ln>
                  <a:noFill/>
                </a:ln>
                <a:solidFill>
                  <a:prstClr val="black"/>
                </a:solidFill>
                <a:effectLst/>
                <a:uLnTx/>
                <a:uFillTx/>
                <a:latin typeface="Lucida Sans Unicode"/>
                <a:ea typeface="+mn-ea"/>
                <a:cs typeface="Lucida Sans Unicode"/>
              </a:rPr>
              <a:t> </a:t>
            </a:r>
            <a:r>
              <a:rPr kumimoji="1" sz="2950" b="0" i="1" u="none" strike="noStrike" kern="1200" cap="none" spc="-175" normalizeH="0" baseline="0" noProof="0" dirty="0">
                <a:ln>
                  <a:noFill/>
                </a:ln>
                <a:solidFill>
                  <a:prstClr val="black"/>
                </a:solidFill>
                <a:effectLst/>
                <a:uLnTx/>
                <a:uFillTx/>
                <a:latin typeface="Palatino Linotype"/>
                <a:ea typeface="+mn-ea"/>
                <a:cs typeface="Palatino Linotype"/>
              </a:rPr>
              <a:t>x</a:t>
            </a:r>
            <a:r>
              <a:rPr kumimoji="1" sz="2950" b="0" i="0" u="none" strike="noStrike" kern="1200" cap="none" spc="-175" normalizeH="0" baseline="0" noProof="0" dirty="0">
                <a:ln>
                  <a:noFill/>
                </a:ln>
                <a:solidFill>
                  <a:prstClr val="black"/>
                </a:solidFill>
                <a:effectLst/>
                <a:uLnTx/>
                <a:uFillTx/>
                <a:latin typeface="Lucida Sans Unicode"/>
                <a:ea typeface="+mn-ea"/>
                <a:cs typeface="Lucida Sans Unicode"/>
              </a:rPr>
              <a:t>,</a:t>
            </a:r>
            <a:r>
              <a:rPr kumimoji="1" sz="2950" b="0" i="0" u="none" strike="noStrike" kern="1200" cap="none" spc="-440" normalizeH="0" baseline="0" noProof="0" dirty="0">
                <a:ln>
                  <a:noFill/>
                </a:ln>
                <a:solidFill>
                  <a:prstClr val="black"/>
                </a:solidFill>
                <a:effectLst/>
                <a:uLnTx/>
                <a:uFillTx/>
                <a:latin typeface="Lucida Sans Unicode"/>
                <a:ea typeface="+mn-ea"/>
                <a:cs typeface="Lucida Sans Unicode"/>
              </a:rPr>
              <a:t> </a:t>
            </a:r>
            <a:r>
              <a:rPr kumimoji="1" sz="2950" b="0" i="1" u="none" strike="noStrike" kern="1200" cap="none" spc="-135" normalizeH="0" baseline="0" noProof="0" dirty="0">
                <a:ln>
                  <a:noFill/>
                </a:ln>
                <a:solidFill>
                  <a:prstClr val="black"/>
                </a:solidFill>
                <a:effectLst/>
                <a:uLnTx/>
                <a:uFillTx/>
                <a:latin typeface="Arial"/>
                <a:ea typeface="+mn-ea"/>
                <a:cs typeface="Arial"/>
              </a:rPr>
              <a:t>σ</a:t>
            </a:r>
            <a:r>
              <a:rPr kumimoji="1" sz="3150" b="0" i="0" u="none" strike="noStrike" kern="1200" cap="none" spc="-202" normalizeH="0" baseline="29100" noProof="0" dirty="0">
                <a:ln>
                  <a:noFill/>
                </a:ln>
                <a:solidFill>
                  <a:prstClr val="black"/>
                </a:solidFill>
                <a:effectLst/>
                <a:uLnTx/>
                <a:uFillTx/>
                <a:latin typeface="Lucida Sans Unicode"/>
                <a:ea typeface="+mn-ea"/>
                <a:cs typeface="Lucida Sans Unicode"/>
              </a:rPr>
              <a:t>2</a:t>
            </a:r>
            <a:r>
              <a:rPr kumimoji="1" sz="2950" b="0" i="0" u="none" strike="noStrike" kern="1200" cap="none" spc="-135" normalizeH="0" baseline="0" noProof="0" dirty="0">
                <a:ln>
                  <a:noFill/>
                </a:ln>
                <a:solidFill>
                  <a:prstClr val="black"/>
                </a:solidFill>
                <a:effectLst/>
                <a:uLnTx/>
                <a:uFillTx/>
                <a:latin typeface="Lucida Sans Unicode"/>
                <a:ea typeface="+mn-ea"/>
                <a:cs typeface="Lucida Sans Unicode"/>
              </a:rPr>
              <a:t>)</a:t>
            </a:r>
            <a:endParaRPr kumimoji="1" sz="2950" b="0" i="0" u="none" strike="noStrike" kern="1200" cap="none" spc="0" normalizeH="0" baseline="0" noProof="0" dirty="0">
              <a:ln>
                <a:noFill/>
              </a:ln>
              <a:solidFill>
                <a:prstClr val="black"/>
              </a:solidFill>
              <a:effectLst/>
              <a:uLnTx/>
              <a:uFillTx/>
              <a:latin typeface="Lucida Sans Unicode"/>
              <a:ea typeface="+mn-ea"/>
              <a:cs typeface="Lucida Sans Unicode"/>
            </a:endParaRPr>
          </a:p>
        </p:txBody>
      </p:sp>
      <p:sp>
        <p:nvSpPr>
          <p:cNvPr id="19" name="object 19"/>
          <p:cNvSpPr txBox="1"/>
          <p:nvPr/>
        </p:nvSpPr>
        <p:spPr>
          <a:xfrm>
            <a:off x="7672699" y="3063303"/>
            <a:ext cx="174625" cy="382270"/>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defRPr/>
            </a:pPr>
            <a:r>
              <a:rPr kumimoji="1" sz="2350" b="0" i="0" u="none" strike="noStrike" kern="1200" cap="none" spc="-320" normalizeH="0" baseline="0" noProof="0" dirty="0">
                <a:ln>
                  <a:noFill/>
                </a:ln>
                <a:solidFill>
                  <a:prstClr val="black"/>
                </a:solidFill>
                <a:effectLst/>
                <a:uLnTx/>
                <a:uFillTx/>
                <a:latin typeface="Lucida Sans Unicode"/>
                <a:ea typeface="+mn-ea"/>
                <a:cs typeface="Lucida Sans Unicode"/>
              </a:rPr>
              <a:t>2</a:t>
            </a:r>
            <a:endParaRPr kumimoji="1" sz="23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20" name="object 20"/>
          <p:cNvSpPr txBox="1"/>
          <p:nvPr/>
        </p:nvSpPr>
        <p:spPr>
          <a:xfrm>
            <a:off x="8480447" y="2801531"/>
            <a:ext cx="1139190" cy="5283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tab pos="464184" algn="l"/>
                <a:tab pos="1125855" algn="l"/>
              </a:tabLst>
              <a:defRPr/>
            </a:pPr>
            <a:r>
              <a:rPr kumimoji="1" sz="3300" b="0" i="0" u="heavy" strike="noStrike" kern="1200" cap="none" spc="-5" normalizeH="0" baseline="0" noProof="0" dirty="0">
                <a:ln>
                  <a:noFill/>
                </a:ln>
                <a:solidFill>
                  <a:prstClr val="black"/>
                </a:solidFill>
                <a:effectLst/>
                <a:uLnTx/>
                <a:uFill>
                  <a:solidFill>
                    <a:srgbClr val="000000"/>
                  </a:solidFill>
                </a:uFill>
                <a:latin typeface="Times New Roman"/>
                <a:ea typeface="+mn-ea"/>
                <a:cs typeface="Times New Roman"/>
              </a:rPr>
              <a:t> 	</a:t>
            </a:r>
            <a:r>
              <a:rPr kumimoji="1" sz="3300" b="0" i="0" u="heavy" strike="noStrike" kern="1200" cap="none" spc="-440" normalizeH="0" baseline="0" noProof="0" dirty="0">
                <a:ln>
                  <a:noFill/>
                </a:ln>
                <a:solidFill>
                  <a:prstClr val="black"/>
                </a:solidFill>
                <a:effectLst/>
                <a:uLnTx/>
                <a:uFill>
                  <a:solidFill>
                    <a:srgbClr val="000000"/>
                  </a:solidFill>
                </a:uFill>
                <a:latin typeface="Lucida Sans Unicode"/>
                <a:ea typeface="+mn-ea"/>
                <a:cs typeface="Lucida Sans Unicode"/>
              </a:rPr>
              <a:t>1	</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21" name="object 21"/>
          <p:cNvSpPr/>
          <p:nvPr/>
        </p:nvSpPr>
        <p:spPr>
          <a:xfrm>
            <a:off x="8766518" y="3548869"/>
            <a:ext cx="777240" cy="516255"/>
          </a:xfrm>
          <a:custGeom>
            <a:avLst/>
            <a:gdLst/>
            <a:ahLst/>
            <a:cxnLst/>
            <a:rect l="l" t="t" r="r" b="b"/>
            <a:pathLst>
              <a:path w="777240" h="516254">
                <a:moveTo>
                  <a:pt x="91309" y="269311"/>
                </a:moveTo>
                <a:lnTo>
                  <a:pt x="32250" y="269311"/>
                </a:lnTo>
                <a:lnTo>
                  <a:pt x="39723" y="270521"/>
                </a:lnTo>
                <a:lnTo>
                  <a:pt x="46490" y="274598"/>
                </a:lnTo>
                <a:lnTo>
                  <a:pt x="52629" y="282209"/>
                </a:lnTo>
                <a:lnTo>
                  <a:pt x="58218" y="294022"/>
                </a:lnTo>
                <a:lnTo>
                  <a:pt x="142822" y="516005"/>
                </a:lnTo>
                <a:lnTo>
                  <a:pt x="156225" y="516005"/>
                </a:lnTo>
                <a:lnTo>
                  <a:pt x="183201" y="446478"/>
                </a:lnTo>
                <a:lnTo>
                  <a:pt x="158738" y="446478"/>
                </a:lnTo>
                <a:lnTo>
                  <a:pt x="91309" y="269311"/>
                </a:lnTo>
                <a:close/>
              </a:path>
              <a:path w="777240" h="516254">
                <a:moveTo>
                  <a:pt x="333811" y="0"/>
                </a:moveTo>
                <a:lnTo>
                  <a:pt x="160413" y="446478"/>
                </a:lnTo>
                <a:lnTo>
                  <a:pt x="183201" y="446478"/>
                </a:lnTo>
                <a:lnTo>
                  <a:pt x="345541" y="28061"/>
                </a:lnTo>
                <a:lnTo>
                  <a:pt x="333811" y="28061"/>
                </a:lnTo>
                <a:lnTo>
                  <a:pt x="333811" y="0"/>
                </a:lnTo>
                <a:close/>
              </a:path>
              <a:path w="777240" h="516254">
                <a:moveTo>
                  <a:pt x="73296" y="221982"/>
                </a:moveTo>
                <a:lnTo>
                  <a:pt x="65338" y="221982"/>
                </a:lnTo>
                <a:lnTo>
                  <a:pt x="0" y="273918"/>
                </a:lnTo>
                <a:lnTo>
                  <a:pt x="5026" y="282295"/>
                </a:lnTo>
                <a:lnTo>
                  <a:pt x="12165" y="276732"/>
                </a:lnTo>
                <a:lnTo>
                  <a:pt x="19423" y="272661"/>
                </a:lnTo>
                <a:lnTo>
                  <a:pt x="26288" y="270161"/>
                </a:lnTo>
                <a:lnTo>
                  <a:pt x="32250" y="269311"/>
                </a:lnTo>
                <a:lnTo>
                  <a:pt x="91309" y="269311"/>
                </a:lnTo>
                <a:lnTo>
                  <a:pt x="73296" y="221982"/>
                </a:lnTo>
                <a:close/>
              </a:path>
              <a:path w="777240" h="516254">
                <a:moveTo>
                  <a:pt x="356428" y="0"/>
                </a:moveTo>
                <a:lnTo>
                  <a:pt x="333811" y="0"/>
                </a:lnTo>
                <a:lnTo>
                  <a:pt x="333811" y="28061"/>
                </a:lnTo>
                <a:lnTo>
                  <a:pt x="345541" y="28061"/>
                </a:lnTo>
                <a:lnTo>
                  <a:pt x="356428" y="0"/>
                </a:lnTo>
                <a:close/>
              </a:path>
              <a:path w="777240" h="516254">
                <a:moveTo>
                  <a:pt x="776939" y="0"/>
                </a:moveTo>
                <a:lnTo>
                  <a:pt x="356428" y="0"/>
                </a:lnTo>
                <a:lnTo>
                  <a:pt x="345541" y="28061"/>
                </a:lnTo>
                <a:lnTo>
                  <a:pt x="776939" y="28061"/>
                </a:lnTo>
                <a:lnTo>
                  <a:pt x="776939"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object 22"/>
          <p:cNvSpPr txBox="1"/>
          <p:nvPr/>
        </p:nvSpPr>
        <p:spPr>
          <a:xfrm>
            <a:off x="1404652" y="3441854"/>
            <a:ext cx="8863065" cy="1929764"/>
          </a:xfrm>
          <a:prstGeom prst="rect">
            <a:avLst/>
          </a:prstGeom>
        </p:spPr>
        <p:txBody>
          <a:bodyPr vert="horz" wrap="square" lIns="0" tIns="86995" rIns="0" bIns="0" rtlCol="0">
            <a:spAutoFit/>
          </a:bodyPr>
          <a:lstStyle/>
          <a:p>
            <a:pPr marL="7129780" marR="0" lvl="0" indent="0" algn="l" defTabSz="914400" rtl="0" eaLnBrk="1" fontAlgn="auto" latinLnBrk="0" hangingPunct="1">
              <a:lnSpc>
                <a:spcPct val="100000"/>
              </a:lnSpc>
              <a:spcBef>
                <a:spcPts val="685"/>
              </a:spcBef>
              <a:spcAft>
                <a:spcPts val="0"/>
              </a:spcAft>
              <a:buClrTx/>
              <a:buSzTx/>
              <a:buFontTx/>
              <a:buNone/>
              <a:tabLst>
                <a:tab pos="7717790" algn="l"/>
              </a:tabLst>
              <a:defRPr/>
            </a:pPr>
            <a:r>
              <a:rPr kumimoji="1" sz="3300" b="0" i="1" u="none" strike="noStrike" kern="1200" cap="none" spc="-350" normalizeH="0" baseline="0" noProof="0" dirty="0">
                <a:ln>
                  <a:noFill/>
                </a:ln>
                <a:solidFill>
                  <a:prstClr val="black"/>
                </a:solidFill>
                <a:effectLst/>
                <a:uLnTx/>
                <a:uFillTx/>
                <a:latin typeface="Arial"/>
                <a:ea typeface="+mn-ea"/>
                <a:cs typeface="Arial"/>
              </a:rPr>
              <a:t>σ	</a:t>
            </a:r>
            <a:r>
              <a:rPr kumimoji="1" sz="3300" b="0" i="0" u="none" strike="noStrike" kern="1200" cap="none" spc="-495" normalizeH="0" baseline="0" noProof="0" dirty="0">
                <a:ln>
                  <a:noFill/>
                </a:ln>
                <a:solidFill>
                  <a:prstClr val="black"/>
                </a:solidFill>
                <a:effectLst/>
                <a:uLnTx/>
                <a:uFillTx/>
                <a:latin typeface="Lucida Sans Unicode"/>
                <a:ea typeface="+mn-ea"/>
                <a:cs typeface="Lucida Sans Unicode"/>
              </a:rPr>
              <a:t>2</a:t>
            </a:r>
            <a:r>
              <a:rPr kumimoji="1" sz="3300" b="0" i="1" u="none" strike="noStrike" kern="1200" cap="none" spc="-495" normalizeH="0" baseline="0" noProof="0" dirty="0">
                <a:ln>
                  <a:noFill/>
                </a:ln>
                <a:solidFill>
                  <a:prstClr val="black"/>
                </a:solidFill>
                <a:effectLst/>
                <a:uLnTx/>
                <a:uFillTx/>
                <a:latin typeface="Arial"/>
                <a:ea typeface="+mn-ea"/>
                <a:cs typeface="Arial"/>
              </a:rPr>
              <a:t>π</a:t>
            </a:r>
            <a:endParaRPr kumimoji="1" sz="3300" b="0" i="0" u="none" strike="noStrike" kern="1200" cap="none" spc="0" normalizeH="0" baseline="0" noProof="0" dirty="0">
              <a:ln>
                <a:noFill/>
              </a:ln>
              <a:solidFill>
                <a:prstClr val="black"/>
              </a:solidFill>
              <a:effectLst/>
              <a:uLnTx/>
              <a:uFillTx/>
              <a:latin typeface="Arial"/>
              <a:ea typeface="+mn-ea"/>
              <a:cs typeface="Arial"/>
            </a:endParaRPr>
          </a:p>
          <a:p>
            <a:pPr marL="490220" marR="0" lvl="0" indent="-440055" algn="l" defTabSz="914400" rtl="0" eaLnBrk="1" fontAlgn="auto" latinLnBrk="0" hangingPunct="1">
              <a:lnSpc>
                <a:spcPct val="100000"/>
              </a:lnSpc>
              <a:spcBef>
                <a:spcPts val="1510"/>
              </a:spcBef>
              <a:spcAft>
                <a:spcPts val="0"/>
              </a:spcAft>
              <a:buClrTx/>
              <a:buSzPct val="125806"/>
              <a:buFontTx/>
              <a:buChar char="•"/>
              <a:tabLst>
                <a:tab pos="490855" algn="l"/>
              </a:tabLst>
              <a:defRPr/>
            </a:pPr>
            <a:r>
              <a:rPr kumimoji="1" sz="3100" b="0" i="0" u="none" strike="noStrike" kern="1200" cap="none" spc="-100" normalizeH="0" baseline="0" noProof="0" dirty="0">
                <a:ln>
                  <a:noFill/>
                </a:ln>
                <a:solidFill>
                  <a:srgbClr val="002A5C"/>
                </a:solidFill>
                <a:effectLst/>
                <a:uLnTx/>
                <a:uFillTx/>
                <a:latin typeface="Arial"/>
                <a:ea typeface="+mn-ea"/>
                <a:cs typeface="Arial"/>
              </a:rPr>
              <a:t>Our </a:t>
            </a:r>
            <a:r>
              <a:rPr kumimoji="1" sz="3100" b="0" i="0" u="none" strike="noStrike" kern="1200" cap="none" spc="25" normalizeH="0" baseline="0" noProof="0" dirty="0">
                <a:ln>
                  <a:noFill/>
                </a:ln>
                <a:solidFill>
                  <a:srgbClr val="002A5C"/>
                </a:solidFill>
                <a:effectLst/>
                <a:uLnTx/>
                <a:uFillTx/>
                <a:latin typeface="Arial"/>
                <a:ea typeface="+mn-ea"/>
                <a:cs typeface="Arial"/>
              </a:rPr>
              <a:t>conditional </a:t>
            </a:r>
            <a:r>
              <a:rPr kumimoji="1" sz="3100" b="0" i="0" u="none" strike="noStrike" kern="1200" cap="none" spc="-50" normalizeH="0" baseline="0" noProof="0" dirty="0">
                <a:ln>
                  <a:noFill/>
                </a:ln>
                <a:solidFill>
                  <a:srgbClr val="002A5C"/>
                </a:solidFill>
                <a:effectLst/>
                <a:uLnTx/>
                <a:uFillTx/>
                <a:latin typeface="Arial"/>
                <a:ea typeface="+mn-ea"/>
                <a:cs typeface="Arial"/>
              </a:rPr>
              <a:t>measurement </a:t>
            </a:r>
            <a:r>
              <a:rPr kumimoji="1" sz="3100" b="0" i="0" u="none" strike="noStrike" kern="1200" cap="none" spc="30" normalizeH="0" baseline="0" noProof="0" dirty="0">
                <a:ln>
                  <a:noFill/>
                </a:ln>
                <a:solidFill>
                  <a:srgbClr val="002A5C"/>
                </a:solidFill>
                <a:effectLst/>
                <a:uLnTx/>
                <a:uFillTx/>
                <a:latin typeface="Arial"/>
                <a:ea typeface="+mn-ea"/>
                <a:cs typeface="Arial"/>
              </a:rPr>
              <a:t>likelihood</a:t>
            </a:r>
            <a:r>
              <a:rPr kumimoji="1" sz="3100" b="0" i="0" u="none" strike="noStrike" kern="1200" cap="none" spc="490" normalizeH="0" baseline="0" noProof="0" dirty="0">
                <a:ln>
                  <a:noFill/>
                </a:ln>
                <a:solidFill>
                  <a:srgbClr val="002A5C"/>
                </a:solidFill>
                <a:effectLst/>
                <a:uLnTx/>
                <a:uFillTx/>
                <a:latin typeface="Arial"/>
                <a:ea typeface="+mn-ea"/>
                <a:cs typeface="Arial"/>
              </a:rPr>
              <a:t> </a:t>
            </a:r>
            <a:r>
              <a:rPr kumimoji="1" sz="3100" b="0" i="0" u="none" strike="noStrike" kern="1200" cap="none" spc="10" normalizeH="0" baseline="0" noProof="0" dirty="0">
                <a:ln>
                  <a:noFill/>
                </a:ln>
                <a:solidFill>
                  <a:srgbClr val="002A5C"/>
                </a:solidFill>
                <a:effectLst/>
                <a:uLnTx/>
                <a:uFillTx/>
                <a:latin typeface="Arial"/>
                <a:ea typeface="+mn-ea"/>
                <a:cs typeface="Arial"/>
              </a:rPr>
              <a:t>is</a:t>
            </a:r>
            <a:endParaRPr kumimoji="1" sz="3100" b="0" i="0" u="none" strike="noStrike" kern="1200" cap="none" spc="0" normalizeH="0" baseline="0" noProof="0" dirty="0">
              <a:ln>
                <a:noFill/>
              </a:ln>
              <a:solidFill>
                <a:prstClr val="black"/>
              </a:solidFill>
              <a:effectLst/>
              <a:uLnTx/>
              <a:uFillTx/>
              <a:latin typeface="Arial"/>
              <a:ea typeface="+mn-ea"/>
              <a:cs typeface="Arial"/>
            </a:endParaRPr>
          </a:p>
          <a:p>
            <a:pPr marL="5539105" marR="0" lvl="0" indent="0" algn="l" defTabSz="914400" rtl="0" eaLnBrk="1" fontAlgn="auto" latinLnBrk="0" hangingPunct="1">
              <a:lnSpc>
                <a:spcPct val="100000"/>
              </a:lnSpc>
              <a:spcBef>
                <a:spcPts val="1675"/>
              </a:spcBef>
              <a:spcAft>
                <a:spcPts val="0"/>
              </a:spcAft>
              <a:buClrTx/>
              <a:buSzTx/>
              <a:buFontTx/>
              <a:buNone/>
              <a:tabLst/>
              <a:defRPr/>
            </a:pPr>
            <a:r>
              <a:rPr kumimoji="1" sz="2950" b="0" i="1" u="none" strike="noStrike" kern="1200" cap="none" spc="-15" normalizeH="0" baseline="0" noProof="0" dirty="0">
                <a:ln>
                  <a:noFill/>
                </a:ln>
                <a:solidFill>
                  <a:prstClr val="black"/>
                </a:solidFill>
                <a:effectLst/>
                <a:uLnTx/>
                <a:uFillTx/>
                <a:latin typeface="Palatino Linotype"/>
                <a:ea typeface="+mn-ea"/>
                <a:cs typeface="Palatino Linotype"/>
              </a:rPr>
              <a:t>p</a:t>
            </a:r>
            <a:r>
              <a:rPr kumimoji="1" sz="2950" b="0" i="0" u="none" strike="noStrike" kern="1200" cap="none" spc="-15" normalizeH="0" baseline="0" noProof="0" dirty="0">
                <a:ln>
                  <a:noFill/>
                </a:ln>
                <a:solidFill>
                  <a:prstClr val="black"/>
                </a:solidFill>
                <a:effectLst/>
                <a:uLnTx/>
                <a:uFillTx/>
                <a:latin typeface="Lucida Sans Unicode"/>
                <a:ea typeface="+mn-ea"/>
                <a:cs typeface="Lucida Sans Unicode"/>
              </a:rPr>
              <a:t>(</a:t>
            </a:r>
            <a:r>
              <a:rPr kumimoji="1" sz="2950" b="0" i="1" u="none" strike="noStrike" kern="1200" cap="none" spc="-15" normalizeH="0" baseline="0" noProof="0" dirty="0">
                <a:ln>
                  <a:noFill/>
                </a:ln>
                <a:solidFill>
                  <a:prstClr val="black"/>
                </a:solidFill>
                <a:effectLst/>
                <a:uLnTx/>
                <a:uFillTx/>
                <a:latin typeface="Palatino Linotype"/>
                <a:ea typeface="+mn-ea"/>
                <a:cs typeface="Palatino Linotype"/>
              </a:rPr>
              <a:t>y</a:t>
            </a:r>
            <a:r>
              <a:rPr kumimoji="1" sz="2950" b="0" i="1" u="none" strike="noStrike" kern="1200" cap="none" spc="-420" normalizeH="0" baseline="0" noProof="0" dirty="0">
                <a:ln>
                  <a:noFill/>
                </a:ln>
                <a:solidFill>
                  <a:prstClr val="black"/>
                </a:solidFill>
                <a:effectLst/>
                <a:uLnTx/>
                <a:uFillTx/>
                <a:latin typeface="Palatino Linotype"/>
                <a:ea typeface="+mn-ea"/>
                <a:cs typeface="Palatino Linotype"/>
              </a:rPr>
              <a:t> </a:t>
            </a:r>
            <a:r>
              <a:rPr kumimoji="1" sz="2950" b="0" i="0" u="none" strike="noStrike" kern="1200" cap="none" spc="130" normalizeH="0" baseline="0" noProof="0" dirty="0">
                <a:ln>
                  <a:noFill/>
                </a:ln>
                <a:solidFill>
                  <a:prstClr val="black"/>
                </a:solidFill>
                <a:effectLst/>
                <a:uLnTx/>
                <a:uFillTx/>
                <a:latin typeface="Arial Black"/>
                <a:ea typeface="+mn-ea"/>
                <a:cs typeface="Arial Black"/>
              </a:rPr>
              <a:t>|</a:t>
            </a:r>
            <a:r>
              <a:rPr kumimoji="1" sz="2950" b="0" i="0" u="none" strike="noStrike" kern="1200" cap="none" spc="-660" normalizeH="0" baseline="0" noProof="0" dirty="0">
                <a:ln>
                  <a:noFill/>
                </a:ln>
                <a:solidFill>
                  <a:prstClr val="black"/>
                </a:solidFill>
                <a:effectLst/>
                <a:uLnTx/>
                <a:uFillTx/>
                <a:latin typeface="Arial Black"/>
                <a:ea typeface="+mn-ea"/>
                <a:cs typeface="Arial Black"/>
              </a:rPr>
              <a:t> </a:t>
            </a:r>
            <a:r>
              <a:rPr kumimoji="1" sz="2950" b="0" i="1" u="none" strike="noStrike" kern="1200" cap="none" spc="-65" normalizeH="0" baseline="0" noProof="0" dirty="0">
                <a:ln>
                  <a:noFill/>
                </a:ln>
                <a:solidFill>
                  <a:prstClr val="black"/>
                </a:solidFill>
                <a:effectLst/>
                <a:uLnTx/>
                <a:uFillTx/>
                <a:latin typeface="Palatino Linotype"/>
                <a:ea typeface="+mn-ea"/>
                <a:cs typeface="Palatino Linotype"/>
              </a:rPr>
              <a:t>x</a:t>
            </a:r>
            <a:r>
              <a:rPr kumimoji="1" sz="2950" b="0" i="0" u="none" strike="noStrike" kern="1200" cap="none" spc="-65" normalizeH="0" baseline="0" noProof="0" dirty="0">
                <a:ln>
                  <a:noFill/>
                </a:ln>
                <a:solidFill>
                  <a:prstClr val="black"/>
                </a:solidFill>
                <a:effectLst/>
                <a:uLnTx/>
                <a:uFillTx/>
                <a:latin typeface="Lucida Sans Unicode"/>
                <a:ea typeface="+mn-ea"/>
                <a:cs typeface="Lucida Sans Unicode"/>
              </a:rPr>
              <a:t>)</a:t>
            </a:r>
            <a:r>
              <a:rPr kumimoji="1" sz="2950" b="0" i="0" u="none" strike="noStrike" kern="1200" cap="none" spc="-125" normalizeH="0" baseline="0" noProof="0" dirty="0">
                <a:ln>
                  <a:noFill/>
                </a:ln>
                <a:solidFill>
                  <a:prstClr val="black"/>
                </a:solidFill>
                <a:effectLst/>
                <a:uLnTx/>
                <a:uFillTx/>
                <a:latin typeface="Lucida Sans Unicode"/>
                <a:ea typeface="+mn-ea"/>
                <a:cs typeface="Lucida Sans Unicode"/>
              </a:rPr>
              <a:t> </a:t>
            </a:r>
            <a:r>
              <a:rPr kumimoji="1" sz="2950" b="0" i="0" u="none" strike="noStrike" kern="1200" cap="none" spc="-315" normalizeH="0" baseline="0" noProof="0" dirty="0">
                <a:ln>
                  <a:noFill/>
                </a:ln>
                <a:solidFill>
                  <a:prstClr val="black"/>
                </a:solidFill>
                <a:effectLst/>
                <a:uLnTx/>
                <a:uFillTx/>
                <a:latin typeface="Lucida Sans Unicode"/>
                <a:ea typeface="+mn-ea"/>
                <a:cs typeface="Lucida Sans Unicode"/>
              </a:rPr>
              <a:t>=</a:t>
            </a:r>
            <a:r>
              <a:rPr kumimoji="1" sz="2950" b="0" i="0" u="none" strike="noStrike" kern="1200" cap="none" spc="-125" normalizeH="0" baseline="0" noProof="0" dirty="0">
                <a:ln>
                  <a:noFill/>
                </a:ln>
                <a:solidFill>
                  <a:prstClr val="black"/>
                </a:solidFill>
                <a:effectLst/>
                <a:uLnTx/>
                <a:uFillTx/>
                <a:latin typeface="Lucida Sans Unicode"/>
                <a:ea typeface="+mn-ea"/>
                <a:cs typeface="Lucida Sans Unicode"/>
              </a:rPr>
              <a:t> </a:t>
            </a:r>
            <a:r>
              <a:rPr kumimoji="1" sz="2950" b="0" i="0" u="none" strike="noStrike" kern="1200" cap="none" spc="120" normalizeH="0" baseline="0" noProof="0" dirty="0">
                <a:ln>
                  <a:noFill/>
                </a:ln>
                <a:solidFill>
                  <a:prstClr val="black"/>
                </a:solidFill>
                <a:effectLst/>
                <a:uLnTx/>
                <a:uFillTx/>
                <a:latin typeface="Lucida Sans Unicode"/>
                <a:ea typeface="+mn-ea"/>
                <a:cs typeface="Lucida Sans Unicode"/>
              </a:rPr>
              <a:t>𝒩(</a:t>
            </a:r>
            <a:r>
              <a:rPr kumimoji="1" sz="2950" b="0" i="1" u="none" strike="noStrike" kern="1200" cap="none" spc="120" normalizeH="0" baseline="0" noProof="0" dirty="0">
                <a:ln>
                  <a:noFill/>
                </a:ln>
                <a:solidFill>
                  <a:prstClr val="black"/>
                </a:solidFill>
                <a:effectLst/>
                <a:uLnTx/>
                <a:uFillTx/>
                <a:latin typeface="Palatino Linotype"/>
                <a:ea typeface="+mn-ea"/>
                <a:cs typeface="Palatino Linotype"/>
              </a:rPr>
              <a:t>y</a:t>
            </a:r>
            <a:r>
              <a:rPr kumimoji="1" sz="2950" b="0" i="0" u="none" strike="noStrike" kern="1200" cap="none" spc="120" normalizeH="0" baseline="0" noProof="0" dirty="0">
                <a:ln>
                  <a:noFill/>
                </a:ln>
                <a:solidFill>
                  <a:prstClr val="black"/>
                </a:solidFill>
                <a:effectLst/>
                <a:uLnTx/>
                <a:uFillTx/>
                <a:latin typeface="Lucida Sans Unicode"/>
                <a:ea typeface="+mn-ea"/>
                <a:cs typeface="Lucida Sans Unicode"/>
              </a:rPr>
              <a:t>;</a:t>
            </a:r>
            <a:r>
              <a:rPr kumimoji="1" sz="2950" b="0" i="0" u="none" strike="noStrike" kern="1200" cap="none" spc="-445" normalizeH="0" baseline="0" noProof="0" dirty="0">
                <a:ln>
                  <a:noFill/>
                </a:ln>
                <a:solidFill>
                  <a:prstClr val="black"/>
                </a:solidFill>
                <a:effectLst/>
                <a:uLnTx/>
                <a:uFillTx/>
                <a:latin typeface="Lucida Sans Unicode"/>
                <a:ea typeface="+mn-ea"/>
                <a:cs typeface="Lucida Sans Unicode"/>
              </a:rPr>
              <a:t> </a:t>
            </a:r>
            <a:r>
              <a:rPr kumimoji="1" sz="2950" b="0" i="1" u="none" strike="noStrike" kern="1200" cap="none" spc="-175" normalizeH="0" baseline="0" noProof="0" dirty="0">
                <a:ln>
                  <a:noFill/>
                </a:ln>
                <a:solidFill>
                  <a:prstClr val="black"/>
                </a:solidFill>
                <a:effectLst/>
                <a:uLnTx/>
                <a:uFillTx/>
                <a:latin typeface="Palatino Linotype"/>
                <a:ea typeface="+mn-ea"/>
                <a:cs typeface="Palatino Linotype"/>
              </a:rPr>
              <a:t>x</a:t>
            </a:r>
            <a:r>
              <a:rPr kumimoji="1" sz="2950" b="0" i="0" u="none" strike="noStrike" kern="1200" cap="none" spc="-175" normalizeH="0" baseline="0" noProof="0" dirty="0">
                <a:ln>
                  <a:noFill/>
                </a:ln>
                <a:solidFill>
                  <a:prstClr val="black"/>
                </a:solidFill>
                <a:effectLst/>
                <a:uLnTx/>
                <a:uFillTx/>
                <a:latin typeface="Lucida Sans Unicode"/>
                <a:ea typeface="+mn-ea"/>
                <a:cs typeface="Lucida Sans Unicode"/>
              </a:rPr>
              <a:t>,</a:t>
            </a:r>
            <a:r>
              <a:rPr kumimoji="1" sz="2950" b="0" i="0" u="none" strike="noStrike" kern="1200" cap="none" spc="-450" normalizeH="0" baseline="0" noProof="0" dirty="0">
                <a:ln>
                  <a:noFill/>
                </a:ln>
                <a:solidFill>
                  <a:prstClr val="black"/>
                </a:solidFill>
                <a:effectLst/>
                <a:uLnTx/>
                <a:uFillTx/>
                <a:latin typeface="Lucida Sans Unicode"/>
                <a:ea typeface="+mn-ea"/>
                <a:cs typeface="Lucida Sans Unicode"/>
              </a:rPr>
              <a:t> </a:t>
            </a:r>
            <a:r>
              <a:rPr kumimoji="1" sz="2950" b="0" i="1" u="none" strike="noStrike" kern="1200" cap="none" spc="-135" normalizeH="0" baseline="0" noProof="0" dirty="0">
                <a:ln>
                  <a:noFill/>
                </a:ln>
                <a:solidFill>
                  <a:prstClr val="black"/>
                </a:solidFill>
                <a:effectLst/>
                <a:uLnTx/>
                <a:uFillTx/>
                <a:latin typeface="Arial"/>
                <a:ea typeface="+mn-ea"/>
                <a:cs typeface="Arial"/>
              </a:rPr>
              <a:t>σ</a:t>
            </a:r>
            <a:r>
              <a:rPr kumimoji="1" sz="3150" b="0" i="0" u="none" strike="noStrike" kern="1200" cap="none" spc="-202" normalizeH="0" baseline="29100" noProof="0" dirty="0">
                <a:ln>
                  <a:noFill/>
                </a:ln>
                <a:solidFill>
                  <a:prstClr val="black"/>
                </a:solidFill>
                <a:effectLst/>
                <a:uLnTx/>
                <a:uFillTx/>
                <a:latin typeface="Lucida Sans Unicode"/>
                <a:ea typeface="+mn-ea"/>
                <a:cs typeface="Lucida Sans Unicode"/>
              </a:rPr>
              <a:t>2</a:t>
            </a:r>
            <a:r>
              <a:rPr kumimoji="1" sz="2950" b="0" i="0" u="none" strike="noStrike" kern="1200" cap="none" spc="-135" normalizeH="0" baseline="0" noProof="0" dirty="0">
                <a:ln>
                  <a:noFill/>
                </a:ln>
                <a:solidFill>
                  <a:prstClr val="black"/>
                </a:solidFill>
                <a:effectLst/>
                <a:uLnTx/>
                <a:uFillTx/>
                <a:latin typeface="Lucida Sans Unicode"/>
                <a:ea typeface="+mn-ea"/>
                <a:cs typeface="Lucida Sans Unicode"/>
              </a:rPr>
              <a:t>)</a:t>
            </a:r>
            <a:endParaRPr kumimoji="1" sz="2950" b="0" i="0" u="none" strike="noStrike" kern="1200" cap="none" spc="0" normalizeH="0" baseline="0" noProof="0" dirty="0">
              <a:ln>
                <a:noFill/>
              </a:ln>
              <a:solidFill>
                <a:prstClr val="black"/>
              </a:solidFill>
              <a:effectLst/>
              <a:uLnTx/>
              <a:uFillTx/>
              <a:latin typeface="Lucida Sans Unicode"/>
              <a:ea typeface="+mn-ea"/>
              <a:cs typeface="Lucida Sans Unicode"/>
            </a:endParaRPr>
          </a:p>
        </p:txBody>
      </p:sp>
      <p:sp>
        <p:nvSpPr>
          <p:cNvPr id="23" name="object 23"/>
          <p:cNvSpPr txBox="1"/>
          <p:nvPr/>
        </p:nvSpPr>
        <p:spPr>
          <a:xfrm>
            <a:off x="6152606" y="3096810"/>
            <a:ext cx="3673475" cy="5283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tab pos="3474085" algn="l"/>
              </a:tabLst>
              <a:defRPr/>
            </a:pPr>
            <a:r>
              <a:rPr kumimoji="1" sz="3300" b="0" i="0" u="none" strike="noStrike" kern="1200" cap="none" spc="965" normalizeH="0" baseline="0" noProof="0" dirty="0">
                <a:ln>
                  <a:noFill/>
                </a:ln>
                <a:solidFill>
                  <a:prstClr val="black"/>
                </a:solidFill>
                <a:effectLst/>
                <a:uLnTx/>
                <a:uFillTx/>
                <a:latin typeface="Lucida Sans Unicode"/>
                <a:ea typeface="+mn-ea"/>
                <a:cs typeface="Lucida Sans Unicode"/>
              </a:rPr>
              <a:t>𝒩</a:t>
            </a:r>
            <a:r>
              <a:rPr kumimoji="1" sz="3300" b="0" i="0" u="none" strike="noStrike" kern="1200" cap="none" spc="25" normalizeH="0" baseline="0" noProof="0" dirty="0">
                <a:ln>
                  <a:noFill/>
                </a:ln>
                <a:solidFill>
                  <a:prstClr val="black"/>
                </a:solidFill>
                <a:effectLst/>
                <a:uLnTx/>
                <a:uFillTx/>
                <a:latin typeface="Lucida Sans Unicode"/>
                <a:ea typeface="+mn-ea"/>
                <a:cs typeface="Lucida Sans Unicode"/>
              </a:rPr>
              <a:t>(</a:t>
            </a:r>
            <a:r>
              <a:rPr kumimoji="1" sz="3300" b="0" i="1" u="none" strike="noStrike" kern="1200" cap="none" spc="-185" normalizeH="0" baseline="0" noProof="0" dirty="0">
                <a:ln>
                  <a:noFill/>
                </a:ln>
                <a:solidFill>
                  <a:prstClr val="black"/>
                </a:solidFill>
                <a:effectLst/>
                <a:uLnTx/>
                <a:uFillTx/>
                <a:latin typeface="Palatino Linotype"/>
                <a:ea typeface="+mn-ea"/>
                <a:cs typeface="Palatino Linotype"/>
              </a:rPr>
              <a:t>z</a:t>
            </a:r>
            <a:r>
              <a:rPr kumimoji="1" sz="3300" b="0" i="0" u="none" strike="noStrike" kern="1200" cap="none" spc="-130"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495" normalizeH="0" baseline="0" noProof="0" dirty="0">
                <a:ln>
                  <a:noFill/>
                </a:ln>
                <a:solidFill>
                  <a:prstClr val="black"/>
                </a:solidFill>
                <a:effectLst/>
                <a:uLnTx/>
                <a:uFillTx/>
                <a:latin typeface="Lucida Sans Unicode"/>
                <a:ea typeface="+mn-ea"/>
                <a:cs typeface="Lucida Sans Unicode"/>
              </a:rPr>
              <a:t> </a:t>
            </a:r>
            <a:r>
              <a:rPr kumimoji="1" sz="3300" b="0" i="1" u="none" strike="noStrike" kern="1200" cap="none" spc="-75" normalizeH="0" baseline="0" noProof="0" dirty="0">
                <a:ln>
                  <a:noFill/>
                </a:ln>
                <a:solidFill>
                  <a:prstClr val="black"/>
                </a:solidFill>
                <a:effectLst/>
                <a:uLnTx/>
                <a:uFillTx/>
                <a:latin typeface="Arial"/>
                <a:ea typeface="+mn-ea"/>
                <a:cs typeface="Arial"/>
              </a:rPr>
              <a:t>μ</a:t>
            </a:r>
            <a:r>
              <a:rPr kumimoji="1" sz="3300" b="0" i="0" u="none" strike="noStrike" kern="1200" cap="none" spc="-220"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495" normalizeH="0" baseline="0" noProof="0" dirty="0">
                <a:ln>
                  <a:noFill/>
                </a:ln>
                <a:solidFill>
                  <a:prstClr val="black"/>
                </a:solidFill>
                <a:effectLst/>
                <a:uLnTx/>
                <a:uFillTx/>
                <a:latin typeface="Lucida Sans Unicode"/>
                <a:ea typeface="+mn-ea"/>
                <a:cs typeface="Lucida Sans Unicode"/>
              </a:rPr>
              <a:t> </a:t>
            </a:r>
            <a:r>
              <a:rPr kumimoji="1" sz="3300" b="0" i="1" u="none" strike="noStrike" kern="1200" cap="none" spc="-350" normalizeH="0" baseline="0" noProof="0" dirty="0">
                <a:ln>
                  <a:noFill/>
                </a:ln>
                <a:solidFill>
                  <a:prstClr val="black"/>
                </a:solidFill>
                <a:effectLst/>
                <a:uLnTx/>
                <a:uFillTx/>
                <a:latin typeface="Arial"/>
                <a:ea typeface="+mn-ea"/>
                <a:cs typeface="Arial"/>
              </a:rPr>
              <a:t>σ</a:t>
            </a:r>
            <a:r>
              <a:rPr kumimoji="1" sz="3300" b="0" i="1" u="none" strike="noStrike" kern="1200" cap="none" spc="425" normalizeH="0" baseline="0" noProof="0" dirty="0">
                <a:ln>
                  <a:noFill/>
                </a:ln>
                <a:solidFill>
                  <a:prstClr val="black"/>
                </a:solidFill>
                <a:effectLst/>
                <a:uLnTx/>
                <a:uFillTx/>
                <a:latin typeface="Arial"/>
                <a:ea typeface="+mn-ea"/>
                <a:cs typeface="Arial"/>
              </a:rPr>
              <a:t> </a:t>
            </a:r>
            <a:r>
              <a:rPr kumimoji="1" sz="3300" b="0" i="0" u="none" strike="noStrike" kern="1200" cap="none" spc="2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130"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0" normalizeH="0" baseline="0" noProof="0" dirty="0">
                <a:ln>
                  <a:noFill/>
                </a:ln>
                <a:solidFill>
                  <a:prstClr val="black"/>
                </a:solidFill>
                <a:effectLst/>
                <a:uLnTx/>
                <a:uFillTx/>
                <a:latin typeface="Lucida Sans Unicode"/>
                <a:ea typeface="+mn-ea"/>
                <a:cs typeface="Lucida Sans Unicode"/>
              </a:rPr>
              <a:t>	</a:t>
            </a:r>
            <a:r>
              <a:rPr kumimoji="1" sz="3300" b="0" i="1" u="none" strike="noStrike" kern="1200" cap="none" spc="180" normalizeH="0" baseline="0" noProof="0" dirty="0">
                <a:ln>
                  <a:noFill/>
                </a:ln>
                <a:solidFill>
                  <a:prstClr val="black"/>
                </a:solidFill>
                <a:effectLst/>
                <a:uLnTx/>
                <a:uFillTx/>
                <a:latin typeface="Palatino Linotype"/>
                <a:ea typeface="+mn-ea"/>
                <a:cs typeface="Palatino Linotype"/>
              </a:rPr>
              <a:t>e</a:t>
            </a:r>
            <a:endParaRPr kumimoji="1" sz="3300" b="0" i="0" u="none" strike="noStrike" kern="1200" cap="none" spc="0" normalizeH="0" baseline="0" noProof="0">
              <a:ln>
                <a:noFill/>
              </a:ln>
              <a:solidFill>
                <a:prstClr val="black"/>
              </a:solidFill>
              <a:effectLst/>
              <a:uLnTx/>
              <a:uFillTx/>
              <a:latin typeface="Palatino Linotype"/>
              <a:ea typeface="+mn-ea"/>
              <a:cs typeface="Palatino Linotype"/>
            </a:endParaRPr>
          </a:p>
        </p:txBody>
      </p:sp>
      <p:sp>
        <p:nvSpPr>
          <p:cNvPr id="24" name="object 24"/>
          <p:cNvSpPr/>
          <p:nvPr/>
        </p:nvSpPr>
        <p:spPr>
          <a:xfrm>
            <a:off x="9813292" y="3251185"/>
            <a:ext cx="894080" cy="0"/>
          </a:xfrm>
          <a:custGeom>
            <a:avLst/>
            <a:gdLst/>
            <a:ahLst/>
            <a:cxnLst/>
            <a:rect l="l" t="t" r="r" b="b"/>
            <a:pathLst>
              <a:path w="894079">
                <a:moveTo>
                  <a:pt x="0" y="0"/>
                </a:moveTo>
                <a:lnTo>
                  <a:pt x="893669" y="0"/>
                </a:lnTo>
              </a:path>
            </a:pathLst>
          </a:custGeom>
          <a:ln w="1992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25" name="object 25"/>
          <p:cNvSpPr txBox="1"/>
          <p:nvPr/>
        </p:nvSpPr>
        <p:spPr>
          <a:xfrm>
            <a:off x="9804930" y="2906443"/>
            <a:ext cx="910590" cy="627380"/>
          </a:xfrm>
          <a:prstGeom prst="rect">
            <a:avLst/>
          </a:prstGeom>
        </p:spPr>
        <p:txBody>
          <a:bodyPr vert="horz" wrap="square" lIns="0" tIns="61594" rIns="0" bIns="0" rtlCol="0">
            <a:spAutoFit/>
          </a:bodyPr>
          <a:lstStyle/>
          <a:p>
            <a:pPr marL="0" marR="0" lvl="0" indent="0" algn="ctr" defTabSz="914400" rtl="0" eaLnBrk="1" fontAlgn="auto" latinLnBrk="0" hangingPunct="1">
              <a:lnSpc>
                <a:spcPct val="100000"/>
              </a:lnSpc>
              <a:spcBef>
                <a:spcPts val="484"/>
              </a:spcBef>
              <a:spcAft>
                <a:spcPts val="0"/>
              </a:spcAft>
              <a:buClrTx/>
              <a:buSzTx/>
              <a:buFontTx/>
              <a:buNone/>
              <a:tabLst/>
              <a:defRPr/>
            </a:pPr>
            <a:r>
              <a:rPr kumimoji="1" sz="1650" b="0" i="0" u="none" strike="noStrike" kern="1200" cap="none" spc="-55" normalizeH="0" baseline="0" noProof="0" dirty="0">
                <a:ln>
                  <a:noFill/>
                </a:ln>
                <a:solidFill>
                  <a:prstClr val="black"/>
                </a:solidFill>
                <a:effectLst/>
                <a:uLnTx/>
                <a:uFillTx/>
                <a:latin typeface="Lucida Sans Unicode"/>
                <a:ea typeface="+mn-ea"/>
                <a:cs typeface="Lucida Sans Unicode"/>
              </a:rPr>
              <a:t>−(</a:t>
            </a:r>
            <a:r>
              <a:rPr kumimoji="1" sz="1650" b="0" i="1" u="none" strike="noStrike" kern="1200" cap="none" spc="-55" normalizeH="0" baseline="0" noProof="0" dirty="0">
                <a:ln>
                  <a:noFill/>
                </a:ln>
                <a:solidFill>
                  <a:prstClr val="black"/>
                </a:solidFill>
                <a:effectLst/>
                <a:uLnTx/>
                <a:uFillTx/>
                <a:latin typeface="Palatino Linotype"/>
                <a:ea typeface="+mn-ea"/>
                <a:cs typeface="Palatino Linotype"/>
              </a:rPr>
              <a:t>z </a:t>
            </a:r>
            <a:r>
              <a:rPr kumimoji="1" sz="1650" b="0" i="0" u="none" strike="noStrike" kern="1200" cap="none" spc="-175" normalizeH="0" baseline="0" noProof="0" dirty="0">
                <a:ln>
                  <a:noFill/>
                </a:ln>
                <a:solidFill>
                  <a:prstClr val="black"/>
                </a:solidFill>
                <a:effectLst/>
                <a:uLnTx/>
                <a:uFillTx/>
                <a:latin typeface="Lucida Sans Unicode"/>
                <a:ea typeface="+mn-ea"/>
                <a:cs typeface="Lucida Sans Unicode"/>
              </a:rPr>
              <a:t>−</a:t>
            </a:r>
            <a:r>
              <a:rPr kumimoji="1" sz="1650" b="0" i="0" u="none" strike="noStrike" kern="1200" cap="none" spc="-204" normalizeH="0" baseline="0" noProof="0" dirty="0">
                <a:ln>
                  <a:noFill/>
                </a:ln>
                <a:solidFill>
                  <a:prstClr val="black"/>
                </a:solidFill>
                <a:effectLst/>
                <a:uLnTx/>
                <a:uFillTx/>
                <a:latin typeface="Lucida Sans Unicode"/>
                <a:ea typeface="+mn-ea"/>
                <a:cs typeface="Lucida Sans Unicode"/>
              </a:rPr>
              <a:t> </a:t>
            </a:r>
            <a:r>
              <a:rPr kumimoji="1" sz="1650" b="0" i="1" u="none" strike="noStrike" kern="1200" cap="none" spc="-75" normalizeH="0" baseline="0" noProof="0" dirty="0">
                <a:ln>
                  <a:noFill/>
                </a:ln>
                <a:solidFill>
                  <a:prstClr val="black"/>
                </a:solidFill>
                <a:effectLst/>
                <a:uLnTx/>
                <a:uFillTx/>
                <a:latin typeface="Arial"/>
                <a:ea typeface="+mn-ea"/>
                <a:cs typeface="Arial"/>
              </a:rPr>
              <a:t>μ</a:t>
            </a:r>
            <a:r>
              <a:rPr kumimoji="1" sz="1650" b="0" i="0" u="none" strike="noStrike" kern="1200" cap="none" spc="-75" normalizeH="0" baseline="0" noProof="0" dirty="0">
                <a:ln>
                  <a:noFill/>
                </a:ln>
                <a:solidFill>
                  <a:prstClr val="black"/>
                </a:solidFill>
                <a:effectLst/>
                <a:uLnTx/>
                <a:uFillTx/>
                <a:latin typeface="Lucida Sans Unicode"/>
                <a:ea typeface="+mn-ea"/>
                <a:cs typeface="Lucida Sans Unicode"/>
              </a:rPr>
              <a:t>)</a:t>
            </a:r>
            <a:r>
              <a:rPr kumimoji="1" sz="2475" b="0" i="0" u="none" strike="noStrike" kern="1200" cap="none" spc="-112" normalizeH="0" baseline="20202" noProof="0" dirty="0">
                <a:ln>
                  <a:noFill/>
                </a:ln>
                <a:solidFill>
                  <a:prstClr val="black"/>
                </a:solidFill>
                <a:effectLst/>
                <a:uLnTx/>
                <a:uFillTx/>
                <a:latin typeface="Lucida Sans Unicode"/>
                <a:ea typeface="+mn-ea"/>
                <a:cs typeface="Lucida Sans Unicode"/>
              </a:rPr>
              <a:t>2</a:t>
            </a:r>
            <a:endParaRPr kumimoji="1" sz="2475" b="0" i="0" u="none" strike="noStrike" kern="1200" cap="none" spc="0" normalizeH="0" baseline="20202" noProof="0">
              <a:ln>
                <a:noFill/>
              </a:ln>
              <a:solidFill>
                <a:prstClr val="black"/>
              </a:solidFill>
              <a:effectLst/>
              <a:uLnTx/>
              <a:uFillTx/>
              <a:latin typeface="Lucida Sans Unicode"/>
              <a:ea typeface="+mn-ea"/>
              <a:cs typeface="Lucida Sans Unicode"/>
            </a:endParaRPr>
          </a:p>
          <a:p>
            <a:pPr marL="0" marR="0" lvl="0" indent="0" algn="ctr" defTabSz="914400" rtl="0" eaLnBrk="1" fontAlgn="auto" latinLnBrk="0" hangingPunct="1">
              <a:lnSpc>
                <a:spcPct val="100000"/>
              </a:lnSpc>
              <a:spcBef>
                <a:spcPts val="390"/>
              </a:spcBef>
              <a:spcAft>
                <a:spcPts val="0"/>
              </a:spcAft>
              <a:buClrTx/>
              <a:buSzTx/>
              <a:buFontTx/>
              <a:buNone/>
              <a:tabLst/>
              <a:defRPr/>
            </a:pPr>
            <a:r>
              <a:rPr kumimoji="1" sz="1650" b="0" i="0" u="none" strike="noStrike" kern="1200" cap="none" spc="-190" normalizeH="0" baseline="0" noProof="0" dirty="0">
                <a:ln>
                  <a:noFill/>
                </a:ln>
                <a:solidFill>
                  <a:prstClr val="black"/>
                </a:solidFill>
                <a:effectLst/>
                <a:uLnTx/>
                <a:uFillTx/>
                <a:latin typeface="Lucida Sans Unicode"/>
                <a:ea typeface="+mn-ea"/>
                <a:cs typeface="Lucida Sans Unicode"/>
              </a:rPr>
              <a:t>2</a:t>
            </a:r>
            <a:r>
              <a:rPr kumimoji="1" sz="1650" b="0" i="1" u="none" strike="noStrike" kern="1200" cap="none" spc="-190" normalizeH="0" baseline="0" noProof="0" dirty="0">
                <a:ln>
                  <a:noFill/>
                </a:ln>
                <a:solidFill>
                  <a:prstClr val="black"/>
                </a:solidFill>
                <a:effectLst/>
                <a:uLnTx/>
                <a:uFillTx/>
                <a:latin typeface="Arial"/>
                <a:ea typeface="+mn-ea"/>
                <a:cs typeface="Arial"/>
              </a:rPr>
              <a:t>σ</a:t>
            </a:r>
            <a:r>
              <a:rPr kumimoji="1" sz="2475" b="0" i="0" u="none" strike="noStrike" kern="1200" cap="none" spc="-284" normalizeH="0" baseline="15151" noProof="0" dirty="0">
                <a:ln>
                  <a:noFill/>
                </a:ln>
                <a:solidFill>
                  <a:prstClr val="black"/>
                </a:solidFill>
                <a:effectLst/>
                <a:uLnTx/>
                <a:uFillTx/>
                <a:latin typeface="Lucida Sans Unicode"/>
                <a:ea typeface="+mn-ea"/>
                <a:cs typeface="Lucida Sans Unicode"/>
              </a:rPr>
              <a:t>2</a:t>
            </a:r>
            <a:endParaRPr kumimoji="1" sz="2475" b="0" i="0" u="none" strike="noStrike" kern="1200" cap="none" spc="0" normalizeH="0" baseline="15151" noProof="0">
              <a:ln>
                <a:noFill/>
              </a:ln>
              <a:solidFill>
                <a:prstClr val="black"/>
              </a:solidFill>
              <a:effectLst/>
              <a:uLnTx/>
              <a:uFillTx/>
              <a:latin typeface="Lucida Sans Unicode"/>
              <a:ea typeface="+mn-ea"/>
              <a:cs typeface="Lucida Sans Unicode"/>
            </a:endParaRPr>
          </a:p>
        </p:txBody>
      </p:sp>
      <p:sp>
        <p:nvSpPr>
          <p:cNvPr id="26" name="object 26"/>
          <p:cNvSpPr txBox="1"/>
          <p:nvPr/>
        </p:nvSpPr>
        <p:spPr>
          <a:xfrm>
            <a:off x="1453223" y="2165244"/>
            <a:ext cx="11646827" cy="493725"/>
          </a:xfrm>
          <a:prstGeom prst="rect">
            <a:avLst/>
          </a:prstGeom>
        </p:spPr>
        <p:txBody>
          <a:bodyPr vert="horz" wrap="square" lIns="0" tIns="16510" rIns="0" bIns="0" rtlCol="0">
            <a:spAutoFit/>
          </a:bodyPr>
          <a:lstStyle/>
          <a:p>
            <a:pPr marL="452120" marR="0" lvl="0" indent="-440055" algn="l" defTabSz="914400" rtl="0" eaLnBrk="1" fontAlgn="auto" latinLnBrk="0" hangingPunct="1">
              <a:lnSpc>
                <a:spcPct val="100000"/>
              </a:lnSpc>
              <a:spcBef>
                <a:spcPts val="130"/>
              </a:spcBef>
              <a:spcAft>
                <a:spcPts val="0"/>
              </a:spcAft>
              <a:buClrTx/>
              <a:buSzPct val="125806"/>
              <a:buFontTx/>
              <a:buChar char="•"/>
              <a:tabLst>
                <a:tab pos="452755" algn="l"/>
              </a:tabLst>
              <a:defRPr/>
            </a:pPr>
            <a:r>
              <a:rPr kumimoji="1" sz="3100" b="0" i="0" u="none" strike="noStrike" kern="1200" cap="none" spc="10" normalizeH="0" baseline="0" noProof="0" dirty="0">
                <a:ln>
                  <a:noFill/>
                </a:ln>
                <a:solidFill>
                  <a:srgbClr val="002A5C"/>
                </a:solidFill>
                <a:effectLst/>
                <a:uLnTx/>
                <a:uFillTx/>
                <a:latin typeface="Arial"/>
                <a:ea typeface="+mn-ea"/>
                <a:cs typeface="Arial"/>
              </a:rPr>
              <a:t>Probability </a:t>
            </a:r>
            <a:r>
              <a:rPr kumimoji="1" sz="3100" b="0" i="0" u="none" strike="noStrike" kern="1200" cap="none" spc="-15" normalizeH="0" baseline="0" noProof="0" dirty="0">
                <a:ln>
                  <a:noFill/>
                </a:ln>
                <a:solidFill>
                  <a:srgbClr val="002A5C"/>
                </a:solidFill>
                <a:effectLst/>
                <a:uLnTx/>
                <a:uFillTx/>
                <a:latin typeface="Arial"/>
                <a:ea typeface="+mn-ea"/>
                <a:cs typeface="Arial"/>
              </a:rPr>
              <a:t>density </a:t>
            </a:r>
            <a:r>
              <a:rPr kumimoji="1" sz="3100" b="0" i="0" u="none" strike="noStrike" kern="1200" cap="none" spc="55" normalizeH="0" baseline="0" noProof="0" dirty="0" smtClean="0">
                <a:ln>
                  <a:noFill/>
                </a:ln>
                <a:solidFill>
                  <a:srgbClr val="002A5C"/>
                </a:solidFill>
                <a:effectLst/>
                <a:uLnTx/>
                <a:uFillTx/>
                <a:latin typeface="Arial"/>
                <a:ea typeface="+mn-ea"/>
                <a:cs typeface="Arial"/>
              </a:rPr>
              <a:t>function</a:t>
            </a:r>
            <a:r>
              <a:rPr kumimoji="1" lang="ja-JP" altLang="en-US" sz="3100" b="0" i="0" u="none" strike="noStrike" kern="1200" cap="none" spc="55" normalizeH="0" baseline="0" noProof="0" dirty="0" smtClean="0">
                <a:ln>
                  <a:noFill/>
                </a:ln>
                <a:solidFill>
                  <a:srgbClr val="002A5C"/>
                </a:solidFill>
                <a:effectLst/>
                <a:uLnTx/>
                <a:uFillTx/>
                <a:latin typeface="Arial"/>
                <a:ea typeface="+mn-ea"/>
                <a:cs typeface="Arial"/>
              </a:rPr>
              <a:t>（確率密度関数）</a:t>
            </a:r>
            <a:r>
              <a:rPr kumimoji="1" sz="3100" b="0" i="0" u="none" strike="noStrike" kern="1200" cap="none" spc="55" normalizeH="0" baseline="0" noProof="0" dirty="0" smtClean="0">
                <a:ln>
                  <a:noFill/>
                </a:ln>
                <a:solidFill>
                  <a:srgbClr val="002A5C"/>
                </a:solidFill>
                <a:effectLst/>
                <a:uLnTx/>
                <a:uFillTx/>
                <a:latin typeface="Arial"/>
                <a:ea typeface="+mn-ea"/>
                <a:cs typeface="Arial"/>
              </a:rPr>
              <a:t> </a:t>
            </a:r>
            <a:r>
              <a:rPr kumimoji="1" sz="3100" b="0" i="0" u="none" strike="noStrike" kern="1200" cap="none" spc="10" normalizeH="0" baseline="0" noProof="0" dirty="0">
                <a:ln>
                  <a:noFill/>
                </a:ln>
                <a:solidFill>
                  <a:srgbClr val="002A5C"/>
                </a:solidFill>
                <a:effectLst/>
                <a:uLnTx/>
                <a:uFillTx/>
                <a:latin typeface="Arial"/>
                <a:ea typeface="+mn-ea"/>
                <a:cs typeface="Arial"/>
              </a:rPr>
              <a:t>of </a:t>
            </a:r>
            <a:r>
              <a:rPr kumimoji="1" sz="3100" b="0" i="0" u="none" strike="noStrike" kern="1200" cap="none" spc="-160" normalizeH="0" baseline="0" noProof="0" dirty="0">
                <a:ln>
                  <a:noFill/>
                </a:ln>
                <a:solidFill>
                  <a:srgbClr val="002A5C"/>
                </a:solidFill>
                <a:effectLst/>
                <a:uLnTx/>
                <a:uFillTx/>
                <a:latin typeface="Arial"/>
                <a:ea typeface="+mn-ea"/>
                <a:cs typeface="Arial"/>
              </a:rPr>
              <a:t>a </a:t>
            </a:r>
            <a:r>
              <a:rPr kumimoji="1" sz="3100" b="0" i="0" u="none" strike="noStrike" kern="1200" cap="none" spc="-95" normalizeH="0" baseline="0" noProof="0" dirty="0">
                <a:ln>
                  <a:noFill/>
                </a:ln>
                <a:solidFill>
                  <a:srgbClr val="002A5C"/>
                </a:solidFill>
                <a:effectLst/>
                <a:uLnTx/>
                <a:uFillTx/>
                <a:latin typeface="Arial"/>
                <a:ea typeface="+mn-ea"/>
                <a:cs typeface="Arial"/>
              </a:rPr>
              <a:t>Gaussian</a:t>
            </a:r>
            <a:r>
              <a:rPr kumimoji="1" sz="3100" b="0" i="0" u="none" strike="noStrike" kern="1200" cap="none" spc="-35" normalizeH="0" baseline="0" noProof="0" dirty="0">
                <a:ln>
                  <a:noFill/>
                </a:ln>
                <a:solidFill>
                  <a:srgbClr val="002A5C"/>
                </a:solidFill>
                <a:effectLst/>
                <a:uLnTx/>
                <a:uFillTx/>
                <a:latin typeface="Arial"/>
                <a:ea typeface="+mn-ea"/>
                <a:cs typeface="Arial"/>
              </a:rPr>
              <a:t> </a:t>
            </a:r>
            <a:r>
              <a:rPr kumimoji="1" sz="3100" b="0" i="0" u="none" strike="noStrike" kern="1200" cap="none" spc="35" normalizeH="0" baseline="0" noProof="0" dirty="0">
                <a:ln>
                  <a:noFill/>
                </a:ln>
                <a:solidFill>
                  <a:srgbClr val="002A5C"/>
                </a:solidFill>
                <a:effectLst/>
                <a:uLnTx/>
                <a:uFillTx/>
                <a:latin typeface="Arial"/>
                <a:ea typeface="+mn-ea"/>
                <a:cs typeface="Arial"/>
              </a:rPr>
              <a:t>is:</a:t>
            </a:r>
            <a:endParaRPr kumimoji="1" sz="3100" b="0" i="0" u="none" strike="noStrike" kern="1200" cap="none" spc="0" normalizeH="0" baseline="0" noProof="0" dirty="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7184175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1811" y="636495"/>
            <a:ext cx="13176885" cy="930275"/>
          </a:xfrm>
          <a:prstGeom prst="rect">
            <a:avLst/>
          </a:prstGeom>
        </p:spPr>
        <p:txBody>
          <a:bodyPr vert="horz" wrap="square" lIns="0" tIns="17145" rIns="0" bIns="0" rtlCol="0">
            <a:spAutoFit/>
          </a:bodyPr>
          <a:lstStyle/>
          <a:p>
            <a:pPr marL="12700">
              <a:lnSpc>
                <a:spcPct val="100000"/>
              </a:lnSpc>
              <a:spcBef>
                <a:spcPts val="135"/>
              </a:spcBef>
            </a:pPr>
            <a:r>
              <a:rPr b="1" spc="-315" dirty="0">
                <a:latin typeface="Arial"/>
                <a:cs typeface="Arial"/>
              </a:rPr>
              <a:t>Least </a:t>
            </a:r>
            <a:r>
              <a:rPr b="1" spc="-360" dirty="0">
                <a:latin typeface="Arial"/>
                <a:cs typeface="Arial"/>
              </a:rPr>
              <a:t>Squares </a:t>
            </a:r>
            <a:r>
              <a:rPr b="1" spc="-310" dirty="0">
                <a:latin typeface="Arial"/>
                <a:cs typeface="Arial"/>
              </a:rPr>
              <a:t>and </a:t>
            </a:r>
            <a:r>
              <a:rPr b="1" spc="-265" dirty="0">
                <a:latin typeface="Arial"/>
                <a:cs typeface="Arial"/>
              </a:rPr>
              <a:t>Maximum</a:t>
            </a:r>
            <a:r>
              <a:rPr b="1" spc="375" dirty="0">
                <a:latin typeface="Arial"/>
                <a:cs typeface="Arial"/>
              </a:rPr>
              <a:t> </a:t>
            </a:r>
            <a:r>
              <a:rPr b="1" spc="-280" dirty="0">
                <a:latin typeface="Arial"/>
                <a:cs typeface="Arial"/>
              </a:rPr>
              <a:t>Likelihood</a:t>
            </a:r>
          </a:p>
        </p:txBody>
      </p:sp>
      <p:sp>
        <p:nvSpPr>
          <p:cNvPr id="3" name="object 3"/>
          <p:cNvSpPr txBox="1"/>
          <p:nvPr/>
        </p:nvSpPr>
        <p:spPr>
          <a:xfrm>
            <a:off x="6704396" y="4883559"/>
            <a:ext cx="4778375" cy="1241425"/>
          </a:xfrm>
          <a:prstGeom prst="rect">
            <a:avLst/>
          </a:prstGeom>
        </p:spPr>
        <p:txBody>
          <a:bodyPr vert="horz" wrap="square" lIns="0" tIns="117475" rIns="0" bIns="0" rtlCol="0">
            <a:spAutoFit/>
          </a:bodyPr>
          <a:lstStyle/>
          <a:p>
            <a:pPr marL="0" marR="626745" lvl="0" indent="0" algn="ctr" defTabSz="914400" rtl="0" eaLnBrk="1" fontAlgn="auto" latinLnBrk="0" hangingPunct="1">
              <a:lnSpc>
                <a:spcPct val="100000"/>
              </a:lnSpc>
              <a:spcBef>
                <a:spcPts val="925"/>
              </a:spcBef>
              <a:spcAft>
                <a:spcPts val="0"/>
              </a:spcAft>
              <a:buClrTx/>
              <a:buSzTx/>
              <a:buFontTx/>
              <a:buNone/>
              <a:tabLst>
                <a:tab pos="2954020" algn="l"/>
              </a:tabLst>
              <a:defRPr/>
            </a:pPr>
            <a:r>
              <a:rPr kumimoji="1" sz="3300" b="0" i="1" u="none" strike="noStrike" kern="1200" cap="none" spc="50" normalizeH="0" baseline="0" noProof="0" dirty="0">
                <a:ln>
                  <a:noFill/>
                </a:ln>
                <a:solidFill>
                  <a:prstClr val="black"/>
                </a:solidFill>
                <a:effectLst/>
                <a:uLnTx/>
                <a:uFillTx/>
                <a:latin typeface="Palatino Linotype"/>
                <a:ea typeface="+mn-ea"/>
                <a:cs typeface="Palatino Linotype"/>
              </a:rPr>
              <a:t>x</a:t>
            </a:r>
            <a:r>
              <a:rPr kumimoji="1" sz="3525" b="0" i="0" u="none" strike="noStrike" kern="1200" cap="none" spc="75" normalizeH="0" baseline="-18912" noProof="0" dirty="0">
                <a:ln>
                  <a:noFill/>
                </a:ln>
                <a:solidFill>
                  <a:prstClr val="black"/>
                </a:solidFill>
                <a:effectLst/>
                <a:uLnTx/>
                <a:uFillTx/>
                <a:latin typeface="Lucida Sans Unicode"/>
                <a:ea typeface="+mn-ea"/>
                <a:cs typeface="Lucida Sans Unicode"/>
              </a:rPr>
              <a:t>MLE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0"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90" normalizeH="0" baseline="0" noProof="0" dirty="0">
                <a:ln>
                  <a:noFill/>
                </a:ln>
                <a:solidFill>
                  <a:prstClr val="black"/>
                </a:solidFill>
                <a:effectLst/>
                <a:uLnTx/>
                <a:uFillTx/>
                <a:latin typeface="Lucida Sans Unicode"/>
                <a:ea typeface="+mn-ea"/>
                <a:cs typeface="Lucida Sans Unicode"/>
              </a:rPr>
              <a:t>argmax</a:t>
            </a:r>
            <a:r>
              <a:rPr kumimoji="1" sz="3300" b="0" i="0" u="none" strike="noStrike" kern="1200" cap="none" spc="-254" normalizeH="0" baseline="0" noProof="0" dirty="0">
                <a:ln>
                  <a:noFill/>
                </a:ln>
                <a:solidFill>
                  <a:prstClr val="black"/>
                </a:solidFill>
                <a:effectLst/>
                <a:uLnTx/>
                <a:uFillTx/>
                <a:latin typeface="Lucida Sans Unicode"/>
                <a:ea typeface="+mn-ea"/>
                <a:cs typeface="Lucida Sans Unicode"/>
              </a:rPr>
              <a:t> </a:t>
            </a:r>
            <a:r>
              <a:rPr kumimoji="1" sz="3525" b="0" i="1" u="none" strike="noStrike" kern="1200" cap="none" spc="-209" normalizeH="0" baseline="-18912" noProof="0" dirty="0">
                <a:ln>
                  <a:noFill/>
                </a:ln>
                <a:solidFill>
                  <a:prstClr val="black"/>
                </a:solidFill>
                <a:effectLst/>
                <a:uLnTx/>
                <a:uFillTx/>
                <a:latin typeface="Palatino Linotype"/>
                <a:ea typeface="+mn-ea"/>
                <a:cs typeface="Palatino Linotype"/>
              </a:rPr>
              <a:t>x	</a:t>
            </a:r>
            <a:r>
              <a:rPr kumimoji="1" sz="3300" b="0" i="1" u="none" strike="noStrike" kern="1200" cap="none" spc="10" normalizeH="0" baseline="0" noProof="0" dirty="0">
                <a:ln>
                  <a:noFill/>
                </a:ln>
                <a:solidFill>
                  <a:prstClr val="black"/>
                </a:solidFill>
                <a:effectLst/>
                <a:uLnTx/>
                <a:uFillTx/>
                <a:latin typeface="Palatino Linotype"/>
                <a:ea typeface="+mn-ea"/>
                <a:cs typeface="Palatino Linotype"/>
              </a:rPr>
              <a:t>p</a:t>
            </a:r>
            <a:r>
              <a:rPr kumimoji="1" sz="3300" b="0" i="0" u="none" strike="noStrike" kern="1200" cap="none" spc="10" normalizeH="0" baseline="0" noProof="0" dirty="0">
                <a:ln>
                  <a:noFill/>
                </a:ln>
                <a:solidFill>
                  <a:prstClr val="black"/>
                </a:solidFill>
                <a:effectLst/>
                <a:uLnTx/>
                <a:uFillTx/>
                <a:latin typeface="Lucida Sans Unicode"/>
                <a:ea typeface="+mn-ea"/>
                <a:cs typeface="Lucida Sans Unicode"/>
              </a:rPr>
              <a:t>(</a:t>
            </a:r>
            <a:r>
              <a:rPr kumimoji="1" sz="3300" b="1" i="0" u="none" strike="noStrike" kern="1200" cap="none" spc="10" normalizeH="0" baseline="0" noProof="0" dirty="0">
                <a:ln>
                  <a:noFill/>
                </a:ln>
                <a:solidFill>
                  <a:prstClr val="black"/>
                </a:solidFill>
                <a:effectLst/>
                <a:uLnTx/>
                <a:uFillTx/>
                <a:latin typeface="Times New Roman"/>
                <a:ea typeface="+mn-ea"/>
                <a:cs typeface="Times New Roman"/>
              </a:rPr>
              <a:t>y</a:t>
            </a:r>
            <a:r>
              <a:rPr kumimoji="1" sz="3300" b="1" i="0" u="none" strike="noStrike" kern="1200" cap="none" spc="-490" normalizeH="0" baseline="0" noProof="0" dirty="0">
                <a:ln>
                  <a:noFill/>
                </a:ln>
                <a:solidFill>
                  <a:prstClr val="black"/>
                </a:solidFill>
                <a:effectLst/>
                <a:uLnTx/>
                <a:uFillTx/>
                <a:latin typeface="Times New Roman"/>
                <a:ea typeface="+mn-ea"/>
                <a:cs typeface="Times New Roman"/>
              </a:rPr>
              <a:t> </a:t>
            </a:r>
            <a:r>
              <a:rPr kumimoji="1" sz="3300" b="0" i="0" u="none" strike="noStrike" kern="1200" cap="none" spc="135" normalizeH="0" baseline="0" noProof="0" dirty="0">
                <a:ln>
                  <a:noFill/>
                </a:ln>
                <a:solidFill>
                  <a:prstClr val="black"/>
                </a:solidFill>
                <a:effectLst/>
                <a:uLnTx/>
                <a:uFillTx/>
                <a:latin typeface="Arial Black"/>
                <a:ea typeface="+mn-ea"/>
                <a:cs typeface="Arial Black"/>
              </a:rPr>
              <a:t>|</a:t>
            </a:r>
            <a:r>
              <a:rPr kumimoji="1" sz="3300" b="0" i="0" u="none" strike="noStrike" kern="1200" cap="none" spc="-765" normalizeH="0" baseline="0" noProof="0" dirty="0">
                <a:ln>
                  <a:noFill/>
                </a:ln>
                <a:solidFill>
                  <a:prstClr val="black"/>
                </a:solidFill>
                <a:effectLst/>
                <a:uLnTx/>
                <a:uFillTx/>
                <a:latin typeface="Arial Black"/>
                <a:ea typeface="+mn-ea"/>
                <a:cs typeface="Arial Black"/>
              </a:rPr>
              <a:t> </a:t>
            </a:r>
            <a:r>
              <a:rPr kumimoji="1" sz="3300" b="0" i="1" u="none" strike="noStrike" kern="1200" cap="none" spc="-85" normalizeH="0" baseline="0" noProof="0" dirty="0">
                <a:ln>
                  <a:noFill/>
                </a:ln>
                <a:solidFill>
                  <a:prstClr val="black"/>
                </a:solidFill>
                <a:effectLst/>
                <a:uLnTx/>
                <a:uFillTx/>
                <a:latin typeface="Palatino Linotype"/>
                <a:ea typeface="+mn-ea"/>
                <a:cs typeface="Palatino Linotype"/>
              </a:rPr>
              <a:t>x</a:t>
            </a:r>
            <a:r>
              <a:rPr kumimoji="1" sz="3300" b="0" i="0" u="none" strike="noStrike" kern="1200" cap="none" spc="-85" normalizeH="0" baseline="0" noProof="0" dirty="0">
                <a:ln>
                  <a:noFill/>
                </a:ln>
                <a:solidFill>
                  <a:prstClr val="black"/>
                </a:solidFill>
                <a:effectLst/>
                <a:uLnTx/>
                <a:uFillTx/>
                <a:latin typeface="Lucida Sans Unicode"/>
                <a:ea typeface="+mn-ea"/>
                <a:cs typeface="Lucida Sans Unicode"/>
              </a:rPr>
              <a:t>)</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a:p>
            <a:pPr marL="929640" marR="0" lvl="0" indent="0" algn="ctr" defTabSz="914400" rtl="0" eaLnBrk="1" fontAlgn="auto" latinLnBrk="0" hangingPunct="1">
              <a:lnSpc>
                <a:spcPct val="100000"/>
              </a:lnSpc>
              <a:spcBef>
                <a:spcPts val="825"/>
              </a:spcBef>
              <a:spcAft>
                <a:spcPts val="0"/>
              </a:spcAft>
              <a:buClrTx/>
              <a:buSzTx/>
              <a:buFontTx/>
              <a:buNone/>
              <a:tabLst>
                <a:tab pos="2983865" algn="l"/>
              </a:tabLst>
              <a:defRPr/>
            </a:pP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12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90" normalizeH="0" baseline="0" noProof="0" dirty="0">
                <a:ln>
                  <a:noFill/>
                </a:ln>
                <a:solidFill>
                  <a:prstClr val="black"/>
                </a:solidFill>
                <a:effectLst/>
                <a:uLnTx/>
                <a:uFillTx/>
                <a:latin typeface="Lucida Sans Unicode"/>
                <a:ea typeface="+mn-ea"/>
                <a:cs typeface="Lucida Sans Unicode"/>
              </a:rPr>
              <a:t>argmax</a:t>
            </a:r>
            <a:r>
              <a:rPr kumimoji="1" sz="3300" b="0" i="0" u="none" strike="noStrike" kern="1200" cap="none" spc="-260" normalizeH="0" baseline="0" noProof="0" dirty="0">
                <a:ln>
                  <a:noFill/>
                </a:ln>
                <a:solidFill>
                  <a:prstClr val="black"/>
                </a:solidFill>
                <a:effectLst/>
                <a:uLnTx/>
                <a:uFillTx/>
                <a:latin typeface="Lucida Sans Unicode"/>
                <a:ea typeface="+mn-ea"/>
                <a:cs typeface="Lucida Sans Unicode"/>
              </a:rPr>
              <a:t> </a:t>
            </a:r>
            <a:r>
              <a:rPr kumimoji="1" sz="3525" b="0" i="1" u="none" strike="noStrike" kern="1200" cap="none" spc="-209" normalizeH="0" baseline="-18912" noProof="0" dirty="0">
                <a:ln>
                  <a:noFill/>
                </a:ln>
                <a:solidFill>
                  <a:prstClr val="black"/>
                </a:solidFill>
                <a:effectLst/>
                <a:uLnTx/>
                <a:uFillTx/>
                <a:latin typeface="Palatino Linotype"/>
                <a:ea typeface="+mn-ea"/>
                <a:cs typeface="Palatino Linotype"/>
              </a:rPr>
              <a:t>x	</a:t>
            </a:r>
            <a:r>
              <a:rPr kumimoji="1" sz="3300" b="0" i="0" u="none" strike="noStrike" kern="1200" cap="none" spc="-275" normalizeH="0" baseline="0" noProof="0" dirty="0">
                <a:ln>
                  <a:noFill/>
                </a:ln>
                <a:solidFill>
                  <a:prstClr val="black"/>
                </a:solidFill>
                <a:effectLst/>
                <a:uLnTx/>
                <a:uFillTx/>
                <a:latin typeface="Lucida Sans Unicode"/>
                <a:ea typeface="+mn-ea"/>
                <a:cs typeface="Lucida Sans Unicode"/>
              </a:rPr>
              <a:t>log</a:t>
            </a:r>
            <a:r>
              <a:rPr kumimoji="1" sz="3300" b="0" i="0" u="none" strike="noStrike" kern="1200" cap="none" spc="-520" normalizeH="0" baseline="0" noProof="0" dirty="0">
                <a:ln>
                  <a:noFill/>
                </a:ln>
                <a:solidFill>
                  <a:prstClr val="black"/>
                </a:solidFill>
                <a:effectLst/>
                <a:uLnTx/>
                <a:uFillTx/>
                <a:latin typeface="Lucida Sans Unicode"/>
                <a:ea typeface="+mn-ea"/>
                <a:cs typeface="Lucida Sans Unicode"/>
              </a:rPr>
              <a:t> </a:t>
            </a:r>
            <a:r>
              <a:rPr kumimoji="1" sz="3300" b="0" i="1" u="none" strike="noStrike" kern="1200" cap="none" spc="10" normalizeH="0" baseline="0" noProof="0" dirty="0">
                <a:ln>
                  <a:noFill/>
                </a:ln>
                <a:solidFill>
                  <a:prstClr val="black"/>
                </a:solidFill>
                <a:effectLst/>
                <a:uLnTx/>
                <a:uFillTx/>
                <a:latin typeface="Palatino Linotype"/>
                <a:ea typeface="+mn-ea"/>
                <a:cs typeface="Palatino Linotype"/>
              </a:rPr>
              <a:t>p</a:t>
            </a:r>
            <a:r>
              <a:rPr kumimoji="1" sz="3300" b="0" i="0" u="none" strike="noStrike" kern="1200" cap="none" spc="10" normalizeH="0" baseline="0" noProof="0" dirty="0">
                <a:ln>
                  <a:noFill/>
                </a:ln>
                <a:solidFill>
                  <a:prstClr val="black"/>
                </a:solidFill>
                <a:effectLst/>
                <a:uLnTx/>
                <a:uFillTx/>
                <a:latin typeface="Lucida Sans Unicode"/>
                <a:ea typeface="+mn-ea"/>
                <a:cs typeface="Lucida Sans Unicode"/>
              </a:rPr>
              <a:t>(</a:t>
            </a:r>
            <a:r>
              <a:rPr kumimoji="1" sz="3300" b="1" i="0" u="none" strike="noStrike" kern="1200" cap="none" spc="10" normalizeH="0" baseline="0" noProof="0" dirty="0">
                <a:ln>
                  <a:noFill/>
                </a:ln>
                <a:solidFill>
                  <a:prstClr val="black"/>
                </a:solidFill>
                <a:effectLst/>
                <a:uLnTx/>
                <a:uFillTx/>
                <a:latin typeface="Times New Roman"/>
                <a:ea typeface="+mn-ea"/>
                <a:cs typeface="Times New Roman"/>
              </a:rPr>
              <a:t>y</a:t>
            </a:r>
            <a:r>
              <a:rPr kumimoji="1" sz="3300" b="1" i="0" u="none" strike="noStrike" kern="1200" cap="none" spc="-480" normalizeH="0" baseline="0" noProof="0" dirty="0">
                <a:ln>
                  <a:noFill/>
                </a:ln>
                <a:solidFill>
                  <a:prstClr val="black"/>
                </a:solidFill>
                <a:effectLst/>
                <a:uLnTx/>
                <a:uFillTx/>
                <a:latin typeface="Times New Roman"/>
                <a:ea typeface="+mn-ea"/>
                <a:cs typeface="Times New Roman"/>
              </a:rPr>
              <a:t> </a:t>
            </a:r>
            <a:r>
              <a:rPr kumimoji="1" sz="3300" b="0" i="0" u="none" strike="noStrike" kern="1200" cap="none" spc="135" normalizeH="0" baseline="0" noProof="0" dirty="0">
                <a:ln>
                  <a:noFill/>
                </a:ln>
                <a:solidFill>
                  <a:prstClr val="black"/>
                </a:solidFill>
                <a:effectLst/>
                <a:uLnTx/>
                <a:uFillTx/>
                <a:latin typeface="Arial Black"/>
                <a:ea typeface="+mn-ea"/>
                <a:cs typeface="Arial Black"/>
              </a:rPr>
              <a:t>|</a:t>
            </a:r>
            <a:r>
              <a:rPr kumimoji="1" sz="3300" b="0" i="0" u="none" strike="noStrike" kern="1200" cap="none" spc="-755" normalizeH="0" baseline="0" noProof="0" dirty="0">
                <a:ln>
                  <a:noFill/>
                </a:ln>
                <a:solidFill>
                  <a:prstClr val="black"/>
                </a:solidFill>
                <a:effectLst/>
                <a:uLnTx/>
                <a:uFillTx/>
                <a:latin typeface="Arial Black"/>
                <a:ea typeface="+mn-ea"/>
                <a:cs typeface="Arial Black"/>
              </a:rPr>
              <a:t> </a:t>
            </a:r>
            <a:r>
              <a:rPr kumimoji="1" sz="3300" b="0" i="1" u="none" strike="noStrike" kern="1200" cap="none" spc="-85" normalizeH="0" baseline="0" noProof="0" dirty="0">
                <a:ln>
                  <a:noFill/>
                </a:ln>
                <a:solidFill>
                  <a:prstClr val="black"/>
                </a:solidFill>
                <a:effectLst/>
                <a:uLnTx/>
                <a:uFillTx/>
                <a:latin typeface="Palatino Linotype"/>
                <a:ea typeface="+mn-ea"/>
                <a:cs typeface="Palatino Linotype"/>
              </a:rPr>
              <a:t>x</a:t>
            </a:r>
            <a:r>
              <a:rPr kumimoji="1" sz="3300" b="0" i="0" u="none" strike="noStrike" kern="1200" cap="none" spc="-85" normalizeH="0" baseline="0" noProof="0" dirty="0">
                <a:ln>
                  <a:noFill/>
                </a:ln>
                <a:solidFill>
                  <a:prstClr val="black"/>
                </a:solidFill>
                <a:effectLst/>
                <a:uLnTx/>
                <a:uFillTx/>
                <a:latin typeface="Lucida Sans Unicode"/>
                <a:ea typeface="+mn-ea"/>
                <a:cs typeface="Lucida Sans Unicode"/>
              </a:rPr>
              <a:t>)</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4" name="object 4"/>
          <p:cNvSpPr txBox="1"/>
          <p:nvPr/>
        </p:nvSpPr>
        <p:spPr>
          <a:xfrm>
            <a:off x="1432282" y="6416423"/>
            <a:ext cx="2675890" cy="502920"/>
          </a:xfrm>
          <a:prstGeom prst="rect">
            <a:avLst/>
          </a:prstGeom>
        </p:spPr>
        <p:txBody>
          <a:bodyPr vert="horz" wrap="square" lIns="0" tIns="16510" rIns="0" bIns="0" rtlCol="0">
            <a:spAutoFit/>
          </a:bodyPr>
          <a:lstStyle/>
          <a:p>
            <a:pPr marL="452120" marR="0" lvl="0" indent="-440055" algn="l" defTabSz="914400" rtl="0" eaLnBrk="1" fontAlgn="auto" latinLnBrk="0" hangingPunct="1">
              <a:lnSpc>
                <a:spcPct val="100000"/>
              </a:lnSpc>
              <a:spcBef>
                <a:spcPts val="130"/>
              </a:spcBef>
              <a:spcAft>
                <a:spcPts val="0"/>
              </a:spcAft>
              <a:buClrTx/>
              <a:buSzPct val="125806"/>
              <a:buFontTx/>
              <a:buChar char="•"/>
              <a:tabLst>
                <a:tab pos="452755" algn="l"/>
              </a:tabLst>
              <a:defRPr/>
            </a:pPr>
            <a:r>
              <a:rPr kumimoji="1" sz="4650" b="0" i="0" u="none" strike="noStrike" kern="1200" cap="none" spc="-7" normalizeH="0" baseline="1792" noProof="0" dirty="0">
                <a:ln>
                  <a:noFill/>
                </a:ln>
                <a:solidFill>
                  <a:srgbClr val="002A5C"/>
                </a:solidFill>
                <a:effectLst/>
                <a:uLnTx/>
                <a:uFillTx/>
                <a:latin typeface="Arial"/>
                <a:ea typeface="+mn-ea"/>
                <a:cs typeface="Arial"/>
              </a:rPr>
              <a:t>Resulting</a:t>
            </a:r>
            <a:r>
              <a:rPr kumimoji="1" sz="4650" b="0" i="0" u="none" strike="noStrike" kern="1200" cap="none" spc="15" normalizeH="0" baseline="1792" noProof="0" dirty="0">
                <a:ln>
                  <a:noFill/>
                </a:ln>
                <a:solidFill>
                  <a:srgbClr val="002A5C"/>
                </a:solidFill>
                <a:effectLst/>
                <a:uLnTx/>
                <a:uFillTx/>
                <a:latin typeface="Arial"/>
                <a:ea typeface="+mn-ea"/>
                <a:cs typeface="Arial"/>
              </a:rPr>
              <a:t> </a:t>
            </a:r>
            <a:r>
              <a:rPr kumimoji="1" sz="4650" b="0" i="0" u="none" strike="noStrike" kern="1200" cap="none" spc="142" normalizeH="0" baseline="1792" noProof="0" dirty="0">
                <a:ln>
                  <a:noFill/>
                </a:ln>
                <a:solidFill>
                  <a:srgbClr val="002A5C"/>
                </a:solidFill>
                <a:effectLst/>
                <a:uLnTx/>
                <a:uFillTx/>
                <a:latin typeface="Arial"/>
                <a:ea typeface="+mn-ea"/>
                <a:cs typeface="Arial"/>
              </a:rPr>
              <a:t>in:</a:t>
            </a:r>
            <a:endParaRPr kumimoji="1" sz="4650" b="0" i="0" u="none" strike="noStrike" kern="1200" cap="none" spc="0" normalizeH="0" baseline="1792" noProof="0">
              <a:ln>
                <a:noFill/>
              </a:ln>
              <a:solidFill>
                <a:prstClr val="black"/>
              </a:solidFill>
              <a:effectLst/>
              <a:uLnTx/>
              <a:uFillTx/>
              <a:latin typeface="Arial"/>
              <a:ea typeface="+mn-ea"/>
              <a:cs typeface="Arial"/>
            </a:endParaRPr>
          </a:p>
        </p:txBody>
      </p:sp>
      <p:sp>
        <p:nvSpPr>
          <p:cNvPr id="5" name="object 5"/>
          <p:cNvSpPr txBox="1"/>
          <p:nvPr/>
        </p:nvSpPr>
        <p:spPr>
          <a:xfrm>
            <a:off x="7399399" y="7749537"/>
            <a:ext cx="658495" cy="528320"/>
          </a:xfrm>
          <a:prstGeom prst="rect">
            <a:avLst/>
          </a:prstGeom>
        </p:spPr>
        <p:txBody>
          <a:bodyPr vert="horz" wrap="square" lIns="0" tIns="12065" rIns="0" bIns="0" rtlCol="0">
            <a:spAutoFit/>
          </a:bodyPr>
          <a:lstStyle/>
          <a:p>
            <a:pPr marL="38100" marR="0" lvl="0" indent="0" algn="l" defTabSz="914400" rtl="0" eaLnBrk="1" fontAlgn="auto" latinLnBrk="0" hangingPunct="1">
              <a:lnSpc>
                <a:spcPct val="100000"/>
              </a:lnSpc>
              <a:spcBef>
                <a:spcPts val="95"/>
              </a:spcBef>
              <a:spcAft>
                <a:spcPts val="0"/>
              </a:spcAft>
              <a:buClrTx/>
              <a:buSzTx/>
              <a:buFontTx/>
              <a:buNone/>
              <a:tabLst/>
              <a:defRPr/>
            </a:pPr>
            <a:r>
              <a:rPr kumimoji="1" sz="3300" b="0" i="0" u="none" strike="noStrike" kern="1200" cap="none" spc="-330" normalizeH="0" baseline="0" noProof="0" dirty="0">
                <a:ln>
                  <a:noFill/>
                </a:ln>
                <a:solidFill>
                  <a:prstClr val="black"/>
                </a:solidFill>
                <a:effectLst/>
                <a:uLnTx/>
                <a:uFillTx/>
                <a:latin typeface="Lucida Sans Unicode"/>
                <a:ea typeface="+mn-ea"/>
                <a:cs typeface="Lucida Sans Unicode"/>
              </a:rPr>
              <a:t>2</a:t>
            </a:r>
            <a:r>
              <a:rPr kumimoji="1" sz="3300" b="0" i="1" u="none" strike="noStrike" kern="1200" cap="none" spc="-330" normalizeH="0" baseline="0" noProof="0" dirty="0">
                <a:ln>
                  <a:noFill/>
                </a:ln>
                <a:solidFill>
                  <a:prstClr val="black"/>
                </a:solidFill>
                <a:effectLst/>
                <a:uLnTx/>
                <a:uFillTx/>
                <a:latin typeface="Arial"/>
                <a:ea typeface="+mn-ea"/>
                <a:cs typeface="Arial"/>
              </a:rPr>
              <a:t>σ</a:t>
            </a:r>
            <a:r>
              <a:rPr kumimoji="1" sz="3525" b="0" i="0" u="none" strike="noStrike" kern="1200" cap="none" spc="-494" normalizeH="0" baseline="20094" noProof="0" dirty="0">
                <a:ln>
                  <a:noFill/>
                </a:ln>
                <a:solidFill>
                  <a:prstClr val="black"/>
                </a:solidFill>
                <a:effectLst/>
                <a:uLnTx/>
                <a:uFillTx/>
                <a:latin typeface="Lucida Sans Unicode"/>
                <a:ea typeface="+mn-ea"/>
                <a:cs typeface="Lucida Sans Unicode"/>
              </a:rPr>
              <a:t>2</a:t>
            </a:r>
            <a:endParaRPr kumimoji="1" sz="3525" b="0" i="0" u="none" strike="noStrike" kern="1200" cap="none" spc="0" normalizeH="0" baseline="20094" noProof="0">
              <a:ln>
                <a:noFill/>
              </a:ln>
              <a:solidFill>
                <a:prstClr val="black"/>
              </a:solidFill>
              <a:effectLst/>
              <a:uLnTx/>
              <a:uFillTx/>
              <a:latin typeface="Lucida Sans Unicode"/>
              <a:ea typeface="+mn-ea"/>
              <a:cs typeface="Lucida Sans Unicode"/>
            </a:endParaRPr>
          </a:p>
        </p:txBody>
      </p:sp>
      <p:sp>
        <p:nvSpPr>
          <p:cNvPr id="6" name="object 6"/>
          <p:cNvSpPr txBox="1"/>
          <p:nvPr/>
        </p:nvSpPr>
        <p:spPr>
          <a:xfrm>
            <a:off x="4740212" y="7612380"/>
            <a:ext cx="10341038" cy="627736"/>
          </a:xfrm>
          <a:prstGeom prst="rect">
            <a:avLst/>
          </a:prstGeom>
        </p:spPr>
        <p:txBody>
          <a:bodyPr vert="horz" wrap="square" lIns="0" tIns="12065" rIns="0" bIns="0" rtlCol="0">
            <a:spAutoFit/>
          </a:bodyPr>
          <a:lstStyle/>
          <a:p>
            <a:pPr marL="38100" lvl="0">
              <a:lnSpc>
                <a:spcPts val="2390"/>
              </a:lnSpc>
              <a:spcBef>
                <a:spcPts val="95"/>
              </a:spcBef>
              <a:tabLst>
                <a:tab pos="3321050" algn="l"/>
                <a:tab pos="4168775" algn="l"/>
                <a:tab pos="7014209" algn="l"/>
                <a:tab pos="8157845" algn="l"/>
              </a:tabLst>
              <a:defRPr/>
            </a:pPr>
            <a:r>
              <a:rPr kumimoji="1" sz="3300" b="0" i="0" u="none" strike="noStrike" kern="1200" cap="none" spc="-275" normalizeH="0" baseline="0" noProof="0" dirty="0">
                <a:ln>
                  <a:noFill/>
                </a:ln>
                <a:solidFill>
                  <a:prstClr val="black"/>
                </a:solidFill>
                <a:effectLst/>
                <a:uLnTx/>
                <a:uFillTx/>
                <a:latin typeface="Lucida Sans Unicode"/>
                <a:ea typeface="+mn-ea"/>
                <a:cs typeface="Lucida Sans Unicode"/>
              </a:rPr>
              <a:t>log</a:t>
            </a:r>
            <a:r>
              <a:rPr kumimoji="1" sz="3300" b="0" i="0" u="none" strike="noStrike" kern="1200" cap="none" spc="-495" normalizeH="0" baseline="0" noProof="0" dirty="0">
                <a:ln>
                  <a:noFill/>
                </a:ln>
                <a:solidFill>
                  <a:prstClr val="black"/>
                </a:solidFill>
                <a:effectLst/>
                <a:uLnTx/>
                <a:uFillTx/>
                <a:latin typeface="Lucida Sans Unicode"/>
                <a:ea typeface="+mn-ea"/>
                <a:cs typeface="Lucida Sans Unicode"/>
              </a:rPr>
              <a:t> </a:t>
            </a:r>
            <a:r>
              <a:rPr kumimoji="1" sz="3300" b="0" i="1" u="none" strike="noStrike" kern="1200" cap="none" spc="10" normalizeH="0" baseline="0" noProof="0" dirty="0">
                <a:ln>
                  <a:noFill/>
                </a:ln>
                <a:solidFill>
                  <a:prstClr val="black"/>
                </a:solidFill>
                <a:effectLst/>
                <a:uLnTx/>
                <a:uFillTx/>
                <a:latin typeface="Palatino Linotype"/>
                <a:ea typeface="+mn-ea"/>
                <a:cs typeface="Palatino Linotype"/>
              </a:rPr>
              <a:t>p</a:t>
            </a:r>
            <a:r>
              <a:rPr kumimoji="1" sz="3300" b="0" i="0" u="none" strike="noStrike" kern="1200" cap="none" spc="10" normalizeH="0" baseline="0" noProof="0" dirty="0">
                <a:ln>
                  <a:noFill/>
                </a:ln>
                <a:solidFill>
                  <a:prstClr val="black"/>
                </a:solidFill>
                <a:effectLst/>
                <a:uLnTx/>
                <a:uFillTx/>
                <a:latin typeface="Lucida Sans Unicode"/>
                <a:ea typeface="+mn-ea"/>
                <a:cs typeface="Lucida Sans Unicode"/>
              </a:rPr>
              <a:t>(</a:t>
            </a:r>
            <a:r>
              <a:rPr kumimoji="1" sz="3300" b="1" i="0" u="none" strike="noStrike" kern="1200" cap="none" spc="10" normalizeH="0" baseline="0" noProof="0" dirty="0">
                <a:ln>
                  <a:noFill/>
                </a:ln>
                <a:solidFill>
                  <a:prstClr val="black"/>
                </a:solidFill>
                <a:effectLst/>
                <a:uLnTx/>
                <a:uFillTx/>
                <a:latin typeface="Times New Roman"/>
                <a:ea typeface="+mn-ea"/>
                <a:cs typeface="Times New Roman"/>
              </a:rPr>
              <a:t>y</a:t>
            </a:r>
            <a:r>
              <a:rPr kumimoji="1" sz="3300" b="1" i="0" u="none" strike="noStrike" kern="1200" cap="none" spc="-459" normalizeH="0" baseline="0" noProof="0" dirty="0">
                <a:ln>
                  <a:noFill/>
                </a:ln>
                <a:solidFill>
                  <a:prstClr val="black"/>
                </a:solidFill>
                <a:effectLst/>
                <a:uLnTx/>
                <a:uFillTx/>
                <a:latin typeface="Times New Roman"/>
                <a:ea typeface="+mn-ea"/>
                <a:cs typeface="Times New Roman"/>
              </a:rPr>
              <a:t> </a:t>
            </a:r>
            <a:r>
              <a:rPr kumimoji="1" sz="3300" b="0" i="0" u="none" strike="noStrike" kern="1200" cap="none" spc="135" normalizeH="0" baseline="0" noProof="0" dirty="0">
                <a:ln>
                  <a:noFill/>
                </a:ln>
                <a:solidFill>
                  <a:prstClr val="black"/>
                </a:solidFill>
                <a:effectLst/>
                <a:uLnTx/>
                <a:uFillTx/>
                <a:latin typeface="Arial Black"/>
                <a:ea typeface="+mn-ea"/>
                <a:cs typeface="Arial Black"/>
              </a:rPr>
              <a:t>|</a:t>
            </a:r>
            <a:r>
              <a:rPr kumimoji="1" sz="3300" b="0" i="0" u="none" strike="noStrike" kern="1200" cap="none" spc="-735" normalizeH="0" baseline="0" noProof="0" dirty="0">
                <a:ln>
                  <a:noFill/>
                </a:ln>
                <a:solidFill>
                  <a:prstClr val="black"/>
                </a:solidFill>
                <a:effectLst/>
                <a:uLnTx/>
                <a:uFillTx/>
                <a:latin typeface="Arial Black"/>
                <a:ea typeface="+mn-ea"/>
                <a:cs typeface="Arial Black"/>
              </a:rPr>
              <a:t> </a:t>
            </a:r>
            <a:r>
              <a:rPr kumimoji="1" sz="3300" b="0" i="1" u="none" strike="noStrike" kern="1200" cap="none" spc="-85" normalizeH="0" baseline="0" noProof="0" dirty="0">
                <a:ln>
                  <a:noFill/>
                </a:ln>
                <a:solidFill>
                  <a:prstClr val="black"/>
                </a:solidFill>
                <a:effectLst/>
                <a:uLnTx/>
                <a:uFillTx/>
                <a:latin typeface="Palatino Linotype"/>
                <a:ea typeface="+mn-ea"/>
                <a:cs typeface="Palatino Linotype"/>
              </a:rPr>
              <a:t>x</a:t>
            </a:r>
            <a:r>
              <a:rPr kumimoji="1" sz="3300" b="0" i="0" u="none" strike="noStrike" kern="1200" cap="none" spc="-8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12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12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4950" b="0" i="0" u="heavy" strike="noStrike" kern="1200" cap="none" spc="-547" normalizeH="0" baseline="39562" noProof="0" dirty="0">
                <a:ln>
                  <a:noFill/>
                </a:ln>
                <a:solidFill>
                  <a:prstClr val="black"/>
                </a:solidFill>
                <a:effectLst/>
                <a:uLnTx/>
                <a:uFill>
                  <a:solidFill>
                    <a:srgbClr val="000000"/>
                  </a:solidFill>
                </a:uFill>
                <a:latin typeface="Lucida Sans Unicode"/>
                <a:ea typeface="+mn-ea"/>
                <a:cs typeface="Lucida Sans Unicode"/>
              </a:rPr>
              <a:t> </a:t>
            </a:r>
            <a:r>
              <a:rPr kumimoji="1" sz="4950" b="0" i="0" u="heavy" strike="noStrike" kern="1200" cap="none" spc="187" normalizeH="0" baseline="39562" noProof="0" dirty="0">
                <a:ln>
                  <a:noFill/>
                </a:ln>
                <a:solidFill>
                  <a:prstClr val="black"/>
                </a:solidFill>
                <a:effectLst/>
                <a:uLnTx/>
                <a:uFill>
                  <a:solidFill>
                    <a:srgbClr val="000000"/>
                  </a:solidFill>
                </a:uFill>
                <a:latin typeface="Lucida Sans Unicode"/>
                <a:ea typeface="+mn-ea"/>
                <a:cs typeface="Lucida Sans Unicode"/>
              </a:rPr>
              <a:t> </a:t>
            </a:r>
            <a:r>
              <a:rPr kumimoji="1" sz="4950" b="0" i="0" u="heavy" strike="noStrike" kern="1200" cap="none" spc="-660" normalizeH="0" baseline="39562" noProof="0" dirty="0">
                <a:ln>
                  <a:noFill/>
                </a:ln>
                <a:solidFill>
                  <a:prstClr val="black"/>
                </a:solidFill>
                <a:effectLst/>
                <a:uLnTx/>
                <a:uFill>
                  <a:solidFill>
                    <a:srgbClr val="000000"/>
                  </a:solidFill>
                </a:uFill>
                <a:latin typeface="Lucida Sans Unicode"/>
                <a:ea typeface="+mn-ea"/>
                <a:cs typeface="Lucida Sans Unicode"/>
              </a:rPr>
              <a:t>1	</a:t>
            </a:r>
            <a:r>
              <a:rPr kumimoji="1" sz="4950" b="0" i="0" u="none" strike="noStrike" kern="1200" cap="none" spc="-52" normalizeH="0" baseline="-10942" noProof="0" dirty="0">
                <a:ln>
                  <a:noFill/>
                </a:ln>
                <a:solidFill>
                  <a:prstClr val="black"/>
                </a:solidFill>
                <a:effectLst/>
                <a:uLnTx/>
                <a:uFillTx/>
                <a:latin typeface="Elephant"/>
                <a:ea typeface="+mn-ea"/>
                <a:cs typeface="Elephant"/>
              </a:rPr>
              <a:t>(</a:t>
            </a:r>
            <a:r>
              <a:rPr kumimoji="1" sz="3300" b="0" i="0" u="none" strike="noStrike" kern="1200" cap="none" spc="-35" normalizeH="0" baseline="0" noProof="0" dirty="0">
                <a:ln>
                  <a:noFill/>
                </a:ln>
                <a:solidFill>
                  <a:prstClr val="black"/>
                </a:solidFill>
                <a:effectLst/>
                <a:uLnTx/>
                <a:uFillTx/>
                <a:latin typeface="Lucida Sans Unicode"/>
                <a:ea typeface="+mn-ea"/>
                <a:cs typeface="Lucida Sans Unicode"/>
              </a:rPr>
              <a:t>(</a:t>
            </a:r>
            <a:r>
              <a:rPr kumimoji="1" sz="3300" b="0" i="1" u="none" strike="noStrike" kern="1200" cap="none" spc="-35" normalizeH="0" baseline="0" noProof="0" dirty="0">
                <a:ln>
                  <a:noFill/>
                </a:ln>
                <a:solidFill>
                  <a:prstClr val="black"/>
                </a:solidFill>
                <a:effectLst/>
                <a:uLnTx/>
                <a:uFillTx/>
                <a:latin typeface="Palatino Linotype"/>
                <a:ea typeface="+mn-ea"/>
                <a:cs typeface="Palatino Linotype"/>
              </a:rPr>
              <a:t>y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0" i="1" u="none" strike="noStrike" kern="1200" cap="none" spc="-160" normalizeH="0" baseline="0" noProof="0" dirty="0">
                <a:ln>
                  <a:noFill/>
                </a:ln>
                <a:solidFill>
                  <a:prstClr val="black"/>
                </a:solidFill>
                <a:effectLst/>
                <a:uLnTx/>
                <a:uFillTx/>
                <a:latin typeface="Palatino Linotype"/>
                <a:ea typeface="+mn-ea"/>
                <a:cs typeface="Palatino Linotype"/>
              </a:rPr>
              <a:t>x</a:t>
            </a:r>
            <a:r>
              <a:rPr kumimoji="1" sz="3300" b="0" i="0" u="none" strike="noStrike" kern="1200" cap="none" spc="-160" normalizeH="0" baseline="0" noProof="0" dirty="0">
                <a:ln>
                  <a:noFill/>
                </a:ln>
                <a:solidFill>
                  <a:prstClr val="black"/>
                </a:solidFill>
                <a:effectLst/>
                <a:uLnTx/>
                <a:uFillTx/>
                <a:latin typeface="Lucida Sans Unicode"/>
                <a:ea typeface="+mn-ea"/>
                <a:cs typeface="Lucida Sans Unicode"/>
              </a:rPr>
              <a:t>)</a:t>
            </a:r>
            <a:r>
              <a:rPr kumimoji="1" sz="3525" b="0" i="0" u="none" strike="noStrike" kern="1200" cap="none" spc="-240" normalizeH="0" baseline="28368" noProof="0" dirty="0">
                <a:ln>
                  <a:noFill/>
                </a:ln>
                <a:solidFill>
                  <a:prstClr val="black"/>
                </a:solidFill>
                <a:effectLst/>
                <a:uLnTx/>
                <a:uFillTx/>
                <a:latin typeface="Lucida Sans Unicode"/>
                <a:ea typeface="+mn-ea"/>
                <a:cs typeface="Lucida Sans Unicode"/>
              </a:rPr>
              <a:t>2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60"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31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50" normalizeH="0" baseline="0" noProof="0" dirty="0">
                <a:ln>
                  <a:noFill/>
                </a:ln>
                <a:solidFill>
                  <a:prstClr val="black"/>
                </a:solidFill>
                <a:effectLst/>
                <a:uLnTx/>
                <a:uFillTx/>
                <a:latin typeface="Lucida Sans Unicode"/>
                <a:ea typeface="+mn-ea"/>
                <a:cs typeface="Lucida Sans Unicode"/>
              </a:rPr>
              <a:t>(</a:t>
            </a:r>
            <a:r>
              <a:rPr kumimoji="1" sz="3300" b="0" i="1" u="none" strike="noStrike" kern="1200" cap="none" spc="-50" normalizeH="0" baseline="0" noProof="0" dirty="0">
                <a:ln>
                  <a:noFill/>
                </a:ln>
                <a:solidFill>
                  <a:prstClr val="black"/>
                </a:solidFill>
                <a:effectLst/>
                <a:uLnTx/>
                <a:uFillTx/>
                <a:latin typeface="Palatino Linotype"/>
                <a:ea typeface="+mn-ea"/>
                <a:cs typeface="Palatino Linotype"/>
              </a:rPr>
              <a:t>y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315" normalizeH="0" baseline="0" noProof="0" dirty="0">
                <a:ln>
                  <a:noFill/>
                </a:ln>
                <a:solidFill>
                  <a:prstClr val="black"/>
                </a:solidFill>
                <a:effectLst/>
                <a:uLnTx/>
                <a:uFillTx/>
                <a:latin typeface="Lucida Sans Unicode"/>
                <a:ea typeface="+mn-ea"/>
                <a:cs typeface="Lucida Sans Unicode"/>
              </a:rPr>
              <a:t> </a:t>
            </a:r>
            <a:r>
              <a:rPr kumimoji="1" sz="3300" b="0" i="1" u="none" strike="noStrike" kern="1200" cap="none" spc="-160" normalizeH="0" baseline="0" noProof="0" dirty="0" smtClean="0">
                <a:ln>
                  <a:noFill/>
                </a:ln>
                <a:solidFill>
                  <a:prstClr val="black"/>
                </a:solidFill>
                <a:effectLst/>
                <a:uLnTx/>
                <a:uFillTx/>
                <a:latin typeface="Palatino Linotype"/>
                <a:ea typeface="+mn-ea"/>
                <a:cs typeface="Palatino Linotype"/>
              </a:rPr>
              <a:t>x</a:t>
            </a:r>
            <a:r>
              <a:rPr kumimoji="1" sz="3300" b="0" i="0" u="none" strike="noStrike" kern="1200" cap="none" spc="-160" normalizeH="0" baseline="0" noProof="0" dirty="0" smtClean="0">
                <a:ln>
                  <a:noFill/>
                </a:ln>
                <a:solidFill>
                  <a:prstClr val="black"/>
                </a:solidFill>
                <a:effectLst/>
                <a:uLnTx/>
                <a:uFillTx/>
                <a:latin typeface="Lucida Sans Unicode"/>
                <a:ea typeface="+mn-ea"/>
                <a:cs typeface="Lucida Sans Unicode"/>
              </a:rPr>
              <a:t>)</a:t>
            </a:r>
            <a:r>
              <a:rPr kumimoji="1" lang="en-US" sz="3300" b="0" i="0" u="none" strike="noStrike" kern="1200" cap="none" spc="-160" normalizeH="0" baseline="0" noProof="0" dirty="0" smtClean="0">
                <a:ln>
                  <a:noFill/>
                </a:ln>
                <a:solidFill>
                  <a:prstClr val="black"/>
                </a:solidFill>
                <a:effectLst/>
                <a:uLnTx/>
                <a:uFillTx/>
                <a:latin typeface="Lucida Sans Unicode"/>
                <a:ea typeface="+mn-ea"/>
                <a:cs typeface="Lucida Sans Unicode"/>
              </a:rPr>
              <a:t> </a:t>
            </a:r>
            <a:r>
              <a:rPr kumimoji="1" sz="3525" b="0" i="0" u="none" strike="noStrike" kern="1200" cap="none" spc="-240" normalizeH="0" baseline="28368" noProof="0" dirty="0" smtClean="0">
                <a:ln>
                  <a:noFill/>
                </a:ln>
                <a:solidFill>
                  <a:prstClr val="black"/>
                </a:solidFill>
                <a:effectLst/>
                <a:uLnTx/>
                <a:uFillTx/>
                <a:latin typeface="Lucida Sans Unicode"/>
                <a:ea typeface="+mn-ea"/>
                <a:cs typeface="Lucida Sans Unicode"/>
              </a:rPr>
              <a:t>2</a:t>
            </a:r>
            <a:r>
              <a:rPr lang="en-US" altLang="ja-JP" sz="3300" spc="-160" dirty="0">
                <a:solidFill>
                  <a:prstClr val="black"/>
                </a:solidFill>
                <a:latin typeface="Lucida Sans Unicode"/>
                <a:cs typeface="Lucida Sans Unicode"/>
              </a:rPr>
              <a:t> )</a:t>
            </a:r>
            <a:r>
              <a:rPr lang="en-US" sz="3525" spc="-240" baseline="28368" dirty="0" smtClean="0">
                <a:solidFill>
                  <a:prstClr val="black"/>
                </a:solidFill>
                <a:latin typeface="Lucida Sans Unicode"/>
                <a:cs typeface="Lucida Sans Unicode"/>
              </a:rPr>
              <a:t> </a:t>
            </a:r>
            <a:r>
              <a:rPr kumimoji="1" sz="3300" b="0" i="0" u="none" strike="noStrike" kern="1200" cap="none" spc="-365" normalizeH="0" baseline="0" noProof="0" dirty="0" smtClean="0">
                <a:ln>
                  <a:noFill/>
                </a:ln>
                <a:solidFill>
                  <a:prstClr val="black"/>
                </a:solidFill>
                <a:effectLst/>
                <a:uLnTx/>
                <a:uFillTx/>
                <a:latin typeface="Lucida Sans Unicode"/>
                <a:ea typeface="+mn-ea"/>
                <a:cs typeface="Lucida Sans Unicode"/>
              </a:rPr>
              <a:t>+</a:t>
            </a:r>
            <a:r>
              <a:rPr kumimoji="1" sz="3300" b="0" i="0" u="none" strike="noStrike" kern="1200" cap="none" spc="-380" normalizeH="0" baseline="0" noProof="0" dirty="0" smtClean="0">
                <a:ln>
                  <a:noFill/>
                </a:ln>
                <a:solidFill>
                  <a:prstClr val="black"/>
                </a:solidFill>
                <a:effectLst/>
                <a:uLnTx/>
                <a:uFillTx/>
                <a:latin typeface="Lucida Sans Unicode"/>
                <a:ea typeface="+mn-ea"/>
                <a:cs typeface="Lucida Sans Unicode"/>
              </a:rPr>
              <a:t> </a:t>
            </a:r>
            <a:r>
              <a:rPr kumimoji="1" sz="3300" b="0" i="1" u="none" strike="noStrike" kern="1200" cap="none" spc="-5" normalizeH="0" baseline="0" noProof="0" dirty="0">
                <a:ln>
                  <a:noFill/>
                </a:ln>
                <a:solidFill>
                  <a:prstClr val="black"/>
                </a:solidFill>
                <a:effectLst/>
                <a:uLnTx/>
                <a:uFillTx/>
                <a:latin typeface="Palatino Linotype"/>
                <a:ea typeface="+mn-ea"/>
                <a:cs typeface="Palatino Linotype"/>
              </a:rPr>
              <a:t>C</a:t>
            </a:r>
            <a:endParaRPr kumimoji="1" sz="3300" b="0" i="0" u="none" strike="noStrike" kern="1200" cap="none" spc="0" normalizeH="0" baseline="0" noProof="0" dirty="0">
              <a:ln>
                <a:noFill/>
              </a:ln>
              <a:solidFill>
                <a:prstClr val="black"/>
              </a:solidFill>
              <a:effectLst/>
              <a:uLnTx/>
              <a:uFillTx/>
              <a:latin typeface="Palatino Linotype"/>
              <a:ea typeface="+mn-ea"/>
              <a:cs typeface="Palatino Linotype"/>
            </a:endParaRPr>
          </a:p>
          <a:p>
            <a:pPr marL="3926840" marR="0" lvl="0" indent="0" algn="l" defTabSz="914400" rtl="0" eaLnBrk="1" fontAlgn="auto" latinLnBrk="0" hangingPunct="1">
              <a:lnSpc>
                <a:spcPts val="2390"/>
              </a:lnSpc>
              <a:spcBef>
                <a:spcPts val="0"/>
              </a:spcBef>
              <a:spcAft>
                <a:spcPts val="0"/>
              </a:spcAft>
              <a:buClrTx/>
              <a:buSzTx/>
              <a:buFontTx/>
              <a:buNone/>
              <a:tabLst>
                <a:tab pos="6706870" algn="l"/>
                <a:tab pos="7868284" algn="l"/>
              </a:tabLst>
              <a:defRPr/>
            </a:pPr>
            <a:r>
              <a:rPr kumimoji="1" sz="2350" b="0" i="0" u="none" strike="noStrike" kern="1200" cap="none" spc="-320" normalizeH="0" baseline="0" noProof="0" dirty="0">
                <a:ln>
                  <a:noFill/>
                </a:ln>
                <a:solidFill>
                  <a:prstClr val="black"/>
                </a:solidFill>
                <a:effectLst/>
                <a:uLnTx/>
                <a:uFillTx/>
                <a:latin typeface="Lucida Sans Unicode"/>
                <a:ea typeface="+mn-ea"/>
                <a:cs typeface="Lucida Sans Unicode"/>
              </a:rPr>
              <a:t>1	</a:t>
            </a:r>
            <a:r>
              <a:rPr kumimoji="1" sz="2350" b="0" i="1" u="none" strike="noStrike" kern="1200" cap="none" spc="-140" normalizeH="0" baseline="0" noProof="0" dirty="0">
                <a:ln>
                  <a:noFill/>
                </a:ln>
                <a:solidFill>
                  <a:prstClr val="black"/>
                </a:solidFill>
                <a:effectLst/>
                <a:uLnTx/>
                <a:uFillTx/>
                <a:latin typeface="Palatino Linotype"/>
                <a:ea typeface="+mn-ea"/>
                <a:cs typeface="Palatino Linotype"/>
              </a:rPr>
              <a:t>m	</a:t>
            </a:r>
            <a:endParaRPr kumimoji="1" sz="4950" b="0" i="0" u="none" strike="noStrike" kern="1200" cap="none" spc="0" normalizeH="0" baseline="2525" noProof="0" dirty="0">
              <a:ln>
                <a:noFill/>
              </a:ln>
              <a:solidFill>
                <a:prstClr val="black"/>
              </a:solidFill>
              <a:effectLst/>
              <a:uLnTx/>
              <a:uFillTx/>
              <a:latin typeface="Elephant"/>
              <a:ea typeface="+mn-ea"/>
              <a:cs typeface="Elephant"/>
            </a:endParaRPr>
          </a:p>
        </p:txBody>
      </p:sp>
      <p:sp>
        <p:nvSpPr>
          <p:cNvPr id="7" name="object 7"/>
          <p:cNvSpPr txBox="1"/>
          <p:nvPr/>
        </p:nvSpPr>
        <p:spPr>
          <a:xfrm>
            <a:off x="1419582" y="2144302"/>
            <a:ext cx="13942694" cy="2428875"/>
          </a:xfrm>
          <a:prstGeom prst="rect">
            <a:avLst/>
          </a:prstGeom>
        </p:spPr>
        <p:txBody>
          <a:bodyPr vert="horz" wrap="square" lIns="0" tIns="16510" rIns="0" bIns="0" rtlCol="0">
            <a:spAutoFit/>
          </a:bodyPr>
          <a:lstStyle/>
          <a:p>
            <a:pPr marL="464820" marR="0" lvl="0" indent="-440055" algn="l" defTabSz="914400" rtl="0" eaLnBrk="1" fontAlgn="auto" latinLnBrk="0" hangingPunct="1">
              <a:lnSpc>
                <a:spcPct val="100000"/>
              </a:lnSpc>
              <a:spcBef>
                <a:spcPts val="130"/>
              </a:spcBef>
              <a:spcAft>
                <a:spcPts val="0"/>
              </a:spcAft>
              <a:buClrTx/>
              <a:buSzPct val="125806"/>
              <a:buFontTx/>
              <a:buChar char="•"/>
              <a:tabLst>
                <a:tab pos="465455" algn="l"/>
              </a:tabLst>
              <a:defRPr/>
            </a:pPr>
            <a:r>
              <a:rPr kumimoji="1" sz="3100" b="0" i="0" u="none" strike="noStrike" kern="1200" cap="none" spc="-100" normalizeH="0" baseline="0" noProof="0" dirty="0">
                <a:ln>
                  <a:noFill/>
                </a:ln>
                <a:solidFill>
                  <a:srgbClr val="002A5C"/>
                </a:solidFill>
                <a:effectLst/>
                <a:uLnTx/>
                <a:uFillTx/>
                <a:latin typeface="Arial"/>
                <a:ea typeface="+mn-ea"/>
                <a:cs typeface="Arial"/>
              </a:rPr>
              <a:t>The </a:t>
            </a:r>
            <a:r>
              <a:rPr kumimoji="1" sz="3100" b="0" i="0" u="none" strike="noStrike" kern="1200" cap="none" spc="-10" normalizeH="0" baseline="0" noProof="0" dirty="0">
                <a:ln>
                  <a:noFill/>
                </a:ln>
                <a:solidFill>
                  <a:srgbClr val="002A5C"/>
                </a:solidFill>
                <a:effectLst/>
                <a:uLnTx/>
                <a:uFillTx/>
                <a:latin typeface="Arial"/>
                <a:ea typeface="+mn-ea"/>
                <a:cs typeface="Arial"/>
              </a:rPr>
              <a:t>maximal </a:t>
            </a:r>
            <a:r>
              <a:rPr kumimoji="1" sz="3100" b="0" i="0" u="none" strike="noStrike" kern="1200" cap="none" spc="30" normalizeH="0" baseline="0" noProof="0" dirty="0">
                <a:ln>
                  <a:noFill/>
                </a:ln>
                <a:solidFill>
                  <a:srgbClr val="002A5C"/>
                </a:solidFill>
                <a:effectLst/>
                <a:uLnTx/>
                <a:uFillTx/>
                <a:latin typeface="Arial"/>
                <a:ea typeface="+mn-ea"/>
                <a:cs typeface="Arial"/>
              </a:rPr>
              <a:t>likelihood </a:t>
            </a:r>
            <a:r>
              <a:rPr kumimoji="1" sz="3100" b="0" i="0" u="none" strike="noStrike" kern="1200" cap="none" spc="-10" normalizeH="0" baseline="0" noProof="0" dirty="0">
                <a:ln>
                  <a:noFill/>
                </a:ln>
                <a:solidFill>
                  <a:srgbClr val="002A5C"/>
                </a:solidFill>
                <a:effectLst/>
                <a:uLnTx/>
                <a:uFillTx/>
                <a:latin typeface="Arial"/>
                <a:ea typeface="+mn-ea"/>
                <a:cs typeface="Arial"/>
              </a:rPr>
              <a:t>estimate </a:t>
            </a:r>
            <a:r>
              <a:rPr kumimoji="1" sz="3100" b="0" i="0" u="none" strike="noStrike" kern="1200" cap="none" spc="-20" normalizeH="0" baseline="0" noProof="0" dirty="0">
                <a:ln>
                  <a:noFill/>
                </a:ln>
                <a:solidFill>
                  <a:srgbClr val="002A5C"/>
                </a:solidFill>
                <a:effectLst/>
                <a:uLnTx/>
                <a:uFillTx/>
                <a:latin typeface="Arial"/>
                <a:ea typeface="+mn-ea"/>
                <a:cs typeface="Arial"/>
              </a:rPr>
              <a:t>(</a:t>
            </a:r>
            <a:r>
              <a:rPr kumimoji="1" sz="3100" b="0" i="0" u="none" strike="noStrike" kern="1200" cap="none" spc="-20" normalizeH="0" baseline="0" noProof="0" dirty="0" smtClean="0">
                <a:ln>
                  <a:noFill/>
                </a:ln>
                <a:solidFill>
                  <a:srgbClr val="002A5C"/>
                </a:solidFill>
                <a:effectLst/>
                <a:uLnTx/>
                <a:uFillTx/>
                <a:latin typeface="Arial"/>
                <a:ea typeface="+mn-ea"/>
                <a:cs typeface="Arial"/>
              </a:rPr>
              <a:t>MLE</a:t>
            </a:r>
            <a:r>
              <a:rPr kumimoji="1" lang="en-US" sz="3100" b="0" i="0" u="none" strike="noStrike" kern="1200" cap="none" spc="-20" normalizeH="0" baseline="0" noProof="0" dirty="0" smtClean="0">
                <a:ln>
                  <a:noFill/>
                </a:ln>
                <a:solidFill>
                  <a:srgbClr val="002A5C"/>
                </a:solidFill>
                <a:effectLst/>
                <a:uLnTx/>
                <a:uFillTx/>
                <a:latin typeface="Arial"/>
                <a:ea typeface="+mn-ea"/>
                <a:cs typeface="Arial"/>
              </a:rPr>
              <a:t>, </a:t>
            </a:r>
            <a:r>
              <a:rPr kumimoji="1" lang="ja-JP" altLang="en-US" sz="3100" b="0" i="0" u="none" strike="noStrike" kern="1200" cap="none" spc="-20" normalizeH="0" baseline="0" noProof="0" dirty="0" smtClean="0">
                <a:ln>
                  <a:noFill/>
                </a:ln>
                <a:solidFill>
                  <a:srgbClr val="002A5C"/>
                </a:solidFill>
                <a:effectLst/>
                <a:uLnTx/>
                <a:uFillTx/>
                <a:latin typeface="Arial"/>
                <a:ea typeface="+mn-ea"/>
                <a:cs typeface="Arial"/>
              </a:rPr>
              <a:t>最尤推定</a:t>
            </a:r>
            <a:r>
              <a:rPr kumimoji="1" sz="3100" b="0" i="0" u="none" strike="noStrike" kern="1200" cap="none" spc="-20" normalizeH="0" baseline="0" noProof="0" dirty="0" smtClean="0">
                <a:ln>
                  <a:noFill/>
                </a:ln>
                <a:solidFill>
                  <a:srgbClr val="002A5C"/>
                </a:solidFill>
                <a:effectLst/>
                <a:uLnTx/>
                <a:uFillTx/>
                <a:latin typeface="Arial"/>
                <a:ea typeface="+mn-ea"/>
                <a:cs typeface="Arial"/>
              </a:rPr>
              <a:t>) </a:t>
            </a:r>
            <a:r>
              <a:rPr kumimoji="1" sz="3100" b="0" i="0" u="none" strike="noStrike" kern="1200" cap="none" spc="10" normalizeH="0" baseline="0" noProof="0" dirty="0">
                <a:ln>
                  <a:noFill/>
                </a:ln>
                <a:solidFill>
                  <a:srgbClr val="002A5C"/>
                </a:solidFill>
                <a:effectLst/>
                <a:uLnTx/>
                <a:uFillTx/>
                <a:latin typeface="Arial"/>
                <a:ea typeface="+mn-ea"/>
                <a:cs typeface="Arial"/>
              </a:rPr>
              <a:t>is </a:t>
            </a:r>
            <a:r>
              <a:rPr kumimoji="1" sz="3100" b="0" i="0" u="none" strike="noStrike" kern="1200" cap="none" spc="-55" normalizeH="0" baseline="0" noProof="0" dirty="0">
                <a:ln>
                  <a:noFill/>
                </a:ln>
                <a:solidFill>
                  <a:srgbClr val="002A5C"/>
                </a:solidFill>
                <a:effectLst/>
                <a:uLnTx/>
                <a:uFillTx/>
                <a:latin typeface="Arial"/>
                <a:ea typeface="+mn-ea"/>
                <a:cs typeface="Arial"/>
              </a:rPr>
              <a:t>given</a:t>
            </a:r>
            <a:r>
              <a:rPr kumimoji="1" sz="3100" b="0" i="0" u="none" strike="noStrike" kern="1200" cap="none" spc="725" normalizeH="0" baseline="0" noProof="0" dirty="0">
                <a:ln>
                  <a:noFill/>
                </a:ln>
                <a:solidFill>
                  <a:srgbClr val="002A5C"/>
                </a:solidFill>
                <a:effectLst/>
                <a:uLnTx/>
                <a:uFillTx/>
                <a:latin typeface="Arial"/>
                <a:ea typeface="+mn-ea"/>
                <a:cs typeface="Arial"/>
              </a:rPr>
              <a:t> </a:t>
            </a:r>
            <a:r>
              <a:rPr kumimoji="1" sz="3100" b="0" i="0" u="none" strike="noStrike" kern="1200" cap="none" spc="-75" normalizeH="0" baseline="0" noProof="0" dirty="0">
                <a:ln>
                  <a:noFill/>
                </a:ln>
                <a:solidFill>
                  <a:srgbClr val="002A5C"/>
                </a:solidFill>
                <a:effectLst/>
                <a:uLnTx/>
                <a:uFillTx/>
                <a:latin typeface="Arial"/>
                <a:ea typeface="+mn-ea"/>
                <a:cs typeface="Arial"/>
              </a:rPr>
              <a:t>by</a:t>
            </a:r>
            <a:endParaRPr kumimoji="1" sz="3100" b="0" i="0" u="none" strike="noStrike" kern="1200" cap="none" spc="0" normalizeH="0" baseline="0" noProof="0" dirty="0">
              <a:ln>
                <a:noFill/>
              </a:ln>
              <a:solidFill>
                <a:prstClr val="black"/>
              </a:solidFill>
              <a:effectLst/>
              <a:uLnTx/>
              <a:uFillTx/>
              <a:latin typeface="Arial"/>
              <a:ea typeface="+mn-ea"/>
              <a:cs typeface="Arial"/>
            </a:endParaRPr>
          </a:p>
          <a:p>
            <a:pPr marL="667385" marR="0" lvl="0" indent="0" algn="ctr" defTabSz="914400" rtl="0" eaLnBrk="1" fontAlgn="auto" latinLnBrk="0" hangingPunct="1">
              <a:lnSpc>
                <a:spcPct val="100000"/>
              </a:lnSpc>
              <a:spcBef>
                <a:spcPts val="2885"/>
              </a:spcBef>
              <a:spcAft>
                <a:spcPts val="0"/>
              </a:spcAft>
              <a:buClrTx/>
              <a:buSzTx/>
              <a:buFontTx/>
              <a:buNone/>
              <a:tabLst>
                <a:tab pos="3622040" algn="l"/>
              </a:tabLst>
              <a:defRPr/>
            </a:pPr>
            <a:r>
              <a:rPr kumimoji="1" sz="3300" b="0" i="1" u="none" strike="noStrike" kern="1200" cap="none" spc="50" normalizeH="0" baseline="0" noProof="0" dirty="0">
                <a:ln>
                  <a:noFill/>
                </a:ln>
                <a:solidFill>
                  <a:prstClr val="black"/>
                </a:solidFill>
                <a:effectLst/>
                <a:uLnTx/>
                <a:uFillTx/>
                <a:latin typeface="Palatino Linotype"/>
                <a:ea typeface="+mn-ea"/>
                <a:cs typeface="Palatino Linotype"/>
              </a:rPr>
              <a:t>x</a:t>
            </a:r>
            <a:r>
              <a:rPr kumimoji="1" sz="3525" b="0" i="0" u="none" strike="noStrike" kern="1200" cap="none" spc="75" normalizeH="0" baseline="-18912" noProof="0" dirty="0">
                <a:ln>
                  <a:noFill/>
                </a:ln>
                <a:solidFill>
                  <a:prstClr val="black"/>
                </a:solidFill>
                <a:effectLst/>
                <a:uLnTx/>
                <a:uFillTx/>
                <a:latin typeface="Lucida Sans Unicode"/>
                <a:ea typeface="+mn-ea"/>
                <a:cs typeface="Lucida Sans Unicode"/>
              </a:rPr>
              <a:t>MLE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0"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90" normalizeH="0" baseline="0" noProof="0" dirty="0">
                <a:ln>
                  <a:noFill/>
                </a:ln>
                <a:solidFill>
                  <a:prstClr val="black"/>
                </a:solidFill>
                <a:effectLst/>
                <a:uLnTx/>
                <a:uFillTx/>
                <a:latin typeface="Lucida Sans Unicode"/>
                <a:ea typeface="+mn-ea"/>
                <a:cs typeface="Lucida Sans Unicode"/>
              </a:rPr>
              <a:t>argmax</a:t>
            </a:r>
            <a:r>
              <a:rPr kumimoji="1" sz="3300" b="0" i="0" u="none" strike="noStrike" kern="1200" cap="none" spc="-254" normalizeH="0" baseline="0" noProof="0" dirty="0">
                <a:ln>
                  <a:noFill/>
                </a:ln>
                <a:solidFill>
                  <a:prstClr val="black"/>
                </a:solidFill>
                <a:effectLst/>
                <a:uLnTx/>
                <a:uFillTx/>
                <a:latin typeface="Lucida Sans Unicode"/>
                <a:ea typeface="+mn-ea"/>
                <a:cs typeface="Lucida Sans Unicode"/>
              </a:rPr>
              <a:t> </a:t>
            </a:r>
            <a:r>
              <a:rPr kumimoji="1" sz="3525" b="0" i="1" u="none" strike="noStrike" kern="1200" cap="none" spc="-209" normalizeH="0" baseline="-18912" noProof="0" dirty="0">
                <a:ln>
                  <a:noFill/>
                </a:ln>
                <a:solidFill>
                  <a:prstClr val="black"/>
                </a:solidFill>
                <a:effectLst/>
                <a:uLnTx/>
                <a:uFillTx/>
                <a:latin typeface="Palatino Linotype"/>
                <a:ea typeface="+mn-ea"/>
                <a:cs typeface="Palatino Linotype"/>
              </a:rPr>
              <a:t>x	</a:t>
            </a:r>
            <a:r>
              <a:rPr kumimoji="1" sz="3300" b="0" i="1" u="none" strike="noStrike" kern="1200" cap="none" spc="10" normalizeH="0" baseline="0" noProof="0" dirty="0">
                <a:ln>
                  <a:noFill/>
                </a:ln>
                <a:solidFill>
                  <a:prstClr val="black"/>
                </a:solidFill>
                <a:effectLst/>
                <a:uLnTx/>
                <a:uFillTx/>
                <a:latin typeface="Palatino Linotype"/>
                <a:ea typeface="+mn-ea"/>
                <a:cs typeface="Palatino Linotype"/>
              </a:rPr>
              <a:t>p</a:t>
            </a:r>
            <a:r>
              <a:rPr kumimoji="1" sz="3300" b="0" i="0" u="none" strike="noStrike" kern="1200" cap="none" spc="10" normalizeH="0" baseline="0" noProof="0" dirty="0">
                <a:ln>
                  <a:noFill/>
                </a:ln>
                <a:solidFill>
                  <a:prstClr val="black"/>
                </a:solidFill>
                <a:effectLst/>
                <a:uLnTx/>
                <a:uFillTx/>
                <a:latin typeface="Lucida Sans Unicode"/>
                <a:ea typeface="+mn-ea"/>
                <a:cs typeface="Lucida Sans Unicode"/>
              </a:rPr>
              <a:t>(</a:t>
            </a:r>
            <a:r>
              <a:rPr kumimoji="1" sz="3300" b="1" i="0" u="none" strike="noStrike" kern="1200" cap="none" spc="10" normalizeH="0" baseline="0" noProof="0" dirty="0">
                <a:ln>
                  <a:noFill/>
                </a:ln>
                <a:solidFill>
                  <a:prstClr val="black"/>
                </a:solidFill>
                <a:effectLst/>
                <a:uLnTx/>
                <a:uFillTx/>
                <a:latin typeface="Times New Roman"/>
                <a:ea typeface="+mn-ea"/>
                <a:cs typeface="Times New Roman"/>
              </a:rPr>
              <a:t>y</a:t>
            </a:r>
            <a:r>
              <a:rPr kumimoji="1" sz="3300" b="1" i="0" u="none" strike="noStrike" kern="1200" cap="none" spc="-459" normalizeH="0" baseline="0" noProof="0" dirty="0">
                <a:ln>
                  <a:noFill/>
                </a:ln>
                <a:solidFill>
                  <a:prstClr val="black"/>
                </a:solidFill>
                <a:effectLst/>
                <a:uLnTx/>
                <a:uFillTx/>
                <a:latin typeface="Times New Roman"/>
                <a:ea typeface="+mn-ea"/>
                <a:cs typeface="Times New Roman"/>
              </a:rPr>
              <a:t> </a:t>
            </a:r>
            <a:r>
              <a:rPr kumimoji="1" sz="3300" b="0" i="0" u="none" strike="noStrike" kern="1200" cap="none" spc="135" normalizeH="0" baseline="0" noProof="0" dirty="0">
                <a:ln>
                  <a:noFill/>
                </a:ln>
                <a:solidFill>
                  <a:prstClr val="black"/>
                </a:solidFill>
                <a:effectLst/>
                <a:uLnTx/>
                <a:uFillTx/>
                <a:latin typeface="Arial Black"/>
                <a:ea typeface="+mn-ea"/>
                <a:cs typeface="Arial Black"/>
              </a:rPr>
              <a:t>|</a:t>
            </a:r>
            <a:r>
              <a:rPr kumimoji="1" sz="3300" b="0" i="0" u="none" strike="noStrike" kern="1200" cap="none" spc="-740" normalizeH="0" baseline="0" noProof="0" dirty="0">
                <a:ln>
                  <a:noFill/>
                </a:ln>
                <a:solidFill>
                  <a:prstClr val="black"/>
                </a:solidFill>
                <a:effectLst/>
                <a:uLnTx/>
                <a:uFillTx/>
                <a:latin typeface="Arial Black"/>
                <a:ea typeface="+mn-ea"/>
                <a:cs typeface="Arial Black"/>
              </a:rPr>
              <a:t> </a:t>
            </a:r>
            <a:r>
              <a:rPr kumimoji="1" sz="3300" b="0" i="1" u="none" strike="noStrike" kern="1200" cap="none" spc="-85" normalizeH="0" baseline="0" noProof="0" dirty="0">
                <a:ln>
                  <a:noFill/>
                </a:ln>
                <a:solidFill>
                  <a:prstClr val="black"/>
                </a:solidFill>
                <a:effectLst/>
                <a:uLnTx/>
                <a:uFillTx/>
                <a:latin typeface="Palatino Linotype"/>
                <a:ea typeface="+mn-ea"/>
                <a:cs typeface="Palatino Linotype"/>
              </a:rPr>
              <a:t>x</a:t>
            </a:r>
            <a:r>
              <a:rPr kumimoji="1" sz="3300" b="0" i="0" u="none" strike="noStrike" kern="1200" cap="none" spc="-85" normalizeH="0" baseline="0" noProof="0" dirty="0">
                <a:ln>
                  <a:noFill/>
                </a:ln>
                <a:solidFill>
                  <a:prstClr val="black"/>
                </a:solidFill>
                <a:effectLst/>
                <a:uLnTx/>
                <a:uFillTx/>
                <a:latin typeface="Lucida Sans Unicode"/>
                <a:ea typeface="+mn-ea"/>
                <a:cs typeface="Lucida Sans Unicode"/>
              </a:rPr>
              <a:t>)</a:t>
            </a:r>
            <a:endParaRPr kumimoji="1" sz="3300" b="0" i="0" u="none" strike="noStrike" kern="1200" cap="none" spc="0" normalizeH="0" baseline="0" noProof="0" dirty="0">
              <a:ln>
                <a:noFill/>
              </a:ln>
              <a:solidFill>
                <a:prstClr val="black"/>
              </a:solidFill>
              <a:effectLst/>
              <a:uLnTx/>
              <a:uFillTx/>
              <a:latin typeface="Lucida Sans Unicode"/>
              <a:ea typeface="+mn-ea"/>
              <a:cs typeface="Lucida Sans Unicode"/>
            </a:endParaRPr>
          </a:p>
          <a:p>
            <a:pPr marL="464820" marR="0" lvl="0" indent="-440055" algn="l" defTabSz="914400" rtl="0" eaLnBrk="1" fontAlgn="auto" latinLnBrk="0" hangingPunct="1">
              <a:lnSpc>
                <a:spcPct val="100000"/>
              </a:lnSpc>
              <a:spcBef>
                <a:spcPts val="4440"/>
              </a:spcBef>
              <a:spcAft>
                <a:spcPts val="0"/>
              </a:spcAft>
              <a:buClrTx/>
              <a:buSzPct val="125806"/>
              <a:buFontTx/>
              <a:buChar char="•"/>
              <a:tabLst>
                <a:tab pos="465455" algn="l"/>
              </a:tabLst>
              <a:defRPr/>
            </a:pPr>
            <a:r>
              <a:rPr kumimoji="1" sz="3100" b="0" i="0" u="none" strike="noStrike" kern="1200" cap="none" spc="-15" normalizeH="0" baseline="0" noProof="0" dirty="0">
                <a:ln>
                  <a:noFill/>
                </a:ln>
                <a:solidFill>
                  <a:srgbClr val="002A5C"/>
                </a:solidFill>
                <a:effectLst/>
                <a:uLnTx/>
                <a:uFillTx/>
                <a:latin typeface="Arial"/>
                <a:ea typeface="+mn-ea"/>
                <a:cs typeface="Arial"/>
              </a:rPr>
              <a:t>Instead </a:t>
            </a:r>
            <a:r>
              <a:rPr kumimoji="1" sz="3100" b="0" i="0" u="none" strike="noStrike" kern="1200" cap="none" spc="10" normalizeH="0" baseline="0" noProof="0" dirty="0">
                <a:ln>
                  <a:noFill/>
                </a:ln>
                <a:solidFill>
                  <a:srgbClr val="002A5C"/>
                </a:solidFill>
                <a:effectLst/>
                <a:uLnTx/>
                <a:uFillTx/>
                <a:latin typeface="Arial"/>
                <a:ea typeface="+mn-ea"/>
                <a:cs typeface="Arial"/>
              </a:rPr>
              <a:t>of trying to optimize the </a:t>
            </a:r>
            <a:r>
              <a:rPr kumimoji="1" sz="3100" b="0" i="0" u="none" strike="noStrike" kern="1200" cap="none" spc="30" normalizeH="0" baseline="0" noProof="0" dirty="0">
                <a:ln>
                  <a:noFill/>
                </a:ln>
                <a:solidFill>
                  <a:srgbClr val="002A5C"/>
                </a:solidFill>
                <a:effectLst/>
                <a:uLnTx/>
                <a:uFillTx/>
                <a:latin typeface="Arial"/>
                <a:ea typeface="+mn-ea"/>
                <a:cs typeface="Arial"/>
              </a:rPr>
              <a:t>likelihood </a:t>
            </a:r>
            <a:r>
              <a:rPr kumimoji="1" sz="3100" b="0" i="0" u="none" strike="noStrike" kern="1200" cap="none" spc="15" normalizeH="0" baseline="0" noProof="0" dirty="0">
                <a:ln>
                  <a:noFill/>
                </a:ln>
                <a:solidFill>
                  <a:srgbClr val="002A5C"/>
                </a:solidFill>
                <a:effectLst/>
                <a:uLnTx/>
                <a:uFillTx/>
                <a:latin typeface="Arial"/>
                <a:ea typeface="+mn-ea"/>
                <a:cs typeface="Arial"/>
              </a:rPr>
              <a:t>directly, </a:t>
            </a:r>
            <a:r>
              <a:rPr kumimoji="1" sz="3100" b="0" i="0" u="none" strike="noStrike" kern="1200" cap="none" spc="-155" normalizeH="0" baseline="0" noProof="0" dirty="0">
                <a:ln>
                  <a:noFill/>
                </a:ln>
                <a:solidFill>
                  <a:srgbClr val="002A5C"/>
                </a:solidFill>
                <a:effectLst/>
                <a:uLnTx/>
                <a:uFillTx/>
                <a:latin typeface="Arial"/>
                <a:ea typeface="+mn-ea"/>
                <a:cs typeface="Arial"/>
              </a:rPr>
              <a:t>we </a:t>
            </a:r>
            <a:r>
              <a:rPr kumimoji="1" sz="3100" b="0" i="0" u="none" strike="noStrike" kern="1200" cap="none" spc="-45" normalizeH="0" baseline="0" noProof="0" dirty="0">
                <a:ln>
                  <a:noFill/>
                </a:ln>
                <a:solidFill>
                  <a:srgbClr val="002A5C"/>
                </a:solidFill>
                <a:effectLst/>
                <a:uLnTx/>
                <a:uFillTx/>
                <a:latin typeface="Arial"/>
                <a:ea typeface="+mn-ea"/>
                <a:cs typeface="Arial"/>
              </a:rPr>
              <a:t>can </a:t>
            </a:r>
            <a:r>
              <a:rPr kumimoji="1" sz="3100" b="0" i="0" u="none" strike="noStrike" kern="1200" cap="none" spc="-30" normalizeH="0" baseline="0" noProof="0" dirty="0">
                <a:ln>
                  <a:noFill/>
                </a:ln>
                <a:solidFill>
                  <a:srgbClr val="002A5C"/>
                </a:solidFill>
                <a:effectLst/>
                <a:uLnTx/>
                <a:uFillTx/>
                <a:latin typeface="Arial"/>
                <a:ea typeface="+mn-ea"/>
                <a:cs typeface="Arial"/>
              </a:rPr>
              <a:t>take </a:t>
            </a:r>
            <a:r>
              <a:rPr kumimoji="1" sz="3100" b="0" i="0" u="none" strike="noStrike" kern="1200" cap="none" spc="65" normalizeH="0" baseline="0" noProof="0" dirty="0">
                <a:ln>
                  <a:noFill/>
                </a:ln>
                <a:solidFill>
                  <a:srgbClr val="002A5C"/>
                </a:solidFill>
                <a:effectLst/>
                <a:uLnTx/>
                <a:uFillTx/>
                <a:latin typeface="Arial"/>
                <a:ea typeface="+mn-ea"/>
                <a:cs typeface="Arial"/>
              </a:rPr>
              <a:t>its</a:t>
            </a:r>
            <a:r>
              <a:rPr kumimoji="1" sz="3100" b="0" i="0" u="none" strike="noStrike" kern="1200" cap="none" spc="590" normalizeH="0" baseline="0" noProof="0" dirty="0">
                <a:ln>
                  <a:noFill/>
                </a:ln>
                <a:solidFill>
                  <a:srgbClr val="002A5C"/>
                </a:solidFill>
                <a:effectLst/>
                <a:uLnTx/>
                <a:uFillTx/>
                <a:latin typeface="Arial"/>
                <a:ea typeface="+mn-ea"/>
                <a:cs typeface="Arial"/>
              </a:rPr>
              <a:t> </a:t>
            </a:r>
            <a:r>
              <a:rPr kumimoji="1" sz="3100" b="0" i="0" u="none" strike="noStrike" kern="1200" cap="none" spc="20" normalizeH="0" baseline="0" noProof="0" dirty="0">
                <a:ln>
                  <a:noFill/>
                </a:ln>
                <a:solidFill>
                  <a:srgbClr val="002A5C"/>
                </a:solidFill>
                <a:effectLst/>
                <a:uLnTx/>
                <a:uFillTx/>
                <a:latin typeface="Arial"/>
                <a:ea typeface="+mn-ea"/>
                <a:cs typeface="Arial"/>
              </a:rPr>
              <a:t>logarithm:</a:t>
            </a:r>
            <a:endParaRPr kumimoji="1" sz="3100" b="0" i="0" u="none" strike="noStrike" kern="1200" cap="none" spc="0" normalizeH="0" baseline="0" noProof="0" dirty="0">
              <a:ln>
                <a:noFill/>
              </a:ln>
              <a:solidFill>
                <a:prstClr val="black"/>
              </a:solidFill>
              <a:effectLst/>
              <a:uLnTx/>
              <a:uFillTx/>
              <a:latin typeface="Arial"/>
              <a:ea typeface="+mn-ea"/>
              <a:cs typeface="Arial"/>
            </a:endParaRPr>
          </a:p>
        </p:txBody>
      </p:sp>
      <p:sp>
        <p:nvSpPr>
          <p:cNvPr id="8" name="object 8"/>
          <p:cNvSpPr txBox="1"/>
          <p:nvPr/>
        </p:nvSpPr>
        <p:spPr>
          <a:xfrm>
            <a:off x="12520949" y="5076150"/>
            <a:ext cx="4574540" cy="1502399"/>
          </a:xfrm>
          <a:prstGeom prst="rect">
            <a:avLst/>
          </a:prstGeom>
        </p:spPr>
        <p:txBody>
          <a:bodyPr vert="horz" wrap="square" lIns="0" tIns="10160" rIns="0" bIns="0" rtlCol="0">
            <a:spAutoFit/>
          </a:bodyPr>
          <a:lstStyle/>
          <a:p>
            <a:pPr marL="12700" marR="5080" lvl="0" indent="826769" algn="l" defTabSz="914400" rtl="0" eaLnBrk="1" fontAlgn="auto" latinLnBrk="0" hangingPunct="1">
              <a:lnSpc>
                <a:spcPct val="100899"/>
              </a:lnSpc>
              <a:spcBef>
                <a:spcPts val="80"/>
              </a:spcBef>
              <a:spcAft>
                <a:spcPts val="0"/>
              </a:spcAft>
              <a:buClrTx/>
              <a:buSzTx/>
              <a:buFontTx/>
              <a:buNone/>
              <a:tabLst/>
              <a:defRPr/>
            </a:pPr>
            <a:r>
              <a:rPr kumimoji="1" sz="3200" b="0" i="0" u="none" strike="noStrike" kern="1200" cap="none" spc="-114" normalizeH="0" baseline="0" noProof="0" dirty="0">
                <a:ln>
                  <a:noFill/>
                </a:ln>
                <a:solidFill>
                  <a:srgbClr val="5E5E5E"/>
                </a:solidFill>
                <a:effectLst/>
                <a:uLnTx/>
                <a:uFillTx/>
                <a:latin typeface="Arial"/>
                <a:ea typeface="+mn-ea"/>
                <a:cs typeface="Arial"/>
              </a:rPr>
              <a:t>The </a:t>
            </a:r>
            <a:r>
              <a:rPr kumimoji="1" sz="3200" b="0" i="0" u="none" strike="noStrike" kern="1200" cap="none" spc="5" normalizeH="0" baseline="0" noProof="0" dirty="0">
                <a:ln>
                  <a:noFill/>
                </a:ln>
                <a:solidFill>
                  <a:srgbClr val="FF0000"/>
                </a:solidFill>
                <a:effectLst/>
                <a:uLnTx/>
                <a:uFillTx/>
                <a:latin typeface="Arial"/>
                <a:ea typeface="+mn-ea"/>
                <a:cs typeface="Arial"/>
              </a:rPr>
              <a:t>logarithm</a:t>
            </a:r>
            <a:r>
              <a:rPr kumimoji="1" sz="3200" b="0" i="0" u="none" strike="noStrike" kern="1200" cap="none" spc="5" normalizeH="0" baseline="0" noProof="0" dirty="0">
                <a:ln>
                  <a:noFill/>
                </a:ln>
                <a:solidFill>
                  <a:srgbClr val="5E5E5E"/>
                </a:solidFill>
                <a:effectLst/>
                <a:uLnTx/>
                <a:uFillTx/>
                <a:latin typeface="Arial"/>
                <a:ea typeface="+mn-ea"/>
                <a:cs typeface="Arial"/>
              </a:rPr>
              <a:t> is  </a:t>
            </a:r>
            <a:r>
              <a:rPr kumimoji="1" sz="3200" b="0" i="0" u="none" strike="noStrike" kern="1200" cap="none" spc="-10" normalizeH="0" baseline="0" noProof="0" dirty="0">
                <a:ln>
                  <a:noFill/>
                </a:ln>
                <a:solidFill>
                  <a:srgbClr val="FF0000"/>
                </a:solidFill>
                <a:effectLst/>
                <a:uLnTx/>
                <a:uFillTx/>
                <a:latin typeface="Arial"/>
                <a:ea typeface="+mn-ea"/>
                <a:cs typeface="Arial"/>
              </a:rPr>
              <a:t>monotonically</a:t>
            </a:r>
            <a:r>
              <a:rPr kumimoji="1" sz="3200" b="0" i="0" u="none" strike="noStrike" kern="1200" cap="none" spc="80" normalizeH="0" baseline="0" noProof="0" dirty="0">
                <a:ln>
                  <a:noFill/>
                </a:ln>
                <a:solidFill>
                  <a:srgbClr val="5E5E5E"/>
                </a:solidFill>
                <a:effectLst/>
                <a:uLnTx/>
                <a:uFillTx/>
                <a:latin typeface="Arial"/>
                <a:ea typeface="+mn-ea"/>
                <a:cs typeface="Arial"/>
              </a:rPr>
              <a:t> </a:t>
            </a:r>
            <a:r>
              <a:rPr kumimoji="1" sz="3200" b="0" i="0" u="none" strike="noStrike" kern="1200" cap="none" spc="-15" normalizeH="0" baseline="0" noProof="0" dirty="0">
                <a:ln>
                  <a:noFill/>
                </a:ln>
                <a:solidFill>
                  <a:srgbClr val="FF0000"/>
                </a:solidFill>
                <a:effectLst/>
                <a:uLnTx/>
                <a:uFillTx/>
                <a:latin typeface="Arial"/>
                <a:ea typeface="+mn-ea"/>
                <a:cs typeface="Arial"/>
              </a:rPr>
              <a:t>increasing</a:t>
            </a:r>
            <a:r>
              <a:rPr kumimoji="1" sz="3200" b="0" i="0" u="none" strike="noStrike" kern="1200" cap="none" spc="-15" normalizeH="0" baseline="0" noProof="0" dirty="0" smtClean="0">
                <a:ln>
                  <a:noFill/>
                </a:ln>
                <a:solidFill>
                  <a:srgbClr val="5E5E5E"/>
                </a:solidFill>
                <a:effectLst/>
                <a:uLnTx/>
                <a:uFillTx/>
                <a:latin typeface="Arial"/>
                <a:ea typeface="+mn-ea"/>
                <a:cs typeface="Arial"/>
              </a:rPr>
              <a:t>!</a:t>
            </a:r>
            <a:r>
              <a:rPr lang="ja-JP" altLang="en-US" sz="3200" spc="-15" dirty="0" smtClean="0">
                <a:solidFill>
                  <a:srgbClr val="5E5E5E"/>
                </a:solidFill>
                <a:latin typeface="Arial"/>
                <a:cs typeface="Arial"/>
              </a:rPr>
              <a:t>（単調増加）</a:t>
            </a:r>
            <a:endParaRPr kumimoji="1" sz="3200" b="0" i="0" u="none" strike="noStrike" kern="1200" cap="none" spc="0" normalizeH="0" baseline="0" noProof="0" dirty="0">
              <a:ln>
                <a:noFill/>
              </a:ln>
              <a:solidFill>
                <a:prstClr val="black"/>
              </a:solidFill>
              <a:effectLst/>
              <a:uLnTx/>
              <a:uFillTx/>
              <a:latin typeface="Arial"/>
              <a:ea typeface="+mn-ea"/>
              <a:cs typeface="Arial"/>
            </a:endParaRPr>
          </a:p>
        </p:txBody>
      </p:sp>
      <p:sp>
        <p:nvSpPr>
          <p:cNvPr id="9" name="テキスト ボックス 8"/>
          <p:cNvSpPr txBox="1"/>
          <p:nvPr/>
        </p:nvSpPr>
        <p:spPr>
          <a:xfrm>
            <a:off x="14319250" y="7483475"/>
            <a:ext cx="2514600" cy="523220"/>
          </a:xfrm>
          <a:prstGeom prst="rect">
            <a:avLst/>
          </a:prstGeom>
          <a:noFill/>
        </p:spPr>
        <p:txBody>
          <a:bodyPr wrap="square" rtlCol="0">
            <a:spAutoFit/>
          </a:bodyPr>
          <a:lstStyle/>
          <a:p>
            <a:r>
              <a:rPr kumimoji="1" lang="ja-JP" altLang="en-US" sz="2800" dirty="0" smtClean="0"/>
              <a:t>足し算</a:t>
            </a:r>
            <a:endParaRPr kumimoji="1" lang="ja-JP" altLang="en-US" sz="2800" dirty="0"/>
          </a:p>
        </p:txBody>
      </p:sp>
    </p:spTree>
    <p:extLst>
      <p:ext uri="{BB962C8B-B14F-4D97-AF65-F5344CB8AC3E}">
        <p14:creationId xmlns:p14="http://schemas.microsoft.com/office/powerpoint/2010/main" val="29446769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1811" y="636495"/>
            <a:ext cx="13176885" cy="930275"/>
          </a:xfrm>
          <a:prstGeom prst="rect">
            <a:avLst/>
          </a:prstGeom>
        </p:spPr>
        <p:txBody>
          <a:bodyPr vert="horz" wrap="square" lIns="0" tIns="17145" rIns="0" bIns="0" rtlCol="0">
            <a:spAutoFit/>
          </a:bodyPr>
          <a:lstStyle/>
          <a:p>
            <a:pPr marL="12700">
              <a:lnSpc>
                <a:spcPct val="100000"/>
              </a:lnSpc>
              <a:spcBef>
                <a:spcPts val="135"/>
              </a:spcBef>
            </a:pPr>
            <a:r>
              <a:rPr b="1" spc="-315" dirty="0">
                <a:latin typeface="Arial"/>
                <a:cs typeface="Arial"/>
              </a:rPr>
              <a:t>Least </a:t>
            </a:r>
            <a:r>
              <a:rPr b="1" spc="-360" dirty="0">
                <a:latin typeface="Arial"/>
                <a:cs typeface="Arial"/>
              </a:rPr>
              <a:t>Squares </a:t>
            </a:r>
            <a:r>
              <a:rPr b="1" spc="-310" dirty="0">
                <a:latin typeface="Arial"/>
                <a:cs typeface="Arial"/>
              </a:rPr>
              <a:t>and </a:t>
            </a:r>
            <a:r>
              <a:rPr b="1" spc="-265" dirty="0">
                <a:latin typeface="Arial"/>
                <a:cs typeface="Arial"/>
              </a:rPr>
              <a:t>Maximum</a:t>
            </a:r>
            <a:r>
              <a:rPr b="1" spc="375" dirty="0">
                <a:latin typeface="Arial"/>
                <a:cs typeface="Arial"/>
              </a:rPr>
              <a:t> </a:t>
            </a:r>
            <a:r>
              <a:rPr b="1" spc="-280" dirty="0">
                <a:latin typeface="Arial"/>
                <a:cs typeface="Arial"/>
              </a:rPr>
              <a:t>Likelihood</a:t>
            </a:r>
          </a:p>
        </p:txBody>
      </p:sp>
      <p:sp>
        <p:nvSpPr>
          <p:cNvPr id="3" name="object 3"/>
          <p:cNvSpPr txBox="1"/>
          <p:nvPr/>
        </p:nvSpPr>
        <p:spPr>
          <a:xfrm>
            <a:off x="1338044" y="1924413"/>
            <a:ext cx="1438275" cy="502920"/>
          </a:xfrm>
          <a:prstGeom prst="rect">
            <a:avLst/>
          </a:prstGeom>
        </p:spPr>
        <p:txBody>
          <a:bodyPr vert="horz" wrap="square" lIns="0" tIns="16510" rIns="0" bIns="0" rtlCol="0">
            <a:spAutoFit/>
          </a:bodyPr>
          <a:lstStyle/>
          <a:p>
            <a:pPr marL="452120" marR="0" lvl="0" indent="-440055" algn="l" defTabSz="914400" rtl="0" eaLnBrk="1" fontAlgn="auto" latinLnBrk="0" hangingPunct="1">
              <a:lnSpc>
                <a:spcPct val="100000"/>
              </a:lnSpc>
              <a:spcBef>
                <a:spcPts val="130"/>
              </a:spcBef>
              <a:spcAft>
                <a:spcPts val="0"/>
              </a:spcAft>
              <a:buClrTx/>
              <a:buSzPct val="125806"/>
              <a:buFontTx/>
              <a:buChar char="•"/>
              <a:tabLst>
                <a:tab pos="452755" algn="l"/>
              </a:tabLst>
              <a:defRPr/>
            </a:pPr>
            <a:r>
              <a:rPr kumimoji="1" sz="3100" b="0" i="0" u="none" strike="noStrike" kern="1200" cap="none" spc="-20" normalizeH="0" baseline="0" noProof="0" dirty="0">
                <a:ln>
                  <a:noFill/>
                </a:ln>
                <a:solidFill>
                  <a:srgbClr val="002A5C"/>
                </a:solidFill>
                <a:effectLst/>
                <a:uLnTx/>
                <a:uFillTx/>
                <a:latin typeface="Arial"/>
                <a:ea typeface="+mn-ea"/>
                <a:cs typeface="Arial"/>
              </a:rPr>
              <a:t>Since</a:t>
            </a:r>
            <a:endParaRPr kumimoji="1" sz="3100" b="0" i="0" u="none" strike="noStrike" kern="1200" cap="none" spc="0" normalizeH="0" baseline="0" noProof="0">
              <a:ln>
                <a:noFill/>
              </a:ln>
              <a:solidFill>
                <a:prstClr val="black"/>
              </a:solidFill>
              <a:effectLst/>
              <a:uLnTx/>
              <a:uFillTx/>
              <a:latin typeface="Arial"/>
              <a:ea typeface="+mn-ea"/>
              <a:cs typeface="Arial"/>
            </a:endParaRPr>
          </a:p>
        </p:txBody>
      </p:sp>
      <p:sp>
        <p:nvSpPr>
          <p:cNvPr id="4" name="object 4"/>
          <p:cNvSpPr/>
          <p:nvPr/>
        </p:nvSpPr>
        <p:spPr>
          <a:xfrm>
            <a:off x="11624941" y="2552039"/>
            <a:ext cx="2463165" cy="1751964"/>
          </a:xfrm>
          <a:custGeom>
            <a:avLst/>
            <a:gdLst/>
            <a:ahLst/>
            <a:cxnLst/>
            <a:rect l="l" t="t" r="r" b="b"/>
            <a:pathLst>
              <a:path w="2463165" h="1751964">
                <a:moveTo>
                  <a:pt x="600830" y="0"/>
                </a:moveTo>
                <a:lnTo>
                  <a:pt x="13109" y="3159"/>
                </a:lnTo>
                <a:lnTo>
                  <a:pt x="4938" y="3564"/>
                </a:lnTo>
                <a:lnTo>
                  <a:pt x="525" y="3997"/>
                </a:lnTo>
                <a:lnTo>
                  <a:pt x="0" y="4459"/>
                </a:lnTo>
                <a:lnTo>
                  <a:pt x="3545" y="4954"/>
                </a:lnTo>
                <a:lnTo>
                  <a:pt x="44955" y="7882"/>
                </a:lnTo>
                <a:lnTo>
                  <a:pt x="78390" y="14283"/>
                </a:lnTo>
                <a:lnTo>
                  <a:pt x="144071" y="38394"/>
                </a:lnTo>
                <a:lnTo>
                  <a:pt x="208117" y="76480"/>
                </a:lnTo>
                <a:lnTo>
                  <a:pt x="239546" y="100380"/>
                </a:lnTo>
                <a:lnTo>
                  <a:pt x="270475" y="127217"/>
                </a:lnTo>
                <a:lnTo>
                  <a:pt x="301002" y="156916"/>
                </a:lnTo>
                <a:lnTo>
                  <a:pt x="331087" y="189281"/>
                </a:lnTo>
                <a:lnTo>
                  <a:pt x="360720" y="224147"/>
                </a:lnTo>
                <a:lnTo>
                  <a:pt x="389897" y="261348"/>
                </a:lnTo>
                <a:lnTo>
                  <a:pt x="418608" y="300719"/>
                </a:lnTo>
                <a:lnTo>
                  <a:pt x="446849" y="342093"/>
                </a:lnTo>
                <a:lnTo>
                  <a:pt x="474611" y="385306"/>
                </a:lnTo>
                <a:lnTo>
                  <a:pt x="501887" y="430192"/>
                </a:lnTo>
                <a:lnTo>
                  <a:pt x="528671" y="476585"/>
                </a:lnTo>
                <a:lnTo>
                  <a:pt x="554955" y="524320"/>
                </a:lnTo>
                <a:lnTo>
                  <a:pt x="580733" y="573231"/>
                </a:lnTo>
                <a:lnTo>
                  <a:pt x="605997" y="623153"/>
                </a:lnTo>
                <a:lnTo>
                  <a:pt x="630740" y="673920"/>
                </a:lnTo>
                <a:lnTo>
                  <a:pt x="654956" y="725367"/>
                </a:lnTo>
                <a:lnTo>
                  <a:pt x="678637" y="777328"/>
                </a:lnTo>
                <a:lnTo>
                  <a:pt x="701777" y="829638"/>
                </a:lnTo>
                <a:lnTo>
                  <a:pt x="724368" y="882130"/>
                </a:lnTo>
                <a:lnTo>
                  <a:pt x="750148" y="943635"/>
                </a:lnTo>
                <a:lnTo>
                  <a:pt x="775221" y="1004884"/>
                </a:lnTo>
                <a:lnTo>
                  <a:pt x="799621" y="1065600"/>
                </a:lnTo>
                <a:lnTo>
                  <a:pt x="823382" y="1125505"/>
                </a:lnTo>
                <a:lnTo>
                  <a:pt x="869121" y="1241779"/>
                </a:lnTo>
                <a:lnTo>
                  <a:pt x="891167" y="1297594"/>
                </a:lnTo>
                <a:lnTo>
                  <a:pt x="912708" y="1351493"/>
                </a:lnTo>
                <a:lnTo>
                  <a:pt x="933779" y="1403197"/>
                </a:lnTo>
                <a:lnTo>
                  <a:pt x="954413" y="1452431"/>
                </a:lnTo>
                <a:lnTo>
                  <a:pt x="974644" y="1498918"/>
                </a:lnTo>
                <a:lnTo>
                  <a:pt x="994505" y="1542381"/>
                </a:lnTo>
                <a:lnTo>
                  <a:pt x="1014031" y="1582544"/>
                </a:lnTo>
                <a:lnTo>
                  <a:pt x="1033254" y="1619129"/>
                </a:lnTo>
                <a:lnTo>
                  <a:pt x="1070931" y="1680461"/>
                </a:lnTo>
                <a:lnTo>
                  <a:pt x="1107804" y="1724163"/>
                </a:lnTo>
                <a:lnTo>
                  <a:pt x="1144143" y="1748022"/>
                </a:lnTo>
                <a:lnTo>
                  <a:pt x="1162198" y="1751818"/>
                </a:lnTo>
                <a:lnTo>
                  <a:pt x="1179541" y="1749879"/>
                </a:lnTo>
                <a:lnTo>
                  <a:pt x="1229201" y="1726736"/>
                </a:lnTo>
                <a:lnTo>
                  <a:pt x="1260645" y="1697923"/>
                </a:lnTo>
                <a:lnTo>
                  <a:pt x="1291051" y="1659390"/>
                </a:lnTo>
                <a:lnTo>
                  <a:pt x="1320672" y="1611980"/>
                </a:lnTo>
                <a:lnTo>
                  <a:pt x="1349758" y="1556538"/>
                </a:lnTo>
                <a:lnTo>
                  <a:pt x="1378561" y="1493908"/>
                </a:lnTo>
                <a:lnTo>
                  <a:pt x="1407332" y="1424936"/>
                </a:lnTo>
                <a:lnTo>
                  <a:pt x="1421783" y="1388335"/>
                </a:lnTo>
                <a:lnTo>
                  <a:pt x="1436321" y="1350466"/>
                </a:lnTo>
                <a:lnTo>
                  <a:pt x="1450976" y="1311432"/>
                </a:lnTo>
                <a:lnTo>
                  <a:pt x="1465780" y="1271341"/>
                </a:lnTo>
                <a:lnTo>
                  <a:pt x="1480765" y="1230298"/>
                </a:lnTo>
                <a:lnTo>
                  <a:pt x="1527114" y="1102511"/>
                </a:lnTo>
                <a:lnTo>
                  <a:pt x="1543133" y="1058714"/>
                </a:lnTo>
                <a:lnTo>
                  <a:pt x="1559490" y="1014494"/>
                </a:lnTo>
                <a:lnTo>
                  <a:pt x="1576216" y="969954"/>
                </a:lnTo>
                <a:lnTo>
                  <a:pt x="1593341" y="925201"/>
                </a:lnTo>
                <a:lnTo>
                  <a:pt x="1610899" y="880341"/>
                </a:lnTo>
                <a:lnTo>
                  <a:pt x="1628919" y="835478"/>
                </a:lnTo>
                <a:lnTo>
                  <a:pt x="1647433" y="790719"/>
                </a:lnTo>
                <a:lnTo>
                  <a:pt x="1666473" y="746169"/>
                </a:lnTo>
                <a:lnTo>
                  <a:pt x="1686070" y="701934"/>
                </a:lnTo>
                <a:lnTo>
                  <a:pt x="1706255" y="658119"/>
                </a:lnTo>
                <a:lnTo>
                  <a:pt x="1727061" y="614830"/>
                </a:lnTo>
                <a:lnTo>
                  <a:pt x="1748517" y="572172"/>
                </a:lnTo>
                <a:lnTo>
                  <a:pt x="1770657" y="530251"/>
                </a:lnTo>
                <a:lnTo>
                  <a:pt x="1793510" y="489173"/>
                </a:lnTo>
                <a:lnTo>
                  <a:pt x="1817109" y="449042"/>
                </a:lnTo>
                <a:lnTo>
                  <a:pt x="1841485" y="409966"/>
                </a:lnTo>
                <a:lnTo>
                  <a:pt x="1866668" y="372049"/>
                </a:lnTo>
                <a:lnTo>
                  <a:pt x="1892692" y="335396"/>
                </a:lnTo>
                <a:lnTo>
                  <a:pt x="1919587" y="300114"/>
                </a:lnTo>
                <a:lnTo>
                  <a:pt x="1947384" y="266308"/>
                </a:lnTo>
                <a:lnTo>
                  <a:pt x="1976115" y="234084"/>
                </a:lnTo>
                <a:lnTo>
                  <a:pt x="2005811" y="203546"/>
                </a:lnTo>
                <a:lnTo>
                  <a:pt x="2036503" y="174802"/>
                </a:lnTo>
                <a:lnTo>
                  <a:pt x="2068224" y="147956"/>
                </a:lnTo>
                <a:lnTo>
                  <a:pt x="2101004" y="123113"/>
                </a:lnTo>
                <a:lnTo>
                  <a:pt x="2134928" y="100350"/>
                </a:lnTo>
                <a:lnTo>
                  <a:pt x="2169869" y="79862"/>
                </a:lnTo>
                <a:lnTo>
                  <a:pt x="2206016" y="61665"/>
                </a:lnTo>
                <a:lnTo>
                  <a:pt x="2243347" y="45894"/>
                </a:lnTo>
                <a:lnTo>
                  <a:pt x="2281896" y="32655"/>
                </a:lnTo>
                <a:lnTo>
                  <a:pt x="2321692" y="22053"/>
                </a:lnTo>
                <a:lnTo>
                  <a:pt x="2362767" y="14194"/>
                </a:lnTo>
                <a:lnTo>
                  <a:pt x="2405153" y="9183"/>
                </a:lnTo>
                <a:lnTo>
                  <a:pt x="2448881" y="7126"/>
                </a:lnTo>
                <a:lnTo>
                  <a:pt x="2457609" y="6988"/>
                </a:lnTo>
                <a:lnTo>
                  <a:pt x="2462155" y="6840"/>
                </a:lnTo>
                <a:lnTo>
                  <a:pt x="2462650" y="6683"/>
                </a:lnTo>
                <a:lnTo>
                  <a:pt x="2459223" y="6517"/>
                </a:lnTo>
                <a:lnTo>
                  <a:pt x="600830" y="0"/>
                </a:lnTo>
                <a:close/>
              </a:path>
            </a:pathLst>
          </a:custGeom>
          <a:solidFill>
            <a:srgbClr val="D5D5D5">
              <a:alpha val="28559"/>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11624939" y="2552036"/>
            <a:ext cx="2463165" cy="1751964"/>
          </a:xfrm>
          <a:custGeom>
            <a:avLst/>
            <a:gdLst/>
            <a:ahLst/>
            <a:cxnLst/>
            <a:rect l="l" t="t" r="r" b="b"/>
            <a:pathLst>
              <a:path w="2463165" h="1751964">
                <a:moveTo>
                  <a:pt x="11133" y="5475"/>
                </a:moveTo>
                <a:lnTo>
                  <a:pt x="78391" y="14285"/>
                </a:lnTo>
                <a:lnTo>
                  <a:pt x="144072" y="38396"/>
                </a:lnTo>
                <a:lnTo>
                  <a:pt x="208120" y="76482"/>
                </a:lnTo>
                <a:lnTo>
                  <a:pt x="239513" y="100352"/>
                </a:lnTo>
                <a:lnTo>
                  <a:pt x="270477" y="127220"/>
                </a:lnTo>
                <a:lnTo>
                  <a:pt x="301005" y="156919"/>
                </a:lnTo>
                <a:lnTo>
                  <a:pt x="331089" y="189284"/>
                </a:lnTo>
                <a:lnTo>
                  <a:pt x="360723" y="224150"/>
                </a:lnTo>
                <a:lnTo>
                  <a:pt x="389899" y="261351"/>
                </a:lnTo>
                <a:lnTo>
                  <a:pt x="418611" y="300721"/>
                </a:lnTo>
                <a:lnTo>
                  <a:pt x="446851" y="342096"/>
                </a:lnTo>
                <a:lnTo>
                  <a:pt x="474613" y="385308"/>
                </a:lnTo>
                <a:lnTo>
                  <a:pt x="501890" y="430194"/>
                </a:lnTo>
                <a:lnTo>
                  <a:pt x="528674" y="476587"/>
                </a:lnTo>
                <a:lnTo>
                  <a:pt x="554958" y="524322"/>
                </a:lnTo>
                <a:lnTo>
                  <a:pt x="580736" y="573234"/>
                </a:lnTo>
                <a:lnTo>
                  <a:pt x="606000" y="623156"/>
                </a:lnTo>
                <a:lnTo>
                  <a:pt x="630744" y="673923"/>
                </a:lnTo>
                <a:lnTo>
                  <a:pt x="654961" y="725370"/>
                </a:lnTo>
                <a:lnTo>
                  <a:pt x="678642" y="777331"/>
                </a:lnTo>
                <a:lnTo>
                  <a:pt x="701783" y="829640"/>
                </a:lnTo>
                <a:lnTo>
                  <a:pt x="724374" y="882133"/>
                </a:lnTo>
                <a:lnTo>
                  <a:pt x="750154" y="943638"/>
                </a:lnTo>
                <a:lnTo>
                  <a:pt x="775226" y="1004887"/>
                </a:lnTo>
                <a:lnTo>
                  <a:pt x="799626" y="1065603"/>
                </a:lnTo>
                <a:lnTo>
                  <a:pt x="823386" y="1125508"/>
                </a:lnTo>
                <a:lnTo>
                  <a:pt x="846542" y="1184327"/>
                </a:lnTo>
                <a:lnTo>
                  <a:pt x="869125" y="1241782"/>
                </a:lnTo>
                <a:lnTo>
                  <a:pt x="891170" y="1297597"/>
                </a:lnTo>
                <a:lnTo>
                  <a:pt x="912712" y="1351496"/>
                </a:lnTo>
                <a:lnTo>
                  <a:pt x="933782" y="1403200"/>
                </a:lnTo>
                <a:lnTo>
                  <a:pt x="954416" y="1452434"/>
                </a:lnTo>
                <a:lnTo>
                  <a:pt x="974647" y="1498921"/>
                </a:lnTo>
                <a:lnTo>
                  <a:pt x="994508" y="1542384"/>
                </a:lnTo>
                <a:lnTo>
                  <a:pt x="1014033" y="1582547"/>
                </a:lnTo>
                <a:lnTo>
                  <a:pt x="1033257" y="1619132"/>
                </a:lnTo>
                <a:lnTo>
                  <a:pt x="1070934" y="1680464"/>
                </a:lnTo>
                <a:lnTo>
                  <a:pt x="1107807" y="1724166"/>
                </a:lnTo>
                <a:lnTo>
                  <a:pt x="1144147" y="1748024"/>
                </a:lnTo>
                <a:lnTo>
                  <a:pt x="1162202" y="1751820"/>
                </a:lnTo>
                <a:lnTo>
                  <a:pt x="1179545" y="1749881"/>
                </a:lnTo>
                <a:lnTo>
                  <a:pt x="1229204" y="1726738"/>
                </a:lnTo>
                <a:lnTo>
                  <a:pt x="1260648" y="1697926"/>
                </a:lnTo>
                <a:lnTo>
                  <a:pt x="1291054" y="1659393"/>
                </a:lnTo>
                <a:lnTo>
                  <a:pt x="1320675" y="1611983"/>
                </a:lnTo>
                <a:lnTo>
                  <a:pt x="1349761" y="1556541"/>
                </a:lnTo>
                <a:lnTo>
                  <a:pt x="1378563" y="1493911"/>
                </a:lnTo>
                <a:lnTo>
                  <a:pt x="1407333" y="1424939"/>
                </a:lnTo>
                <a:lnTo>
                  <a:pt x="1421785" y="1388338"/>
                </a:lnTo>
                <a:lnTo>
                  <a:pt x="1436322" y="1350468"/>
                </a:lnTo>
                <a:lnTo>
                  <a:pt x="1450977" y="1311435"/>
                </a:lnTo>
                <a:lnTo>
                  <a:pt x="1465781" y="1271344"/>
                </a:lnTo>
                <a:lnTo>
                  <a:pt x="1480766" y="1230301"/>
                </a:lnTo>
                <a:lnTo>
                  <a:pt x="1495962" y="1188411"/>
                </a:lnTo>
                <a:lnTo>
                  <a:pt x="1511401" y="1145780"/>
                </a:lnTo>
                <a:lnTo>
                  <a:pt x="1527114" y="1102514"/>
                </a:lnTo>
                <a:lnTo>
                  <a:pt x="1543134" y="1058717"/>
                </a:lnTo>
                <a:lnTo>
                  <a:pt x="1559491" y="1014496"/>
                </a:lnTo>
                <a:lnTo>
                  <a:pt x="1576216" y="969957"/>
                </a:lnTo>
                <a:lnTo>
                  <a:pt x="1593342" y="925204"/>
                </a:lnTo>
                <a:lnTo>
                  <a:pt x="1610899" y="880343"/>
                </a:lnTo>
                <a:lnTo>
                  <a:pt x="1628919" y="835481"/>
                </a:lnTo>
                <a:lnTo>
                  <a:pt x="1647433" y="790722"/>
                </a:lnTo>
                <a:lnTo>
                  <a:pt x="1666473" y="746172"/>
                </a:lnTo>
                <a:lnTo>
                  <a:pt x="1686070" y="701937"/>
                </a:lnTo>
                <a:lnTo>
                  <a:pt x="1706256" y="658121"/>
                </a:lnTo>
                <a:lnTo>
                  <a:pt x="1727061" y="614832"/>
                </a:lnTo>
                <a:lnTo>
                  <a:pt x="1748518" y="572174"/>
                </a:lnTo>
                <a:lnTo>
                  <a:pt x="1770657" y="530254"/>
                </a:lnTo>
                <a:lnTo>
                  <a:pt x="1793510" y="489175"/>
                </a:lnTo>
                <a:lnTo>
                  <a:pt x="1817109" y="449045"/>
                </a:lnTo>
                <a:lnTo>
                  <a:pt x="1841485" y="409968"/>
                </a:lnTo>
                <a:lnTo>
                  <a:pt x="1866669" y="372051"/>
                </a:lnTo>
                <a:lnTo>
                  <a:pt x="1892692" y="335399"/>
                </a:lnTo>
                <a:lnTo>
                  <a:pt x="1919587" y="300117"/>
                </a:lnTo>
                <a:lnTo>
                  <a:pt x="1947384" y="266311"/>
                </a:lnTo>
                <a:lnTo>
                  <a:pt x="1976115" y="234086"/>
                </a:lnTo>
                <a:lnTo>
                  <a:pt x="2005811" y="203549"/>
                </a:lnTo>
                <a:lnTo>
                  <a:pt x="2036504" y="174805"/>
                </a:lnTo>
                <a:lnTo>
                  <a:pt x="2068225" y="147958"/>
                </a:lnTo>
                <a:lnTo>
                  <a:pt x="2101005" y="123116"/>
                </a:lnTo>
                <a:lnTo>
                  <a:pt x="2134876" y="100383"/>
                </a:lnTo>
                <a:lnTo>
                  <a:pt x="2169869" y="79865"/>
                </a:lnTo>
                <a:lnTo>
                  <a:pt x="2206016" y="61668"/>
                </a:lnTo>
                <a:lnTo>
                  <a:pt x="2243348" y="45897"/>
                </a:lnTo>
                <a:lnTo>
                  <a:pt x="2281896" y="32657"/>
                </a:lnTo>
                <a:lnTo>
                  <a:pt x="2321693" y="22055"/>
                </a:lnTo>
                <a:lnTo>
                  <a:pt x="2362768" y="14196"/>
                </a:lnTo>
                <a:lnTo>
                  <a:pt x="2405154" y="9186"/>
                </a:lnTo>
                <a:lnTo>
                  <a:pt x="2448882" y="7129"/>
                </a:lnTo>
                <a:lnTo>
                  <a:pt x="2457610" y="6991"/>
                </a:lnTo>
                <a:lnTo>
                  <a:pt x="2462156" y="6842"/>
                </a:lnTo>
                <a:lnTo>
                  <a:pt x="2408909" y="5782"/>
                </a:lnTo>
                <a:lnTo>
                  <a:pt x="2363607" y="5377"/>
                </a:lnTo>
                <a:lnTo>
                  <a:pt x="2306263" y="4956"/>
                </a:lnTo>
                <a:lnTo>
                  <a:pt x="2237920" y="4523"/>
                </a:lnTo>
                <a:lnTo>
                  <a:pt x="2159619" y="4084"/>
                </a:lnTo>
                <a:lnTo>
                  <a:pt x="2117059" y="3863"/>
                </a:lnTo>
                <a:lnTo>
                  <a:pt x="2072400" y="3642"/>
                </a:lnTo>
                <a:lnTo>
                  <a:pt x="2025771" y="3422"/>
                </a:lnTo>
                <a:lnTo>
                  <a:pt x="1977304" y="3203"/>
                </a:lnTo>
                <a:lnTo>
                  <a:pt x="1927129" y="2987"/>
                </a:lnTo>
                <a:lnTo>
                  <a:pt x="1875374" y="2773"/>
                </a:lnTo>
                <a:lnTo>
                  <a:pt x="1822172" y="2562"/>
                </a:lnTo>
                <a:lnTo>
                  <a:pt x="1767651" y="2355"/>
                </a:lnTo>
                <a:lnTo>
                  <a:pt x="1711941" y="2153"/>
                </a:lnTo>
                <a:lnTo>
                  <a:pt x="1655174" y="1956"/>
                </a:lnTo>
                <a:lnTo>
                  <a:pt x="1597479" y="1765"/>
                </a:lnTo>
                <a:lnTo>
                  <a:pt x="1538987" y="1580"/>
                </a:lnTo>
                <a:lnTo>
                  <a:pt x="1479827" y="1402"/>
                </a:lnTo>
                <a:lnTo>
                  <a:pt x="1420129" y="1232"/>
                </a:lnTo>
                <a:lnTo>
                  <a:pt x="1360025" y="1070"/>
                </a:lnTo>
                <a:lnTo>
                  <a:pt x="1299643" y="917"/>
                </a:lnTo>
                <a:lnTo>
                  <a:pt x="1239115" y="773"/>
                </a:lnTo>
                <a:lnTo>
                  <a:pt x="1178570" y="640"/>
                </a:lnTo>
                <a:lnTo>
                  <a:pt x="1118138" y="517"/>
                </a:lnTo>
                <a:lnTo>
                  <a:pt x="1057950" y="406"/>
                </a:lnTo>
                <a:lnTo>
                  <a:pt x="998135" y="307"/>
                </a:lnTo>
                <a:lnTo>
                  <a:pt x="938825" y="220"/>
                </a:lnTo>
                <a:lnTo>
                  <a:pt x="880148" y="147"/>
                </a:lnTo>
                <a:lnTo>
                  <a:pt x="822236" y="88"/>
                </a:lnTo>
                <a:lnTo>
                  <a:pt x="765218" y="43"/>
                </a:lnTo>
                <a:lnTo>
                  <a:pt x="709224" y="13"/>
                </a:lnTo>
                <a:lnTo>
                  <a:pt x="654385" y="0"/>
                </a:lnTo>
                <a:lnTo>
                  <a:pt x="600831" y="2"/>
                </a:lnTo>
                <a:lnTo>
                  <a:pt x="548692" y="22"/>
                </a:lnTo>
                <a:lnTo>
                  <a:pt x="498098" y="59"/>
                </a:lnTo>
                <a:lnTo>
                  <a:pt x="449180" y="114"/>
                </a:lnTo>
                <a:lnTo>
                  <a:pt x="402067" y="189"/>
                </a:lnTo>
                <a:lnTo>
                  <a:pt x="356889" y="283"/>
                </a:lnTo>
                <a:lnTo>
                  <a:pt x="313777" y="397"/>
                </a:lnTo>
                <a:lnTo>
                  <a:pt x="272861" y="532"/>
                </a:lnTo>
                <a:lnTo>
                  <a:pt x="234271" y="688"/>
                </a:lnTo>
                <a:lnTo>
                  <a:pt x="164590" y="1068"/>
                </a:lnTo>
                <a:lnTo>
                  <a:pt x="105775" y="1540"/>
                </a:lnTo>
                <a:lnTo>
                  <a:pt x="58867" y="2111"/>
                </a:lnTo>
                <a:lnTo>
                  <a:pt x="13109" y="3162"/>
                </a:lnTo>
                <a:lnTo>
                  <a:pt x="0" y="4461"/>
                </a:lnTo>
                <a:lnTo>
                  <a:pt x="3492" y="4953"/>
                </a:lnTo>
                <a:lnTo>
                  <a:pt x="11133" y="5475"/>
                </a:lnTo>
                <a:close/>
              </a:path>
            </a:pathLst>
          </a:custGeom>
          <a:ln w="31412">
            <a:solidFill>
              <a:srgbClr val="000000"/>
            </a:solidFill>
            <a:prstDash val="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p:nvPr/>
        </p:nvSpPr>
        <p:spPr>
          <a:xfrm>
            <a:off x="11450635" y="2328775"/>
            <a:ext cx="2722245" cy="250825"/>
          </a:xfrm>
          <a:custGeom>
            <a:avLst/>
            <a:gdLst/>
            <a:ahLst/>
            <a:cxnLst/>
            <a:rect l="l" t="t" r="r" b="b"/>
            <a:pathLst>
              <a:path w="2722244" h="250825">
                <a:moveTo>
                  <a:pt x="0" y="0"/>
                </a:moveTo>
                <a:lnTo>
                  <a:pt x="2721854" y="0"/>
                </a:lnTo>
                <a:lnTo>
                  <a:pt x="2721854" y="250820"/>
                </a:lnTo>
                <a:lnTo>
                  <a:pt x="0" y="250820"/>
                </a:lnTo>
                <a:lnTo>
                  <a:pt x="0"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txBox="1"/>
          <p:nvPr/>
        </p:nvSpPr>
        <p:spPr>
          <a:xfrm>
            <a:off x="5714382" y="2808963"/>
            <a:ext cx="5649595" cy="528320"/>
          </a:xfrm>
          <a:prstGeom prst="rect">
            <a:avLst/>
          </a:prstGeom>
        </p:spPr>
        <p:txBody>
          <a:bodyPr vert="horz" wrap="square" lIns="0" tIns="12065" rIns="0" bIns="0" rtlCol="0">
            <a:spAutoFit/>
          </a:bodyPr>
          <a:lstStyle/>
          <a:p>
            <a:pPr marL="38100" marR="0" lvl="0" indent="0" algn="l" defTabSz="914400" rtl="0" eaLnBrk="1" fontAlgn="auto" latinLnBrk="0" hangingPunct="1">
              <a:lnSpc>
                <a:spcPct val="100000"/>
              </a:lnSpc>
              <a:spcBef>
                <a:spcPts val="95"/>
              </a:spcBef>
              <a:spcAft>
                <a:spcPts val="0"/>
              </a:spcAft>
              <a:buClrTx/>
              <a:buSzTx/>
              <a:buFontTx/>
              <a:buNone/>
              <a:tabLst>
                <a:tab pos="1672589" algn="l"/>
                <a:tab pos="4331970" algn="l"/>
              </a:tabLst>
              <a:defRPr/>
            </a:pPr>
            <a:r>
              <a:rPr kumimoji="1" sz="3300" b="0" i="0" u="none" strike="noStrike" kern="1200" cap="none" spc="-390" normalizeH="0" baseline="0" noProof="0" dirty="0">
                <a:ln>
                  <a:noFill/>
                </a:ln>
                <a:solidFill>
                  <a:prstClr val="black"/>
                </a:solidFill>
                <a:effectLst/>
                <a:uLnTx/>
                <a:uFillTx/>
                <a:latin typeface="Lucida Sans Unicode"/>
                <a:ea typeface="+mn-ea"/>
                <a:cs typeface="Lucida Sans Unicode"/>
              </a:rPr>
              <a:t>argmax</a:t>
            </a:r>
            <a:r>
              <a:rPr kumimoji="1" sz="3300" b="0" i="0" u="none" strike="noStrike" kern="1200" cap="none" spc="-260" normalizeH="0" baseline="0" noProof="0" dirty="0">
                <a:ln>
                  <a:noFill/>
                </a:ln>
                <a:solidFill>
                  <a:prstClr val="black"/>
                </a:solidFill>
                <a:effectLst/>
                <a:uLnTx/>
                <a:uFillTx/>
                <a:latin typeface="Lucida Sans Unicode"/>
                <a:ea typeface="+mn-ea"/>
                <a:cs typeface="Lucida Sans Unicode"/>
              </a:rPr>
              <a:t> </a:t>
            </a:r>
            <a:r>
              <a:rPr kumimoji="1" sz="3525" b="0" i="1" u="none" strike="noStrike" kern="1200" cap="none" spc="-202" normalizeH="0" baseline="-18912" noProof="0" dirty="0">
                <a:ln>
                  <a:noFill/>
                </a:ln>
                <a:solidFill>
                  <a:prstClr val="black"/>
                </a:solidFill>
                <a:effectLst/>
                <a:uLnTx/>
                <a:uFillTx/>
                <a:latin typeface="Palatino Linotype"/>
                <a:ea typeface="+mn-ea"/>
                <a:cs typeface="Palatino Linotype"/>
              </a:rPr>
              <a:t>z	</a:t>
            </a:r>
            <a:r>
              <a:rPr kumimoji="1" sz="3300" b="0" i="1" u="none" strike="noStrike" kern="1200" cap="none" spc="0" normalizeH="0" baseline="0" noProof="0" dirty="0">
                <a:ln>
                  <a:noFill/>
                </a:ln>
                <a:solidFill>
                  <a:prstClr val="black"/>
                </a:solidFill>
                <a:effectLst/>
                <a:uLnTx/>
                <a:uFillTx/>
                <a:latin typeface="Palatino Linotype"/>
                <a:ea typeface="+mn-ea"/>
                <a:cs typeface="Palatino Linotype"/>
              </a:rPr>
              <a:t>f</a:t>
            </a:r>
            <a:r>
              <a:rPr kumimoji="1" sz="3300" b="0" i="0" u="none" strike="noStrike" kern="1200" cap="none" spc="0" normalizeH="0" baseline="0" noProof="0" dirty="0">
                <a:ln>
                  <a:noFill/>
                </a:ln>
                <a:solidFill>
                  <a:prstClr val="black"/>
                </a:solidFill>
                <a:effectLst/>
                <a:uLnTx/>
                <a:uFillTx/>
                <a:latin typeface="Lucida Sans Unicode"/>
                <a:ea typeface="+mn-ea"/>
                <a:cs typeface="Lucida Sans Unicode"/>
              </a:rPr>
              <a:t>(</a:t>
            </a:r>
            <a:r>
              <a:rPr kumimoji="1" sz="3300" b="0" i="1" u="none" strike="noStrike" kern="1200" cap="none" spc="0" normalizeH="0" baseline="0" noProof="0" dirty="0">
                <a:ln>
                  <a:noFill/>
                </a:ln>
                <a:solidFill>
                  <a:prstClr val="black"/>
                </a:solidFill>
                <a:effectLst/>
                <a:uLnTx/>
                <a:uFillTx/>
                <a:latin typeface="Palatino Linotype"/>
                <a:ea typeface="+mn-ea"/>
                <a:cs typeface="Palatino Linotype"/>
              </a:rPr>
              <a:t>z</a:t>
            </a:r>
            <a:r>
              <a:rPr kumimoji="1" sz="3300" b="0" i="0" u="none" strike="noStrike" kern="1200" cap="none" spc="0"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24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40" normalizeH="0" baseline="0" noProof="0" dirty="0">
                <a:ln>
                  <a:noFill/>
                </a:ln>
                <a:solidFill>
                  <a:prstClr val="black"/>
                </a:solidFill>
                <a:effectLst/>
                <a:uLnTx/>
                <a:uFillTx/>
                <a:latin typeface="Lucida Sans Unicode"/>
                <a:ea typeface="+mn-ea"/>
                <a:cs typeface="Lucida Sans Unicode"/>
              </a:rPr>
              <a:t>argmin</a:t>
            </a:r>
            <a:r>
              <a:rPr kumimoji="1" sz="3300" b="0" i="0" u="none" strike="noStrike" kern="1200" cap="none" spc="-260" normalizeH="0" baseline="0" noProof="0" dirty="0">
                <a:ln>
                  <a:noFill/>
                </a:ln>
                <a:solidFill>
                  <a:prstClr val="black"/>
                </a:solidFill>
                <a:effectLst/>
                <a:uLnTx/>
                <a:uFillTx/>
                <a:latin typeface="Lucida Sans Unicode"/>
                <a:ea typeface="+mn-ea"/>
                <a:cs typeface="Lucida Sans Unicode"/>
              </a:rPr>
              <a:t> </a:t>
            </a:r>
            <a:r>
              <a:rPr kumimoji="1" sz="3525" b="0" i="1" u="none" strike="noStrike" kern="1200" cap="none" spc="-202" normalizeH="0" baseline="-18912" noProof="0" dirty="0">
                <a:ln>
                  <a:noFill/>
                </a:ln>
                <a:solidFill>
                  <a:prstClr val="black"/>
                </a:solidFill>
                <a:effectLst/>
                <a:uLnTx/>
                <a:uFillTx/>
                <a:latin typeface="Palatino Linotype"/>
                <a:ea typeface="+mn-ea"/>
                <a:cs typeface="Palatino Linotype"/>
              </a:rPr>
              <a:t>z	</a:t>
            </a:r>
            <a:r>
              <a:rPr kumimoji="1" sz="4950" b="0" i="0" u="none" strike="noStrike" kern="1200" cap="none" spc="-44" normalizeH="0" baseline="-10942" noProof="0" dirty="0">
                <a:ln>
                  <a:noFill/>
                </a:ln>
                <a:solidFill>
                  <a:prstClr val="black"/>
                </a:solidFill>
                <a:effectLst/>
                <a:uLnTx/>
                <a:uFillTx/>
                <a:latin typeface="Elephant"/>
                <a:ea typeface="+mn-ea"/>
                <a:cs typeface="Elephant"/>
              </a:rPr>
              <a:t>(</a:t>
            </a:r>
            <a:r>
              <a:rPr kumimoji="1" sz="3300" b="0" i="0" u="none" strike="noStrike" kern="1200" cap="none" spc="-30" normalizeH="0" baseline="0" noProof="0" dirty="0">
                <a:ln>
                  <a:noFill/>
                </a:ln>
                <a:solidFill>
                  <a:prstClr val="black"/>
                </a:solidFill>
                <a:effectLst/>
                <a:uLnTx/>
                <a:uFillTx/>
                <a:latin typeface="Lucida Sans Unicode"/>
                <a:ea typeface="+mn-ea"/>
                <a:cs typeface="Lucida Sans Unicode"/>
              </a:rPr>
              <a:t>−</a:t>
            </a:r>
            <a:r>
              <a:rPr kumimoji="1" sz="3300" b="0" i="1" u="none" strike="noStrike" kern="1200" cap="none" spc="-30" normalizeH="0" baseline="0" noProof="0" dirty="0">
                <a:ln>
                  <a:noFill/>
                </a:ln>
                <a:solidFill>
                  <a:prstClr val="black"/>
                </a:solidFill>
                <a:effectLst/>
                <a:uLnTx/>
                <a:uFillTx/>
                <a:latin typeface="Palatino Linotype"/>
                <a:ea typeface="+mn-ea"/>
                <a:cs typeface="Palatino Linotype"/>
              </a:rPr>
              <a:t>f</a:t>
            </a:r>
            <a:r>
              <a:rPr kumimoji="1" sz="3300" b="0" i="0" u="none" strike="noStrike" kern="1200" cap="none" spc="-30" normalizeH="0" baseline="0" noProof="0" dirty="0">
                <a:ln>
                  <a:noFill/>
                </a:ln>
                <a:solidFill>
                  <a:prstClr val="black"/>
                </a:solidFill>
                <a:effectLst/>
                <a:uLnTx/>
                <a:uFillTx/>
                <a:latin typeface="Lucida Sans Unicode"/>
                <a:ea typeface="+mn-ea"/>
                <a:cs typeface="Lucida Sans Unicode"/>
              </a:rPr>
              <a:t>(</a:t>
            </a:r>
            <a:r>
              <a:rPr kumimoji="1" sz="3300" b="0" i="1" u="none" strike="noStrike" kern="1200" cap="none" spc="-30" normalizeH="0" baseline="0" noProof="0" dirty="0">
                <a:ln>
                  <a:noFill/>
                </a:ln>
                <a:solidFill>
                  <a:prstClr val="black"/>
                </a:solidFill>
                <a:effectLst/>
                <a:uLnTx/>
                <a:uFillTx/>
                <a:latin typeface="Palatino Linotype"/>
                <a:ea typeface="+mn-ea"/>
                <a:cs typeface="Palatino Linotype"/>
              </a:rPr>
              <a:t>z</a:t>
            </a:r>
            <a:r>
              <a:rPr kumimoji="1" sz="3300" b="0" i="0" u="none" strike="noStrike" kern="1200" cap="none" spc="-30" normalizeH="0" baseline="0" noProof="0" dirty="0">
                <a:ln>
                  <a:noFill/>
                </a:ln>
                <a:solidFill>
                  <a:prstClr val="black"/>
                </a:solidFill>
                <a:effectLst/>
                <a:uLnTx/>
                <a:uFillTx/>
                <a:latin typeface="Lucida Sans Unicode"/>
                <a:ea typeface="+mn-ea"/>
                <a:cs typeface="Lucida Sans Unicode"/>
              </a:rPr>
              <a:t>)</a:t>
            </a:r>
            <a:r>
              <a:rPr kumimoji="1" sz="4950" b="0" i="0" u="none" strike="noStrike" kern="1200" cap="none" spc="-44" normalizeH="0" baseline="-10942" noProof="0" dirty="0">
                <a:ln>
                  <a:noFill/>
                </a:ln>
                <a:solidFill>
                  <a:prstClr val="black"/>
                </a:solidFill>
                <a:effectLst/>
                <a:uLnTx/>
                <a:uFillTx/>
                <a:latin typeface="Elephant"/>
                <a:ea typeface="+mn-ea"/>
                <a:cs typeface="Elephant"/>
              </a:rPr>
              <a:t>)</a:t>
            </a:r>
            <a:endParaRPr kumimoji="1" sz="4950" b="0" i="0" u="none" strike="noStrike" kern="1200" cap="none" spc="0" normalizeH="0" baseline="-10942" noProof="0">
              <a:ln>
                <a:noFill/>
              </a:ln>
              <a:solidFill>
                <a:prstClr val="black"/>
              </a:solidFill>
              <a:effectLst/>
              <a:uLnTx/>
              <a:uFillTx/>
              <a:latin typeface="Elephant"/>
              <a:ea typeface="+mn-ea"/>
              <a:cs typeface="Elephant"/>
            </a:endParaRPr>
          </a:p>
        </p:txBody>
      </p:sp>
      <p:sp>
        <p:nvSpPr>
          <p:cNvPr id="8" name="object 8"/>
          <p:cNvSpPr/>
          <p:nvPr/>
        </p:nvSpPr>
        <p:spPr>
          <a:xfrm>
            <a:off x="11624941" y="2552026"/>
            <a:ext cx="2463165" cy="1751964"/>
          </a:xfrm>
          <a:custGeom>
            <a:avLst/>
            <a:gdLst/>
            <a:ahLst/>
            <a:cxnLst/>
            <a:rect l="l" t="t" r="r" b="b"/>
            <a:pathLst>
              <a:path w="2463165" h="1751964">
                <a:moveTo>
                  <a:pt x="1162198" y="0"/>
                </a:moveTo>
                <a:lnTo>
                  <a:pt x="1126023" y="13106"/>
                </a:lnTo>
                <a:lnTo>
                  <a:pt x="1089451" y="47163"/>
                </a:lnTo>
                <a:lnTo>
                  <a:pt x="1052210" y="99957"/>
                </a:lnTo>
                <a:lnTo>
                  <a:pt x="1014031" y="169273"/>
                </a:lnTo>
                <a:lnTo>
                  <a:pt x="994505" y="209436"/>
                </a:lnTo>
                <a:lnTo>
                  <a:pt x="974644" y="252899"/>
                </a:lnTo>
                <a:lnTo>
                  <a:pt x="954413" y="299386"/>
                </a:lnTo>
                <a:lnTo>
                  <a:pt x="933779" y="348620"/>
                </a:lnTo>
                <a:lnTo>
                  <a:pt x="912708" y="400325"/>
                </a:lnTo>
                <a:lnTo>
                  <a:pt x="891167" y="454223"/>
                </a:lnTo>
                <a:lnTo>
                  <a:pt x="869121" y="510038"/>
                </a:lnTo>
                <a:lnTo>
                  <a:pt x="823382" y="626312"/>
                </a:lnTo>
                <a:lnTo>
                  <a:pt x="799621" y="686217"/>
                </a:lnTo>
                <a:lnTo>
                  <a:pt x="775221" y="746933"/>
                </a:lnTo>
                <a:lnTo>
                  <a:pt x="750148" y="808182"/>
                </a:lnTo>
                <a:lnTo>
                  <a:pt x="724368" y="869687"/>
                </a:lnTo>
                <a:lnTo>
                  <a:pt x="701777" y="922180"/>
                </a:lnTo>
                <a:lnTo>
                  <a:pt x="678637" y="974489"/>
                </a:lnTo>
                <a:lnTo>
                  <a:pt x="654956" y="1026450"/>
                </a:lnTo>
                <a:lnTo>
                  <a:pt x="630740" y="1077897"/>
                </a:lnTo>
                <a:lnTo>
                  <a:pt x="605997" y="1128664"/>
                </a:lnTo>
                <a:lnTo>
                  <a:pt x="580733" y="1178586"/>
                </a:lnTo>
                <a:lnTo>
                  <a:pt x="554955" y="1227497"/>
                </a:lnTo>
                <a:lnTo>
                  <a:pt x="528671" y="1275232"/>
                </a:lnTo>
                <a:lnTo>
                  <a:pt x="501887" y="1321626"/>
                </a:lnTo>
                <a:lnTo>
                  <a:pt x="474611" y="1366511"/>
                </a:lnTo>
                <a:lnTo>
                  <a:pt x="446849" y="1409724"/>
                </a:lnTo>
                <a:lnTo>
                  <a:pt x="418608" y="1451099"/>
                </a:lnTo>
                <a:lnTo>
                  <a:pt x="389897" y="1490469"/>
                </a:lnTo>
                <a:lnTo>
                  <a:pt x="360720" y="1527670"/>
                </a:lnTo>
                <a:lnTo>
                  <a:pt x="331087" y="1562536"/>
                </a:lnTo>
                <a:lnTo>
                  <a:pt x="301002" y="1594901"/>
                </a:lnTo>
                <a:lnTo>
                  <a:pt x="270475" y="1624600"/>
                </a:lnTo>
                <a:lnTo>
                  <a:pt x="239511" y="1651467"/>
                </a:lnTo>
                <a:lnTo>
                  <a:pt x="208117" y="1675337"/>
                </a:lnTo>
                <a:lnTo>
                  <a:pt x="144071" y="1713424"/>
                </a:lnTo>
                <a:lnTo>
                  <a:pt x="78390" y="1737534"/>
                </a:lnTo>
                <a:lnTo>
                  <a:pt x="3492" y="1746867"/>
                </a:lnTo>
                <a:lnTo>
                  <a:pt x="0" y="1747359"/>
                </a:lnTo>
                <a:lnTo>
                  <a:pt x="80767" y="1750007"/>
                </a:lnTo>
                <a:lnTo>
                  <a:pt x="600830" y="1751818"/>
                </a:lnTo>
                <a:lnTo>
                  <a:pt x="2441127" y="1745656"/>
                </a:lnTo>
                <a:lnTo>
                  <a:pt x="2459223" y="1745301"/>
                </a:lnTo>
                <a:lnTo>
                  <a:pt x="2462650" y="1745135"/>
                </a:lnTo>
                <a:lnTo>
                  <a:pt x="2462155" y="1744977"/>
                </a:lnTo>
                <a:lnTo>
                  <a:pt x="2457609" y="1744829"/>
                </a:lnTo>
                <a:lnTo>
                  <a:pt x="2448881" y="1744691"/>
                </a:lnTo>
                <a:lnTo>
                  <a:pt x="2405153" y="1742634"/>
                </a:lnTo>
                <a:lnTo>
                  <a:pt x="2362767" y="1737624"/>
                </a:lnTo>
                <a:lnTo>
                  <a:pt x="2321692" y="1729765"/>
                </a:lnTo>
                <a:lnTo>
                  <a:pt x="2281896" y="1719163"/>
                </a:lnTo>
                <a:lnTo>
                  <a:pt x="2243347" y="1705923"/>
                </a:lnTo>
                <a:lnTo>
                  <a:pt x="2206016" y="1690152"/>
                </a:lnTo>
                <a:lnTo>
                  <a:pt x="2169869" y="1671955"/>
                </a:lnTo>
                <a:lnTo>
                  <a:pt x="2134875" y="1651437"/>
                </a:lnTo>
                <a:lnTo>
                  <a:pt x="2101004" y="1628704"/>
                </a:lnTo>
                <a:lnTo>
                  <a:pt x="2068224" y="1603862"/>
                </a:lnTo>
                <a:lnTo>
                  <a:pt x="2036503" y="1577015"/>
                </a:lnTo>
                <a:lnTo>
                  <a:pt x="2005811" y="1548271"/>
                </a:lnTo>
                <a:lnTo>
                  <a:pt x="1976115" y="1517734"/>
                </a:lnTo>
                <a:lnTo>
                  <a:pt x="1947384" y="1485509"/>
                </a:lnTo>
                <a:lnTo>
                  <a:pt x="1919587" y="1451703"/>
                </a:lnTo>
                <a:lnTo>
                  <a:pt x="1892692" y="1416421"/>
                </a:lnTo>
                <a:lnTo>
                  <a:pt x="1866668" y="1379769"/>
                </a:lnTo>
                <a:lnTo>
                  <a:pt x="1841485" y="1341851"/>
                </a:lnTo>
                <a:lnTo>
                  <a:pt x="1817109" y="1302775"/>
                </a:lnTo>
                <a:lnTo>
                  <a:pt x="1793510" y="1262645"/>
                </a:lnTo>
                <a:lnTo>
                  <a:pt x="1770657" y="1221566"/>
                </a:lnTo>
                <a:lnTo>
                  <a:pt x="1748517" y="1179646"/>
                </a:lnTo>
                <a:lnTo>
                  <a:pt x="1727061" y="1136988"/>
                </a:lnTo>
                <a:lnTo>
                  <a:pt x="1706255" y="1093698"/>
                </a:lnTo>
                <a:lnTo>
                  <a:pt x="1686070" y="1049883"/>
                </a:lnTo>
                <a:lnTo>
                  <a:pt x="1666473" y="1005648"/>
                </a:lnTo>
                <a:lnTo>
                  <a:pt x="1647433" y="961098"/>
                </a:lnTo>
                <a:lnTo>
                  <a:pt x="1628919" y="916339"/>
                </a:lnTo>
                <a:lnTo>
                  <a:pt x="1610899" y="871477"/>
                </a:lnTo>
                <a:lnTo>
                  <a:pt x="1593341" y="826616"/>
                </a:lnTo>
                <a:lnTo>
                  <a:pt x="1576216" y="781863"/>
                </a:lnTo>
                <a:lnTo>
                  <a:pt x="1559490" y="737324"/>
                </a:lnTo>
                <a:lnTo>
                  <a:pt x="1543133" y="693103"/>
                </a:lnTo>
                <a:lnTo>
                  <a:pt x="1527114" y="649306"/>
                </a:lnTo>
                <a:lnTo>
                  <a:pt x="1480765" y="521519"/>
                </a:lnTo>
                <a:lnTo>
                  <a:pt x="1465780" y="480476"/>
                </a:lnTo>
                <a:lnTo>
                  <a:pt x="1450976" y="440385"/>
                </a:lnTo>
                <a:lnTo>
                  <a:pt x="1436321" y="401352"/>
                </a:lnTo>
                <a:lnTo>
                  <a:pt x="1421783" y="363482"/>
                </a:lnTo>
                <a:lnTo>
                  <a:pt x="1407332" y="326881"/>
                </a:lnTo>
                <a:lnTo>
                  <a:pt x="1378561" y="257909"/>
                </a:lnTo>
                <a:lnTo>
                  <a:pt x="1349758" y="195279"/>
                </a:lnTo>
                <a:lnTo>
                  <a:pt x="1320672" y="139837"/>
                </a:lnTo>
                <a:lnTo>
                  <a:pt x="1291051" y="92427"/>
                </a:lnTo>
                <a:lnTo>
                  <a:pt x="1260645" y="53894"/>
                </a:lnTo>
                <a:lnTo>
                  <a:pt x="1229201" y="25082"/>
                </a:lnTo>
                <a:lnTo>
                  <a:pt x="1179541" y="1938"/>
                </a:lnTo>
                <a:lnTo>
                  <a:pt x="1162198" y="0"/>
                </a:lnTo>
                <a:close/>
              </a:path>
            </a:pathLst>
          </a:custGeom>
          <a:solidFill>
            <a:srgbClr val="D5D5D5">
              <a:alpha val="65029"/>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p:cNvSpPr/>
          <p:nvPr/>
        </p:nvSpPr>
        <p:spPr>
          <a:xfrm>
            <a:off x="11624939" y="2552026"/>
            <a:ext cx="2463165" cy="1751964"/>
          </a:xfrm>
          <a:custGeom>
            <a:avLst/>
            <a:gdLst/>
            <a:ahLst/>
            <a:cxnLst/>
            <a:rect l="l" t="t" r="r" b="b"/>
            <a:pathLst>
              <a:path w="2463165" h="1751964">
                <a:moveTo>
                  <a:pt x="11133" y="1746345"/>
                </a:moveTo>
                <a:lnTo>
                  <a:pt x="78391" y="1737534"/>
                </a:lnTo>
                <a:lnTo>
                  <a:pt x="144072" y="1713424"/>
                </a:lnTo>
                <a:lnTo>
                  <a:pt x="208120" y="1675337"/>
                </a:lnTo>
                <a:lnTo>
                  <a:pt x="239513" y="1651467"/>
                </a:lnTo>
                <a:lnTo>
                  <a:pt x="270477" y="1624600"/>
                </a:lnTo>
                <a:lnTo>
                  <a:pt x="301005" y="1594901"/>
                </a:lnTo>
                <a:lnTo>
                  <a:pt x="331089" y="1562536"/>
                </a:lnTo>
                <a:lnTo>
                  <a:pt x="360723" y="1527670"/>
                </a:lnTo>
                <a:lnTo>
                  <a:pt x="389899" y="1490469"/>
                </a:lnTo>
                <a:lnTo>
                  <a:pt x="418611" y="1451099"/>
                </a:lnTo>
                <a:lnTo>
                  <a:pt x="446851" y="1409724"/>
                </a:lnTo>
                <a:lnTo>
                  <a:pt x="474613" y="1366511"/>
                </a:lnTo>
                <a:lnTo>
                  <a:pt x="501890" y="1321626"/>
                </a:lnTo>
                <a:lnTo>
                  <a:pt x="528674" y="1275232"/>
                </a:lnTo>
                <a:lnTo>
                  <a:pt x="554958" y="1227497"/>
                </a:lnTo>
                <a:lnTo>
                  <a:pt x="580736" y="1178586"/>
                </a:lnTo>
                <a:lnTo>
                  <a:pt x="606000" y="1128664"/>
                </a:lnTo>
                <a:lnTo>
                  <a:pt x="630744" y="1077897"/>
                </a:lnTo>
                <a:lnTo>
                  <a:pt x="654961" y="1026450"/>
                </a:lnTo>
                <a:lnTo>
                  <a:pt x="678642" y="974489"/>
                </a:lnTo>
                <a:lnTo>
                  <a:pt x="701783" y="922180"/>
                </a:lnTo>
                <a:lnTo>
                  <a:pt x="724374" y="869687"/>
                </a:lnTo>
                <a:lnTo>
                  <a:pt x="750154" y="808181"/>
                </a:lnTo>
                <a:lnTo>
                  <a:pt x="775226" y="746933"/>
                </a:lnTo>
                <a:lnTo>
                  <a:pt x="799626" y="686217"/>
                </a:lnTo>
                <a:lnTo>
                  <a:pt x="823386" y="626311"/>
                </a:lnTo>
                <a:lnTo>
                  <a:pt x="846542" y="567493"/>
                </a:lnTo>
                <a:lnTo>
                  <a:pt x="869125" y="510037"/>
                </a:lnTo>
                <a:lnTo>
                  <a:pt x="891170" y="454222"/>
                </a:lnTo>
                <a:lnTo>
                  <a:pt x="912712" y="400324"/>
                </a:lnTo>
                <a:lnTo>
                  <a:pt x="933782" y="348620"/>
                </a:lnTo>
                <a:lnTo>
                  <a:pt x="954416" y="299386"/>
                </a:lnTo>
                <a:lnTo>
                  <a:pt x="974647" y="252899"/>
                </a:lnTo>
                <a:lnTo>
                  <a:pt x="994508" y="209435"/>
                </a:lnTo>
                <a:lnTo>
                  <a:pt x="1014033" y="169273"/>
                </a:lnTo>
                <a:lnTo>
                  <a:pt x="1033257" y="132687"/>
                </a:lnTo>
                <a:lnTo>
                  <a:pt x="1070934" y="71356"/>
                </a:lnTo>
                <a:lnTo>
                  <a:pt x="1107807" y="27654"/>
                </a:lnTo>
                <a:lnTo>
                  <a:pt x="1144147" y="3795"/>
                </a:lnTo>
                <a:lnTo>
                  <a:pt x="1162202" y="0"/>
                </a:lnTo>
                <a:lnTo>
                  <a:pt x="1179545" y="1938"/>
                </a:lnTo>
                <a:lnTo>
                  <a:pt x="1229204" y="25082"/>
                </a:lnTo>
                <a:lnTo>
                  <a:pt x="1260648" y="53894"/>
                </a:lnTo>
                <a:lnTo>
                  <a:pt x="1291054" y="92427"/>
                </a:lnTo>
                <a:lnTo>
                  <a:pt x="1320675" y="139837"/>
                </a:lnTo>
                <a:lnTo>
                  <a:pt x="1349761" y="195279"/>
                </a:lnTo>
                <a:lnTo>
                  <a:pt x="1378563" y="257909"/>
                </a:lnTo>
                <a:lnTo>
                  <a:pt x="1407333" y="326881"/>
                </a:lnTo>
                <a:lnTo>
                  <a:pt x="1421785" y="363482"/>
                </a:lnTo>
                <a:lnTo>
                  <a:pt x="1436322" y="401352"/>
                </a:lnTo>
                <a:lnTo>
                  <a:pt x="1450977" y="440385"/>
                </a:lnTo>
                <a:lnTo>
                  <a:pt x="1465781" y="480476"/>
                </a:lnTo>
                <a:lnTo>
                  <a:pt x="1480766" y="521519"/>
                </a:lnTo>
                <a:lnTo>
                  <a:pt x="1495962" y="563409"/>
                </a:lnTo>
                <a:lnTo>
                  <a:pt x="1511401" y="606040"/>
                </a:lnTo>
                <a:lnTo>
                  <a:pt x="1527114" y="649306"/>
                </a:lnTo>
                <a:lnTo>
                  <a:pt x="1543134" y="693103"/>
                </a:lnTo>
                <a:lnTo>
                  <a:pt x="1559491" y="737324"/>
                </a:lnTo>
                <a:lnTo>
                  <a:pt x="1576216" y="781863"/>
                </a:lnTo>
                <a:lnTo>
                  <a:pt x="1593342" y="826616"/>
                </a:lnTo>
                <a:lnTo>
                  <a:pt x="1610899" y="871476"/>
                </a:lnTo>
                <a:lnTo>
                  <a:pt x="1628919" y="916339"/>
                </a:lnTo>
                <a:lnTo>
                  <a:pt x="1647433" y="961098"/>
                </a:lnTo>
                <a:lnTo>
                  <a:pt x="1666473" y="1005648"/>
                </a:lnTo>
                <a:lnTo>
                  <a:pt x="1686070" y="1049883"/>
                </a:lnTo>
                <a:lnTo>
                  <a:pt x="1706256" y="1093698"/>
                </a:lnTo>
                <a:lnTo>
                  <a:pt x="1727061" y="1136988"/>
                </a:lnTo>
                <a:lnTo>
                  <a:pt x="1748518" y="1179645"/>
                </a:lnTo>
                <a:lnTo>
                  <a:pt x="1770657" y="1221566"/>
                </a:lnTo>
                <a:lnTo>
                  <a:pt x="1793510" y="1262645"/>
                </a:lnTo>
                <a:lnTo>
                  <a:pt x="1817109" y="1302775"/>
                </a:lnTo>
                <a:lnTo>
                  <a:pt x="1841485" y="1341851"/>
                </a:lnTo>
                <a:lnTo>
                  <a:pt x="1866669" y="1379769"/>
                </a:lnTo>
                <a:lnTo>
                  <a:pt x="1892692" y="1416421"/>
                </a:lnTo>
                <a:lnTo>
                  <a:pt x="1919587" y="1451703"/>
                </a:lnTo>
                <a:lnTo>
                  <a:pt x="1947384" y="1485509"/>
                </a:lnTo>
                <a:lnTo>
                  <a:pt x="1976115" y="1517733"/>
                </a:lnTo>
                <a:lnTo>
                  <a:pt x="2005811" y="1548271"/>
                </a:lnTo>
                <a:lnTo>
                  <a:pt x="2036504" y="1577015"/>
                </a:lnTo>
                <a:lnTo>
                  <a:pt x="2068225" y="1603862"/>
                </a:lnTo>
                <a:lnTo>
                  <a:pt x="2101005" y="1628704"/>
                </a:lnTo>
                <a:lnTo>
                  <a:pt x="2134876" y="1651437"/>
                </a:lnTo>
                <a:lnTo>
                  <a:pt x="2169869" y="1671955"/>
                </a:lnTo>
                <a:lnTo>
                  <a:pt x="2206016" y="1690152"/>
                </a:lnTo>
                <a:lnTo>
                  <a:pt x="2243348" y="1705923"/>
                </a:lnTo>
                <a:lnTo>
                  <a:pt x="2281896" y="1719163"/>
                </a:lnTo>
                <a:lnTo>
                  <a:pt x="2321693" y="1729765"/>
                </a:lnTo>
                <a:lnTo>
                  <a:pt x="2362768" y="1737624"/>
                </a:lnTo>
                <a:lnTo>
                  <a:pt x="2405154" y="1742634"/>
                </a:lnTo>
                <a:lnTo>
                  <a:pt x="2448882" y="1744691"/>
                </a:lnTo>
                <a:lnTo>
                  <a:pt x="2457610" y="1744829"/>
                </a:lnTo>
                <a:lnTo>
                  <a:pt x="2462156" y="1744977"/>
                </a:lnTo>
                <a:lnTo>
                  <a:pt x="2408909" y="1746038"/>
                </a:lnTo>
                <a:lnTo>
                  <a:pt x="2363607" y="1746442"/>
                </a:lnTo>
                <a:lnTo>
                  <a:pt x="2306263" y="1746863"/>
                </a:lnTo>
                <a:lnTo>
                  <a:pt x="2237920" y="1747296"/>
                </a:lnTo>
                <a:lnTo>
                  <a:pt x="2159619" y="1747736"/>
                </a:lnTo>
                <a:lnTo>
                  <a:pt x="2117059" y="1747957"/>
                </a:lnTo>
                <a:lnTo>
                  <a:pt x="2072400" y="1748178"/>
                </a:lnTo>
                <a:lnTo>
                  <a:pt x="2025771" y="1748398"/>
                </a:lnTo>
                <a:lnTo>
                  <a:pt x="1977304" y="1748617"/>
                </a:lnTo>
                <a:lnTo>
                  <a:pt x="1927129" y="1748833"/>
                </a:lnTo>
                <a:lnTo>
                  <a:pt x="1875374" y="1749047"/>
                </a:lnTo>
                <a:lnTo>
                  <a:pt x="1822172" y="1749258"/>
                </a:lnTo>
                <a:lnTo>
                  <a:pt x="1767651" y="1749465"/>
                </a:lnTo>
                <a:lnTo>
                  <a:pt x="1711941" y="1749667"/>
                </a:lnTo>
                <a:lnTo>
                  <a:pt x="1655174" y="1749864"/>
                </a:lnTo>
                <a:lnTo>
                  <a:pt x="1597479" y="1750055"/>
                </a:lnTo>
                <a:lnTo>
                  <a:pt x="1538987" y="1750240"/>
                </a:lnTo>
                <a:lnTo>
                  <a:pt x="1479827" y="1750418"/>
                </a:lnTo>
                <a:lnTo>
                  <a:pt x="1420129" y="1750588"/>
                </a:lnTo>
                <a:lnTo>
                  <a:pt x="1360025" y="1750750"/>
                </a:lnTo>
                <a:lnTo>
                  <a:pt x="1299643" y="1750903"/>
                </a:lnTo>
                <a:lnTo>
                  <a:pt x="1239115" y="1751047"/>
                </a:lnTo>
                <a:lnTo>
                  <a:pt x="1178570" y="1751180"/>
                </a:lnTo>
                <a:lnTo>
                  <a:pt x="1118138" y="1751303"/>
                </a:lnTo>
                <a:lnTo>
                  <a:pt x="1057950" y="1751414"/>
                </a:lnTo>
                <a:lnTo>
                  <a:pt x="998135" y="1751513"/>
                </a:lnTo>
                <a:lnTo>
                  <a:pt x="938825" y="1751600"/>
                </a:lnTo>
                <a:lnTo>
                  <a:pt x="880148" y="1751673"/>
                </a:lnTo>
                <a:lnTo>
                  <a:pt x="822236" y="1751732"/>
                </a:lnTo>
                <a:lnTo>
                  <a:pt x="765218" y="1751777"/>
                </a:lnTo>
                <a:lnTo>
                  <a:pt x="709224" y="1751806"/>
                </a:lnTo>
                <a:lnTo>
                  <a:pt x="654385" y="1751820"/>
                </a:lnTo>
                <a:lnTo>
                  <a:pt x="600831" y="1751818"/>
                </a:lnTo>
                <a:lnTo>
                  <a:pt x="548692" y="1751798"/>
                </a:lnTo>
                <a:lnTo>
                  <a:pt x="498098" y="1751761"/>
                </a:lnTo>
                <a:lnTo>
                  <a:pt x="449180" y="1751705"/>
                </a:lnTo>
                <a:lnTo>
                  <a:pt x="402067" y="1751631"/>
                </a:lnTo>
                <a:lnTo>
                  <a:pt x="356889" y="1751537"/>
                </a:lnTo>
                <a:lnTo>
                  <a:pt x="313777" y="1751423"/>
                </a:lnTo>
                <a:lnTo>
                  <a:pt x="272861" y="1751288"/>
                </a:lnTo>
                <a:lnTo>
                  <a:pt x="234271" y="1751132"/>
                </a:lnTo>
                <a:lnTo>
                  <a:pt x="164590" y="1750752"/>
                </a:lnTo>
                <a:lnTo>
                  <a:pt x="105775" y="1750280"/>
                </a:lnTo>
                <a:lnTo>
                  <a:pt x="58867" y="1749709"/>
                </a:lnTo>
                <a:lnTo>
                  <a:pt x="13109" y="1748658"/>
                </a:lnTo>
                <a:lnTo>
                  <a:pt x="0" y="1747358"/>
                </a:lnTo>
                <a:lnTo>
                  <a:pt x="3492" y="1746867"/>
                </a:lnTo>
                <a:lnTo>
                  <a:pt x="11133" y="1746345"/>
                </a:lnTo>
                <a:close/>
              </a:path>
            </a:pathLst>
          </a:custGeom>
          <a:ln w="31412">
            <a:solidFill>
              <a:srgbClr val="000000"/>
            </a:solidFill>
            <a:prstDash val="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12733172" y="2476110"/>
            <a:ext cx="156783" cy="156783"/>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11614263" y="4278568"/>
            <a:ext cx="2722245" cy="250825"/>
          </a:xfrm>
          <a:custGeom>
            <a:avLst/>
            <a:gdLst/>
            <a:ahLst/>
            <a:cxnLst/>
            <a:rect l="l" t="t" r="r" b="b"/>
            <a:pathLst>
              <a:path w="2722244" h="250825">
                <a:moveTo>
                  <a:pt x="0" y="0"/>
                </a:moveTo>
                <a:lnTo>
                  <a:pt x="2721854" y="0"/>
                </a:lnTo>
                <a:lnTo>
                  <a:pt x="2721854" y="250820"/>
                </a:lnTo>
                <a:lnTo>
                  <a:pt x="0" y="250820"/>
                </a:lnTo>
                <a:lnTo>
                  <a:pt x="0"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p:nvPr/>
        </p:nvSpPr>
        <p:spPr>
          <a:xfrm>
            <a:off x="12725703" y="4202646"/>
            <a:ext cx="156783" cy="156782"/>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txBox="1"/>
          <p:nvPr/>
        </p:nvSpPr>
        <p:spPr>
          <a:xfrm>
            <a:off x="9117020" y="7287536"/>
            <a:ext cx="658495" cy="528320"/>
          </a:xfrm>
          <a:prstGeom prst="rect">
            <a:avLst/>
          </a:prstGeom>
        </p:spPr>
        <p:txBody>
          <a:bodyPr vert="horz" wrap="square" lIns="0" tIns="12065" rIns="0" bIns="0" rtlCol="0">
            <a:spAutoFit/>
          </a:bodyPr>
          <a:lstStyle/>
          <a:p>
            <a:pPr marL="38100" marR="0" lvl="0" indent="0" algn="l" defTabSz="914400" rtl="0" eaLnBrk="1" fontAlgn="auto" latinLnBrk="0" hangingPunct="1">
              <a:lnSpc>
                <a:spcPct val="100000"/>
              </a:lnSpc>
              <a:spcBef>
                <a:spcPts val="95"/>
              </a:spcBef>
              <a:spcAft>
                <a:spcPts val="0"/>
              </a:spcAft>
              <a:buClrTx/>
              <a:buSzTx/>
              <a:buFontTx/>
              <a:buNone/>
              <a:tabLst/>
              <a:defRPr/>
            </a:pPr>
            <a:r>
              <a:rPr kumimoji="1" sz="3300" b="0" i="0" u="none" strike="noStrike" kern="1200" cap="none" spc="-330" normalizeH="0" baseline="0" noProof="0" dirty="0">
                <a:ln>
                  <a:noFill/>
                </a:ln>
                <a:solidFill>
                  <a:prstClr val="black"/>
                </a:solidFill>
                <a:effectLst/>
                <a:uLnTx/>
                <a:uFillTx/>
                <a:latin typeface="Lucida Sans Unicode"/>
                <a:ea typeface="+mn-ea"/>
                <a:cs typeface="Lucida Sans Unicode"/>
              </a:rPr>
              <a:t>2</a:t>
            </a:r>
            <a:r>
              <a:rPr kumimoji="1" sz="3300" b="0" i="1" u="none" strike="noStrike" kern="1200" cap="none" spc="-330" normalizeH="0" baseline="0" noProof="0" dirty="0">
                <a:ln>
                  <a:noFill/>
                </a:ln>
                <a:solidFill>
                  <a:prstClr val="black"/>
                </a:solidFill>
                <a:effectLst/>
                <a:uLnTx/>
                <a:uFillTx/>
                <a:latin typeface="Arial"/>
                <a:ea typeface="+mn-ea"/>
                <a:cs typeface="Arial"/>
              </a:rPr>
              <a:t>σ</a:t>
            </a:r>
            <a:r>
              <a:rPr kumimoji="1" sz="3525" b="0" i="0" u="none" strike="noStrike" kern="1200" cap="none" spc="-494" normalizeH="0" baseline="20094" noProof="0" dirty="0">
                <a:ln>
                  <a:noFill/>
                </a:ln>
                <a:solidFill>
                  <a:prstClr val="black"/>
                </a:solidFill>
                <a:effectLst/>
                <a:uLnTx/>
                <a:uFillTx/>
                <a:latin typeface="Lucida Sans Unicode"/>
                <a:ea typeface="+mn-ea"/>
                <a:cs typeface="Lucida Sans Unicode"/>
              </a:rPr>
              <a:t>2</a:t>
            </a:r>
            <a:endParaRPr kumimoji="1" sz="3525" b="0" i="0" u="none" strike="noStrike" kern="1200" cap="none" spc="0" normalizeH="0" baseline="20094" noProof="0">
              <a:ln>
                <a:noFill/>
              </a:ln>
              <a:solidFill>
                <a:prstClr val="black"/>
              </a:solidFill>
              <a:effectLst/>
              <a:uLnTx/>
              <a:uFillTx/>
              <a:latin typeface="Lucida Sans Unicode"/>
              <a:ea typeface="+mn-ea"/>
              <a:cs typeface="Lucida Sans Unicode"/>
            </a:endParaRPr>
          </a:p>
        </p:txBody>
      </p:sp>
      <p:sp>
        <p:nvSpPr>
          <p:cNvPr id="14" name="object 14"/>
          <p:cNvSpPr txBox="1"/>
          <p:nvPr/>
        </p:nvSpPr>
        <p:spPr>
          <a:xfrm>
            <a:off x="7130535" y="6678130"/>
            <a:ext cx="7430770" cy="823594"/>
          </a:xfrm>
          <a:prstGeom prst="rect">
            <a:avLst/>
          </a:prstGeom>
        </p:spPr>
        <p:txBody>
          <a:bodyPr vert="horz" wrap="square" lIns="0" tIns="12065" rIns="0" bIns="0" rtlCol="0">
            <a:spAutoFit/>
          </a:bodyPr>
          <a:lstStyle/>
          <a:p>
            <a:pPr marL="1982470" marR="0" lvl="0" indent="0" algn="l" defTabSz="914400" rtl="0" eaLnBrk="1" fontAlgn="auto" latinLnBrk="0" hangingPunct="1">
              <a:lnSpc>
                <a:spcPts val="3145"/>
              </a:lnSpc>
              <a:spcBef>
                <a:spcPts val="95"/>
              </a:spcBef>
              <a:spcAft>
                <a:spcPts val="0"/>
              </a:spcAft>
              <a:buClrTx/>
              <a:buSzTx/>
              <a:buFontTx/>
              <a:buNone/>
              <a:tabLst>
                <a:tab pos="2647950" algn="l"/>
              </a:tabLst>
              <a:defRPr/>
            </a:pPr>
            <a:r>
              <a:rPr kumimoji="1" sz="3300" b="0" i="0" u="heavy" strike="noStrike" kern="1200" cap="none" spc="-5" normalizeH="0" baseline="0" noProof="0" dirty="0">
                <a:ln>
                  <a:noFill/>
                </a:ln>
                <a:solidFill>
                  <a:prstClr val="black"/>
                </a:solidFill>
                <a:effectLst/>
                <a:uLnTx/>
                <a:uFill>
                  <a:solidFill>
                    <a:srgbClr val="000000"/>
                  </a:solidFill>
                </a:uFill>
                <a:latin typeface="Times New Roman"/>
                <a:ea typeface="+mn-ea"/>
                <a:cs typeface="Times New Roman"/>
              </a:rPr>
              <a:t> </a:t>
            </a:r>
            <a:r>
              <a:rPr kumimoji="1" sz="3300" b="0" i="0" u="heavy" strike="noStrike" kern="1200" cap="none" spc="145" normalizeH="0" baseline="0" noProof="0" dirty="0">
                <a:ln>
                  <a:noFill/>
                </a:ln>
                <a:solidFill>
                  <a:prstClr val="black"/>
                </a:solidFill>
                <a:effectLst/>
                <a:uLnTx/>
                <a:uFill>
                  <a:solidFill>
                    <a:srgbClr val="000000"/>
                  </a:solidFill>
                </a:uFill>
                <a:latin typeface="Times New Roman"/>
                <a:ea typeface="+mn-ea"/>
                <a:cs typeface="Times New Roman"/>
              </a:rPr>
              <a:t> </a:t>
            </a:r>
            <a:r>
              <a:rPr kumimoji="1" sz="3300" b="0" i="0" u="heavy" strike="noStrike" kern="1200" cap="none" spc="-440" normalizeH="0" baseline="0" noProof="0" dirty="0">
                <a:ln>
                  <a:noFill/>
                </a:ln>
                <a:solidFill>
                  <a:prstClr val="black"/>
                </a:solidFill>
                <a:effectLst/>
                <a:uLnTx/>
                <a:uFill>
                  <a:solidFill>
                    <a:srgbClr val="000000"/>
                  </a:solidFill>
                </a:uFill>
                <a:latin typeface="Lucida Sans Unicode"/>
                <a:ea typeface="+mn-ea"/>
                <a:cs typeface="Lucida Sans Unicode"/>
              </a:rPr>
              <a:t>1	</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a:p>
            <a:pPr marL="38100" marR="0" lvl="0" indent="0" algn="l" defTabSz="914400" rtl="0" eaLnBrk="1" fontAlgn="auto" latinLnBrk="0" hangingPunct="1">
              <a:lnSpc>
                <a:spcPts val="3145"/>
              </a:lnSpc>
              <a:spcBef>
                <a:spcPts val="0"/>
              </a:spcBef>
              <a:spcAft>
                <a:spcPts val="0"/>
              </a:spcAft>
              <a:buClrTx/>
              <a:buSzTx/>
              <a:buFontTx/>
              <a:buNone/>
              <a:tabLst>
                <a:tab pos="2738755" algn="l"/>
              </a:tabLst>
              <a:defRPr/>
            </a:pP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130"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40" normalizeH="0" baseline="0" noProof="0" dirty="0">
                <a:ln>
                  <a:noFill/>
                </a:ln>
                <a:solidFill>
                  <a:prstClr val="black"/>
                </a:solidFill>
                <a:effectLst/>
                <a:uLnTx/>
                <a:uFillTx/>
                <a:latin typeface="Lucida Sans Unicode"/>
                <a:ea typeface="+mn-ea"/>
                <a:cs typeface="Lucida Sans Unicode"/>
              </a:rPr>
              <a:t>argmin</a:t>
            </a:r>
            <a:r>
              <a:rPr kumimoji="1" sz="3300" b="0" i="0" u="none" strike="noStrike" kern="1200" cap="none" spc="-260" normalizeH="0" baseline="0" noProof="0" dirty="0">
                <a:ln>
                  <a:noFill/>
                </a:ln>
                <a:solidFill>
                  <a:prstClr val="black"/>
                </a:solidFill>
                <a:effectLst/>
                <a:uLnTx/>
                <a:uFillTx/>
                <a:latin typeface="Lucida Sans Unicode"/>
                <a:ea typeface="+mn-ea"/>
                <a:cs typeface="Lucida Sans Unicode"/>
              </a:rPr>
              <a:t> </a:t>
            </a:r>
            <a:r>
              <a:rPr kumimoji="1" sz="3525" b="0" i="1" u="none" strike="noStrike" kern="1200" cap="none" spc="-209" normalizeH="0" baseline="-18912" noProof="0" dirty="0">
                <a:ln>
                  <a:noFill/>
                </a:ln>
                <a:solidFill>
                  <a:prstClr val="black"/>
                </a:solidFill>
                <a:effectLst/>
                <a:uLnTx/>
                <a:uFillTx/>
                <a:latin typeface="Palatino Linotype"/>
                <a:ea typeface="+mn-ea"/>
                <a:cs typeface="Palatino Linotype"/>
              </a:rPr>
              <a:t>x	</a:t>
            </a:r>
            <a:r>
              <a:rPr kumimoji="1" sz="4950" b="0" i="0" u="none" strike="noStrike" kern="1200" cap="none" spc="-202" normalizeH="0" baseline="-10942" noProof="0" dirty="0">
                <a:ln>
                  <a:noFill/>
                </a:ln>
                <a:solidFill>
                  <a:prstClr val="black"/>
                </a:solidFill>
                <a:effectLst/>
                <a:uLnTx/>
                <a:uFillTx/>
                <a:latin typeface="Elephant"/>
                <a:ea typeface="+mn-ea"/>
                <a:cs typeface="Elephant"/>
              </a:rPr>
              <a:t>(</a:t>
            </a:r>
            <a:r>
              <a:rPr kumimoji="1" sz="3300" b="0" i="0" u="none" strike="noStrike" kern="1200" cap="none" spc="-135" normalizeH="0" baseline="0" noProof="0" dirty="0">
                <a:ln>
                  <a:noFill/>
                </a:ln>
                <a:solidFill>
                  <a:prstClr val="black"/>
                </a:solidFill>
                <a:effectLst/>
                <a:uLnTx/>
                <a:uFillTx/>
                <a:latin typeface="Lucida Sans Unicode"/>
                <a:ea typeface="+mn-ea"/>
                <a:cs typeface="Lucida Sans Unicode"/>
              </a:rPr>
              <a:t>(</a:t>
            </a:r>
            <a:r>
              <a:rPr kumimoji="1" sz="3300" b="0" i="1" u="none" strike="noStrike" kern="1200" cap="none" spc="-135" normalizeH="0" baseline="0" noProof="0" dirty="0">
                <a:ln>
                  <a:noFill/>
                </a:ln>
                <a:solidFill>
                  <a:prstClr val="black"/>
                </a:solidFill>
                <a:effectLst/>
                <a:uLnTx/>
                <a:uFillTx/>
                <a:latin typeface="Palatino Linotype"/>
                <a:ea typeface="+mn-ea"/>
                <a:cs typeface="Palatino Linotype"/>
              </a:rPr>
              <a:t>y</a:t>
            </a:r>
            <a:r>
              <a:rPr kumimoji="1" sz="3525" b="0" i="0" u="none" strike="noStrike" kern="1200" cap="none" spc="-202" normalizeH="0" baseline="-18912" noProof="0" dirty="0">
                <a:ln>
                  <a:noFill/>
                </a:ln>
                <a:solidFill>
                  <a:prstClr val="black"/>
                </a:solidFill>
                <a:effectLst/>
                <a:uLnTx/>
                <a:uFillTx/>
                <a:latin typeface="Lucida Sans Unicode"/>
                <a:ea typeface="+mn-ea"/>
                <a:cs typeface="Lucida Sans Unicode"/>
              </a:rPr>
              <a:t>1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0" i="1" u="none" strike="noStrike" kern="1200" cap="none" spc="-160" normalizeH="0" baseline="0" noProof="0" dirty="0">
                <a:ln>
                  <a:noFill/>
                </a:ln>
                <a:solidFill>
                  <a:prstClr val="black"/>
                </a:solidFill>
                <a:effectLst/>
                <a:uLnTx/>
                <a:uFillTx/>
                <a:latin typeface="Palatino Linotype"/>
                <a:ea typeface="+mn-ea"/>
                <a:cs typeface="Palatino Linotype"/>
              </a:rPr>
              <a:t>x</a:t>
            </a:r>
            <a:r>
              <a:rPr kumimoji="1" sz="3300" b="0" i="0" u="none" strike="noStrike" kern="1200" cap="none" spc="-160" normalizeH="0" baseline="0" noProof="0" dirty="0">
                <a:ln>
                  <a:noFill/>
                </a:ln>
                <a:solidFill>
                  <a:prstClr val="black"/>
                </a:solidFill>
                <a:effectLst/>
                <a:uLnTx/>
                <a:uFillTx/>
                <a:latin typeface="Lucida Sans Unicode"/>
                <a:ea typeface="+mn-ea"/>
                <a:cs typeface="Lucida Sans Unicode"/>
              </a:rPr>
              <a:t>)</a:t>
            </a:r>
            <a:r>
              <a:rPr kumimoji="1" sz="3525" b="0" i="0" u="none" strike="noStrike" kern="1200" cap="none" spc="-240" normalizeH="0" baseline="28368" noProof="0" dirty="0">
                <a:ln>
                  <a:noFill/>
                </a:ln>
                <a:solidFill>
                  <a:prstClr val="black"/>
                </a:solidFill>
                <a:effectLst/>
                <a:uLnTx/>
                <a:uFillTx/>
                <a:latin typeface="Lucida Sans Unicode"/>
                <a:ea typeface="+mn-ea"/>
                <a:cs typeface="Lucida Sans Unicode"/>
              </a:rPr>
              <a:t>2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120" normalizeH="0" baseline="0" noProof="0" dirty="0">
                <a:ln>
                  <a:noFill/>
                </a:ln>
                <a:solidFill>
                  <a:prstClr val="black"/>
                </a:solidFill>
                <a:effectLst/>
                <a:uLnTx/>
                <a:uFillTx/>
                <a:latin typeface="Lucida Sans Unicode"/>
                <a:ea typeface="+mn-ea"/>
                <a:cs typeface="Lucida Sans Unicode"/>
              </a:rPr>
              <a:t>(</a:t>
            </a:r>
            <a:r>
              <a:rPr kumimoji="1" sz="3300" b="0" i="1" u="none" strike="noStrike" kern="1200" cap="none" spc="-120" normalizeH="0" baseline="0" noProof="0" dirty="0">
                <a:ln>
                  <a:noFill/>
                </a:ln>
                <a:solidFill>
                  <a:prstClr val="black"/>
                </a:solidFill>
                <a:effectLst/>
                <a:uLnTx/>
                <a:uFillTx/>
                <a:latin typeface="Palatino Linotype"/>
                <a:ea typeface="+mn-ea"/>
                <a:cs typeface="Palatino Linotype"/>
              </a:rPr>
              <a:t>y</a:t>
            </a:r>
            <a:r>
              <a:rPr kumimoji="1" sz="3525" b="0" i="1" u="none" strike="noStrike" kern="1200" cap="none" spc="-179" normalizeH="0" baseline="-18912" noProof="0" dirty="0">
                <a:ln>
                  <a:noFill/>
                </a:ln>
                <a:solidFill>
                  <a:prstClr val="black"/>
                </a:solidFill>
                <a:effectLst/>
                <a:uLnTx/>
                <a:uFillTx/>
                <a:latin typeface="Palatino Linotype"/>
                <a:ea typeface="+mn-ea"/>
                <a:cs typeface="Palatino Linotype"/>
              </a:rPr>
              <a:t>m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480" normalizeH="0" baseline="0" noProof="0" dirty="0">
                <a:ln>
                  <a:noFill/>
                </a:ln>
                <a:solidFill>
                  <a:prstClr val="black"/>
                </a:solidFill>
                <a:effectLst/>
                <a:uLnTx/>
                <a:uFillTx/>
                <a:latin typeface="Lucida Sans Unicode"/>
                <a:ea typeface="+mn-ea"/>
                <a:cs typeface="Lucida Sans Unicode"/>
              </a:rPr>
              <a:t> </a:t>
            </a:r>
            <a:r>
              <a:rPr kumimoji="1" sz="3300" b="0" i="1" u="none" strike="noStrike" kern="1200" cap="none" spc="-120" normalizeH="0" baseline="0" noProof="0" dirty="0">
                <a:ln>
                  <a:noFill/>
                </a:ln>
                <a:solidFill>
                  <a:prstClr val="black"/>
                </a:solidFill>
                <a:effectLst/>
                <a:uLnTx/>
                <a:uFillTx/>
                <a:latin typeface="Palatino Linotype"/>
                <a:ea typeface="+mn-ea"/>
                <a:cs typeface="Palatino Linotype"/>
              </a:rPr>
              <a:t>x</a:t>
            </a:r>
            <a:r>
              <a:rPr kumimoji="1" sz="3300" b="0" i="0" u="none" strike="noStrike" kern="1200" cap="none" spc="-120" normalizeH="0" baseline="0" noProof="0" dirty="0">
                <a:ln>
                  <a:noFill/>
                </a:ln>
                <a:solidFill>
                  <a:prstClr val="black"/>
                </a:solidFill>
                <a:effectLst/>
                <a:uLnTx/>
                <a:uFillTx/>
                <a:latin typeface="Lucida Sans Unicode"/>
                <a:ea typeface="+mn-ea"/>
                <a:cs typeface="Lucida Sans Unicode"/>
              </a:rPr>
              <a:t>)</a:t>
            </a:r>
            <a:r>
              <a:rPr kumimoji="1" sz="3525" b="0" i="0" u="none" strike="noStrike" kern="1200" cap="none" spc="-179" normalizeH="0" baseline="28368" noProof="0" dirty="0">
                <a:ln>
                  <a:noFill/>
                </a:ln>
                <a:solidFill>
                  <a:prstClr val="black"/>
                </a:solidFill>
                <a:effectLst/>
                <a:uLnTx/>
                <a:uFillTx/>
                <a:latin typeface="Lucida Sans Unicode"/>
                <a:ea typeface="+mn-ea"/>
                <a:cs typeface="Lucida Sans Unicode"/>
              </a:rPr>
              <a:t>2</a:t>
            </a:r>
            <a:r>
              <a:rPr kumimoji="1" sz="4950" b="0" i="0" u="none" strike="noStrike" kern="1200" cap="none" spc="-179" normalizeH="0" baseline="-10942" noProof="0" dirty="0">
                <a:ln>
                  <a:noFill/>
                </a:ln>
                <a:solidFill>
                  <a:prstClr val="black"/>
                </a:solidFill>
                <a:effectLst/>
                <a:uLnTx/>
                <a:uFillTx/>
                <a:latin typeface="Elephant"/>
                <a:ea typeface="+mn-ea"/>
                <a:cs typeface="Elephant"/>
              </a:rPr>
              <a:t>)</a:t>
            </a:r>
            <a:endParaRPr kumimoji="1" sz="4950" b="0" i="0" u="none" strike="noStrike" kern="1200" cap="none" spc="0" normalizeH="0" baseline="-10942" noProof="0">
              <a:ln>
                <a:noFill/>
              </a:ln>
              <a:solidFill>
                <a:prstClr val="black"/>
              </a:solidFill>
              <a:effectLst/>
              <a:uLnTx/>
              <a:uFillTx/>
              <a:latin typeface="Elephant"/>
              <a:ea typeface="+mn-ea"/>
              <a:cs typeface="Elephant"/>
            </a:endParaRPr>
          </a:p>
        </p:txBody>
      </p:sp>
      <p:sp>
        <p:nvSpPr>
          <p:cNvPr id="15" name="object 15"/>
          <p:cNvSpPr txBox="1"/>
          <p:nvPr/>
        </p:nvSpPr>
        <p:spPr>
          <a:xfrm>
            <a:off x="1239347" y="4884187"/>
            <a:ext cx="11471910" cy="1677670"/>
          </a:xfrm>
          <a:prstGeom prst="rect">
            <a:avLst/>
          </a:prstGeom>
        </p:spPr>
        <p:txBody>
          <a:bodyPr vert="horz" wrap="square" lIns="0" tIns="15875" rIns="0" bIns="0" rtlCol="0">
            <a:spAutoFit/>
          </a:bodyPr>
          <a:lstStyle/>
          <a:p>
            <a:pPr marL="477520" marR="0" lvl="0" indent="-440055" algn="l" defTabSz="914400" rtl="0" eaLnBrk="1" fontAlgn="auto" latinLnBrk="0" hangingPunct="1">
              <a:lnSpc>
                <a:spcPct val="100000"/>
              </a:lnSpc>
              <a:spcBef>
                <a:spcPts val="125"/>
              </a:spcBef>
              <a:spcAft>
                <a:spcPts val="0"/>
              </a:spcAft>
              <a:buClrTx/>
              <a:buSzPct val="125757"/>
              <a:buFontTx/>
              <a:buChar char="•"/>
              <a:tabLst>
                <a:tab pos="478155" algn="l"/>
              </a:tabLst>
              <a:defRPr/>
            </a:pPr>
            <a:r>
              <a:rPr kumimoji="1" sz="3300" b="0" i="0" u="none" strike="noStrike" kern="1200" cap="none" spc="-110" normalizeH="0" baseline="0" noProof="0" dirty="0">
                <a:ln>
                  <a:noFill/>
                </a:ln>
                <a:solidFill>
                  <a:srgbClr val="002A5C"/>
                </a:solidFill>
                <a:effectLst/>
                <a:uLnTx/>
                <a:uFillTx/>
                <a:latin typeface="Arial"/>
                <a:ea typeface="+mn-ea"/>
                <a:cs typeface="Arial"/>
              </a:rPr>
              <a:t>The </a:t>
            </a:r>
            <a:r>
              <a:rPr kumimoji="1" sz="3300" b="0" i="0" u="none" strike="noStrike" kern="1200" cap="none" spc="-15" normalizeH="0" baseline="0" noProof="0" dirty="0">
                <a:ln>
                  <a:noFill/>
                </a:ln>
                <a:solidFill>
                  <a:srgbClr val="002A5C"/>
                </a:solidFill>
                <a:effectLst/>
                <a:uLnTx/>
                <a:uFillTx/>
                <a:latin typeface="Arial"/>
                <a:ea typeface="+mn-ea"/>
                <a:cs typeface="Arial"/>
              </a:rPr>
              <a:t>maximal </a:t>
            </a:r>
            <a:r>
              <a:rPr kumimoji="1" sz="3300" b="0" i="0" u="none" strike="noStrike" kern="1200" cap="none" spc="25" normalizeH="0" baseline="0" noProof="0" dirty="0">
                <a:ln>
                  <a:noFill/>
                </a:ln>
                <a:solidFill>
                  <a:srgbClr val="002A5C"/>
                </a:solidFill>
                <a:effectLst/>
                <a:uLnTx/>
                <a:uFillTx/>
                <a:latin typeface="Arial"/>
                <a:ea typeface="+mn-ea"/>
                <a:cs typeface="Arial"/>
              </a:rPr>
              <a:t>likelihood </a:t>
            </a:r>
            <a:r>
              <a:rPr kumimoji="1" sz="3300" b="0" i="0" u="none" strike="noStrike" kern="1200" cap="none" spc="-15" normalizeH="0" baseline="0" noProof="0" dirty="0">
                <a:ln>
                  <a:noFill/>
                </a:ln>
                <a:solidFill>
                  <a:srgbClr val="002A5C"/>
                </a:solidFill>
                <a:effectLst/>
                <a:uLnTx/>
                <a:uFillTx/>
                <a:latin typeface="Arial"/>
                <a:ea typeface="+mn-ea"/>
                <a:cs typeface="Arial"/>
              </a:rPr>
              <a:t>problem </a:t>
            </a:r>
            <a:r>
              <a:rPr kumimoji="1" sz="3300" b="0" i="0" u="none" strike="noStrike" kern="1200" cap="none" spc="-50" normalizeH="0" baseline="0" noProof="0" dirty="0">
                <a:ln>
                  <a:noFill/>
                </a:ln>
                <a:solidFill>
                  <a:srgbClr val="002A5C"/>
                </a:solidFill>
                <a:effectLst/>
                <a:uLnTx/>
                <a:uFillTx/>
                <a:latin typeface="Arial"/>
                <a:ea typeface="+mn-ea"/>
                <a:cs typeface="Arial"/>
              </a:rPr>
              <a:t>can </a:t>
            </a:r>
            <a:r>
              <a:rPr kumimoji="1" sz="3300" b="0" i="0" u="none" strike="noStrike" kern="1200" cap="none" spc="-35" normalizeH="0" baseline="0" noProof="0" dirty="0">
                <a:ln>
                  <a:noFill/>
                </a:ln>
                <a:solidFill>
                  <a:srgbClr val="002A5C"/>
                </a:solidFill>
                <a:effectLst/>
                <a:uLnTx/>
                <a:uFillTx/>
                <a:latin typeface="Arial"/>
                <a:ea typeface="+mn-ea"/>
                <a:cs typeface="Arial"/>
              </a:rPr>
              <a:t>therefore </a:t>
            </a:r>
            <a:r>
              <a:rPr kumimoji="1" sz="3300" b="0" i="0" u="none" strike="noStrike" kern="1200" cap="none" spc="-80" normalizeH="0" baseline="0" noProof="0" dirty="0">
                <a:ln>
                  <a:noFill/>
                </a:ln>
                <a:solidFill>
                  <a:srgbClr val="002A5C"/>
                </a:solidFill>
                <a:effectLst/>
                <a:uLnTx/>
                <a:uFillTx/>
                <a:latin typeface="Arial"/>
                <a:ea typeface="+mn-ea"/>
                <a:cs typeface="Arial"/>
              </a:rPr>
              <a:t>be </a:t>
            </a:r>
            <a:r>
              <a:rPr kumimoji="1" sz="3300" b="0" i="0" u="none" strike="noStrike" kern="1200" cap="none" spc="35" normalizeH="0" baseline="0" noProof="0" dirty="0">
                <a:ln>
                  <a:noFill/>
                </a:ln>
                <a:solidFill>
                  <a:srgbClr val="002A5C"/>
                </a:solidFill>
                <a:effectLst/>
                <a:uLnTx/>
                <a:uFillTx/>
                <a:latin typeface="Arial"/>
                <a:ea typeface="+mn-ea"/>
                <a:cs typeface="Arial"/>
              </a:rPr>
              <a:t>written</a:t>
            </a:r>
            <a:r>
              <a:rPr kumimoji="1" sz="3300" b="0" i="0" u="none" strike="noStrike" kern="1200" cap="none" spc="100" normalizeH="0" baseline="0" noProof="0" dirty="0">
                <a:ln>
                  <a:noFill/>
                </a:ln>
                <a:solidFill>
                  <a:srgbClr val="002A5C"/>
                </a:solidFill>
                <a:effectLst/>
                <a:uLnTx/>
                <a:uFillTx/>
                <a:latin typeface="Arial"/>
                <a:ea typeface="+mn-ea"/>
                <a:cs typeface="Arial"/>
              </a:rPr>
              <a:t> </a:t>
            </a:r>
            <a:r>
              <a:rPr kumimoji="1" sz="3300" b="0" i="0" u="none" strike="noStrike" kern="1200" cap="none" spc="-175" normalizeH="0" baseline="0" noProof="0" dirty="0">
                <a:ln>
                  <a:noFill/>
                </a:ln>
                <a:solidFill>
                  <a:srgbClr val="002A5C"/>
                </a:solidFill>
                <a:effectLst/>
                <a:uLnTx/>
                <a:uFillTx/>
                <a:latin typeface="Arial"/>
                <a:ea typeface="+mn-ea"/>
                <a:cs typeface="Arial"/>
              </a:rPr>
              <a:t>as</a:t>
            </a:r>
            <a:endParaRPr kumimoji="1" sz="3300" b="0" i="0" u="none" strike="noStrike" kern="1200" cap="none" spc="0" normalizeH="0" baseline="0" noProof="0">
              <a:ln>
                <a:noFill/>
              </a:ln>
              <a:solidFill>
                <a:prstClr val="black"/>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sz="4400" b="0" i="0" u="none" strike="noStrike" kern="1200" cap="none" spc="0" normalizeH="0" baseline="0" noProof="0">
              <a:ln>
                <a:noFill/>
              </a:ln>
              <a:solidFill>
                <a:prstClr val="black"/>
              </a:solidFill>
              <a:effectLst/>
              <a:uLnTx/>
              <a:uFillTx/>
              <a:latin typeface="Times New Roman"/>
              <a:ea typeface="+mn-ea"/>
              <a:cs typeface="Times New Roman"/>
            </a:endParaRPr>
          </a:p>
          <a:p>
            <a:pPr marL="4998720" marR="0" lvl="0" indent="0" algn="l" defTabSz="914400" rtl="0" eaLnBrk="1" fontAlgn="auto" latinLnBrk="0" hangingPunct="1">
              <a:lnSpc>
                <a:spcPct val="100000"/>
              </a:lnSpc>
              <a:spcBef>
                <a:spcPts val="0"/>
              </a:spcBef>
              <a:spcAft>
                <a:spcPts val="0"/>
              </a:spcAft>
              <a:buClrTx/>
              <a:buSzTx/>
              <a:buFontTx/>
              <a:buNone/>
              <a:tabLst>
                <a:tab pos="7934959" algn="l"/>
              </a:tabLst>
              <a:defRPr/>
            </a:pPr>
            <a:r>
              <a:rPr kumimoji="1" sz="3300" b="0" i="1" u="none" strike="noStrike" kern="1200" cap="none" spc="50" normalizeH="0" baseline="0" noProof="0" dirty="0">
                <a:ln>
                  <a:noFill/>
                </a:ln>
                <a:solidFill>
                  <a:prstClr val="black"/>
                </a:solidFill>
                <a:effectLst/>
                <a:uLnTx/>
                <a:uFillTx/>
                <a:latin typeface="Palatino Linotype"/>
                <a:ea typeface="+mn-ea"/>
                <a:cs typeface="Palatino Linotype"/>
              </a:rPr>
              <a:t>x</a:t>
            </a:r>
            <a:r>
              <a:rPr kumimoji="1" sz="3525" b="0" i="0" u="none" strike="noStrike" kern="1200" cap="none" spc="75" normalizeH="0" baseline="-18912" noProof="0" dirty="0">
                <a:ln>
                  <a:noFill/>
                </a:ln>
                <a:solidFill>
                  <a:prstClr val="black"/>
                </a:solidFill>
                <a:effectLst/>
                <a:uLnTx/>
                <a:uFillTx/>
                <a:latin typeface="Lucida Sans Unicode"/>
                <a:ea typeface="+mn-ea"/>
                <a:cs typeface="Lucida Sans Unicode"/>
              </a:rPr>
              <a:t>MLE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0"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40" normalizeH="0" baseline="0" noProof="0" dirty="0">
                <a:ln>
                  <a:noFill/>
                </a:ln>
                <a:solidFill>
                  <a:prstClr val="black"/>
                </a:solidFill>
                <a:effectLst/>
                <a:uLnTx/>
                <a:uFillTx/>
                <a:latin typeface="Lucida Sans Unicode"/>
                <a:ea typeface="+mn-ea"/>
                <a:cs typeface="Lucida Sans Unicode"/>
              </a:rPr>
              <a:t>argmin</a:t>
            </a:r>
            <a:r>
              <a:rPr kumimoji="1" sz="3300" b="0" i="0" u="none" strike="noStrike" kern="1200" cap="none" spc="-260" normalizeH="0" baseline="0" noProof="0" dirty="0">
                <a:ln>
                  <a:noFill/>
                </a:ln>
                <a:solidFill>
                  <a:prstClr val="black"/>
                </a:solidFill>
                <a:effectLst/>
                <a:uLnTx/>
                <a:uFillTx/>
                <a:latin typeface="Lucida Sans Unicode"/>
                <a:ea typeface="+mn-ea"/>
                <a:cs typeface="Lucida Sans Unicode"/>
              </a:rPr>
              <a:t> </a:t>
            </a:r>
            <a:r>
              <a:rPr kumimoji="1" sz="3525" b="0" i="1" u="none" strike="noStrike" kern="1200" cap="none" spc="-209" normalizeH="0" baseline="-18912" noProof="0" dirty="0">
                <a:ln>
                  <a:noFill/>
                </a:ln>
                <a:solidFill>
                  <a:prstClr val="black"/>
                </a:solidFill>
                <a:effectLst/>
                <a:uLnTx/>
                <a:uFillTx/>
                <a:latin typeface="Palatino Linotype"/>
                <a:ea typeface="+mn-ea"/>
                <a:cs typeface="Palatino Linotype"/>
              </a:rPr>
              <a:t>x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320" normalizeH="0" baseline="0" noProof="0" dirty="0">
                <a:ln>
                  <a:noFill/>
                </a:ln>
                <a:solidFill>
                  <a:prstClr val="black"/>
                </a:solidFill>
                <a:effectLst/>
                <a:uLnTx/>
                <a:uFillTx/>
                <a:latin typeface="Lucida Sans Unicode"/>
                <a:ea typeface="+mn-ea"/>
                <a:cs typeface="Lucida Sans Unicode"/>
              </a:rPr>
              <a:t> </a:t>
            </a:r>
            <a:r>
              <a:rPr kumimoji="1" sz="4950" b="0" i="0" u="none" strike="noStrike" kern="1200" cap="none" spc="-315" normalizeH="0" baseline="-10942" noProof="0" dirty="0">
                <a:ln>
                  <a:noFill/>
                </a:ln>
                <a:solidFill>
                  <a:prstClr val="black"/>
                </a:solidFill>
                <a:effectLst/>
                <a:uLnTx/>
                <a:uFillTx/>
                <a:latin typeface="Elephant"/>
                <a:ea typeface="+mn-ea"/>
                <a:cs typeface="Elephant"/>
              </a:rPr>
              <a:t>(</a:t>
            </a:r>
            <a:r>
              <a:rPr kumimoji="1" sz="3300" b="0" i="0" u="none" strike="noStrike" kern="1200" cap="none" spc="-210" normalizeH="0" baseline="0" noProof="0" dirty="0">
                <a:ln>
                  <a:noFill/>
                </a:ln>
                <a:solidFill>
                  <a:prstClr val="black"/>
                </a:solidFill>
                <a:effectLst/>
                <a:uLnTx/>
                <a:uFillTx/>
                <a:latin typeface="Lucida Sans Unicode"/>
                <a:ea typeface="+mn-ea"/>
                <a:cs typeface="Lucida Sans Unicode"/>
              </a:rPr>
              <a:t>log</a:t>
            </a:r>
            <a:r>
              <a:rPr kumimoji="1" sz="3300" b="0" i="0" u="none" strike="noStrike" kern="1200" cap="none" spc="-500" normalizeH="0" baseline="0" noProof="0" dirty="0">
                <a:ln>
                  <a:noFill/>
                </a:ln>
                <a:solidFill>
                  <a:prstClr val="black"/>
                </a:solidFill>
                <a:effectLst/>
                <a:uLnTx/>
                <a:uFillTx/>
                <a:latin typeface="Lucida Sans Unicode"/>
                <a:ea typeface="+mn-ea"/>
                <a:cs typeface="Lucida Sans Unicode"/>
              </a:rPr>
              <a:t> </a:t>
            </a:r>
            <a:r>
              <a:rPr kumimoji="1" sz="3300" b="0" i="1" u="none" strike="noStrike" kern="1200" cap="none" spc="10" normalizeH="0" baseline="0" noProof="0" dirty="0">
                <a:ln>
                  <a:noFill/>
                </a:ln>
                <a:solidFill>
                  <a:prstClr val="black"/>
                </a:solidFill>
                <a:effectLst/>
                <a:uLnTx/>
                <a:uFillTx/>
                <a:latin typeface="Palatino Linotype"/>
                <a:ea typeface="+mn-ea"/>
                <a:cs typeface="Palatino Linotype"/>
              </a:rPr>
              <a:t>p</a:t>
            </a:r>
            <a:r>
              <a:rPr kumimoji="1" sz="3300" b="0" i="0" u="none" strike="noStrike" kern="1200" cap="none" spc="10" normalizeH="0" baseline="0" noProof="0" dirty="0">
                <a:ln>
                  <a:noFill/>
                </a:ln>
                <a:solidFill>
                  <a:prstClr val="black"/>
                </a:solidFill>
                <a:effectLst/>
                <a:uLnTx/>
                <a:uFillTx/>
                <a:latin typeface="Lucida Sans Unicode"/>
                <a:ea typeface="+mn-ea"/>
                <a:cs typeface="Lucida Sans Unicode"/>
              </a:rPr>
              <a:t>(</a:t>
            </a:r>
            <a:r>
              <a:rPr kumimoji="1" sz="3300" b="1" i="0" u="none" strike="noStrike" kern="1200" cap="none" spc="10" normalizeH="0" baseline="0" noProof="0" dirty="0">
                <a:ln>
                  <a:noFill/>
                </a:ln>
                <a:solidFill>
                  <a:prstClr val="black"/>
                </a:solidFill>
                <a:effectLst/>
                <a:uLnTx/>
                <a:uFillTx/>
                <a:latin typeface="Times New Roman"/>
                <a:ea typeface="+mn-ea"/>
                <a:cs typeface="Times New Roman"/>
              </a:rPr>
              <a:t>y</a:t>
            </a:r>
            <a:r>
              <a:rPr kumimoji="1" sz="3300" b="1" i="0" u="none" strike="noStrike" kern="1200" cap="none" spc="-459" normalizeH="0" baseline="0" noProof="0" dirty="0">
                <a:ln>
                  <a:noFill/>
                </a:ln>
                <a:solidFill>
                  <a:prstClr val="black"/>
                </a:solidFill>
                <a:effectLst/>
                <a:uLnTx/>
                <a:uFillTx/>
                <a:latin typeface="Times New Roman"/>
                <a:ea typeface="+mn-ea"/>
                <a:cs typeface="Times New Roman"/>
              </a:rPr>
              <a:t> </a:t>
            </a:r>
            <a:r>
              <a:rPr kumimoji="1" sz="3300" b="0" i="0" u="none" strike="noStrike" kern="1200" cap="none" spc="135" normalizeH="0" baseline="0" noProof="0" dirty="0">
                <a:ln>
                  <a:noFill/>
                </a:ln>
                <a:solidFill>
                  <a:prstClr val="black"/>
                </a:solidFill>
                <a:effectLst/>
                <a:uLnTx/>
                <a:uFillTx/>
                <a:latin typeface="Arial Black"/>
                <a:ea typeface="+mn-ea"/>
                <a:cs typeface="Arial Black"/>
              </a:rPr>
              <a:t>|</a:t>
            </a:r>
            <a:r>
              <a:rPr kumimoji="1" sz="3300" b="0" i="0" u="none" strike="noStrike" kern="1200" cap="none" spc="-740" normalizeH="0" baseline="0" noProof="0" dirty="0">
                <a:ln>
                  <a:noFill/>
                </a:ln>
                <a:solidFill>
                  <a:prstClr val="black"/>
                </a:solidFill>
                <a:effectLst/>
                <a:uLnTx/>
                <a:uFillTx/>
                <a:latin typeface="Arial Black"/>
                <a:ea typeface="+mn-ea"/>
                <a:cs typeface="Arial Black"/>
              </a:rPr>
              <a:t> </a:t>
            </a:r>
            <a:r>
              <a:rPr kumimoji="1" sz="3300" b="0" i="1" u="none" strike="noStrike" kern="1200" cap="none" spc="-55" normalizeH="0" baseline="0" noProof="0" dirty="0">
                <a:ln>
                  <a:noFill/>
                </a:ln>
                <a:solidFill>
                  <a:prstClr val="black"/>
                </a:solidFill>
                <a:effectLst/>
                <a:uLnTx/>
                <a:uFillTx/>
                <a:latin typeface="Palatino Linotype"/>
                <a:ea typeface="+mn-ea"/>
                <a:cs typeface="Palatino Linotype"/>
              </a:rPr>
              <a:t>x</a:t>
            </a:r>
            <a:r>
              <a:rPr kumimoji="1" sz="3300" b="0" i="0" u="none" strike="noStrike" kern="1200" cap="none" spc="-55" normalizeH="0" baseline="0" noProof="0" dirty="0">
                <a:ln>
                  <a:noFill/>
                </a:ln>
                <a:solidFill>
                  <a:prstClr val="black"/>
                </a:solidFill>
                <a:effectLst/>
                <a:uLnTx/>
                <a:uFillTx/>
                <a:latin typeface="Lucida Sans Unicode"/>
                <a:ea typeface="+mn-ea"/>
                <a:cs typeface="Lucida Sans Unicode"/>
              </a:rPr>
              <a:t>)</a:t>
            </a:r>
            <a:r>
              <a:rPr kumimoji="1" sz="4950" b="0" i="0" u="none" strike="noStrike" kern="1200" cap="none" spc="-82" normalizeH="0" baseline="-10942" noProof="0" dirty="0">
                <a:ln>
                  <a:noFill/>
                </a:ln>
                <a:solidFill>
                  <a:prstClr val="black"/>
                </a:solidFill>
                <a:effectLst/>
                <a:uLnTx/>
                <a:uFillTx/>
                <a:latin typeface="Elephant"/>
                <a:ea typeface="+mn-ea"/>
                <a:cs typeface="Elephant"/>
              </a:rPr>
              <a:t>)</a:t>
            </a:r>
            <a:endParaRPr kumimoji="1" sz="4950" b="0" i="0" u="none" strike="noStrike" kern="1200" cap="none" spc="0" normalizeH="0" baseline="-10942" noProof="0">
              <a:ln>
                <a:noFill/>
              </a:ln>
              <a:solidFill>
                <a:prstClr val="black"/>
              </a:solidFill>
              <a:effectLst/>
              <a:uLnTx/>
              <a:uFillTx/>
              <a:latin typeface="Elephant"/>
              <a:ea typeface="+mn-ea"/>
              <a:cs typeface="Elephant"/>
            </a:endParaRPr>
          </a:p>
        </p:txBody>
      </p:sp>
    </p:spTree>
    <p:extLst>
      <p:ext uri="{BB962C8B-B14F-4D97-AF65-F5344CB8AC3E}">
        <p14:creationId xmlns:p14="http://schemas.microsoft.com/office/powerpoint/2010/main" val="635472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1811" y="636495"/>
            <a:ext cx="13176885" cy="930275"/>
          </a:xfrm>
          <a:prstGeom prst="rect">
            <a:avLst/>
          </a:prstGeom>
        </p:spPr>
        <p:txBody>
          <a:bodyPr vert="horz" wrap="square" lIns="0" tIns="17145" rIns="0" bIns="0" rtlCol="0">
            <a:spAutoFit/>
          </a:bodyPr>
          <a:lstStyle/>
          <a:p>
            <a:pPr marL="12700">
              <a:lnSpc>
                <a:spcPct val="100000"/>
              </a:lnSpc>
              <a:spcBef>
                <a:spcPts val="135"/>
              </a:spcBef>
            </a:pPr>
            <a:r>
              <a:rPr b="1" spc="-315" dirty="0">
                <a:latin typeface="Arial"/>
                <a:cs typeface="Arial"/>
              </a:rPr>
              <a:t>Least </a:t>
            </a:r>
            <a:r>
              <a:rPr b="1" spc="-360" dirty="0">
                <a:latin typeface="Arial"/>
                <a:cs typeface="Arial"/>
              </a:rPr>
              <a:t>Squares </a:t>
            </a:r>
            <a:r>
              <a:rPr b="1" spc="-310" dirty="0">
                <a:latin typeface="Arial"/>
                <a:cs typeface="Arial"/>
              </a:rPr>
              <a:t>and </a:t>
            </a:r>
            <a:r>
              <a:rPr b="1" spc="-265" dirty="0">
                <a:latin typeface="Arial"/>
                <a:cs typeface="Arial"/>
              </a:rPr>
              <a:t>Maximum</a:t>
            </a:r>
            <a:r>
              <a:rPr b="1" spc="375" dirty="0">
                <a:latin typeface="Arial"/>
                <a:cs typeface="Arial"/>
              </a:rPr>
              <a:t> </a:t>
            </a:r>
            <a:r>
              <a:rPr b="1" spc="-280" dirty="0">
                <a:latin typeface="Arial"/>
                <a:cs typeface="Arial"/>
              </a:rPr>
              <a:t>Likelihood</a:t>
            </a:r>
          </a:p>
        </p:txBody>
      </p:sp>
      <p:sp>
        <p:nvSpPr>
          <p:cNvPr id="3" name="object 3"/>
          <p:cNvSpPr txBox="1"/>
          <p:nvPr/>
        </p:nvSpPr>
        <p:spPr>
          <a:xfrm>
            <a:off x="1400869" y="2098932"/>
            <a:ext cx="1063625" cy="532765"/>
          </a:xfrm>
          <a:prstGeom prst="rect">
            <a:avLst/>
          </a:prstGeom>
        </p:spPr>
        <p:txBody>
          <a:bodyPr vert="horz" wrap="square" lIns="0" tIns="15875" rIns="0" bIns="0" rtlCol="0">
            <a:spAutoFit/>
          </a:bodyPr>
          <a:lstStyle/>
          <a:p>
            <a:pPr marL="452120" marR="0" lvl="0" indent="-440055" algn="l" defTabSz="914400" rtl="0" eaLnBrk="1" fontAlgn="auto" latinLnBrk="0" hangingPunct="1">
              <a:lnSpc>
                <a:spcPct val="100000"/>
              </a:lnSpc>
              <a:spcBef>
                <a:spcPts val="125"/>
              </a:spcBef>
              <a:spcAft>
                <a:spcPts val="0"/>
              </a:spcAft>
              <a:buClrTx/>
              <a:buSzPct val="125757"/>
              <a:buFontTx/>
              <a:buChar char="•"/>
              <a:tabLst>
                <a:tab pos="452755" algn="l"/>
              </a:tabLst>
              <a:defRPr/>
            </a:pPr>
            <a:r>
              <a:rPr kumimoji="1" sz="3300" b="0" i="0" u="none" strike="noStrike" kern="1200" cap="none" spc="-85" normalizeH="0" baseline="0" noProof="0" dirty="0">
                <a:ln>
                  <a:noFill/>
                </a:ln>
                <a:solidFill>
                  <a:srgbClr val="002A5C"/>
                </a:solidFill>
                <a:effectLst/>
                <a:uLnTx/>
                <a:uFillTx/>
                <a:latin typeface="Arial"/>
                <a:ea typeface="+mn-ea"/>
                <a:cs typeface="Arial"/>
              </a:rPr>
              <a:t>So:</a:t>
            </a:r>
            <a:endParaRPr kumimoji="1" sz="3300" b="0" i="0" u="none" strike="noStrike" kern="1200" cap="none" spc="0" normalizeH="0" baseline="0" noProof="0">
              <a:ln>
                <a:noFill/>
              </a:ln>
              <a:solidFill>
                <a:prstClr val="black"/>
              </a:solidFill>
              <a:effectLst/>
              <a:uLnTx/>
              <a:uFillTx/>
              <a:latin typeface="Arial"/>
              <a:ea typeface="+mn-ea"/>
              <a:cs typeface="Arial"/>
            </a:endParaRPr>
          </a:p>
        </p:txBody>
      </p:sp>
      <p:sp>
        <p:nvSpPr>
          <p:cNvPr id="4" name="object 4"/>
          <p:cNvSpPr txBox="1"/>
          <p:nvPr/>
        </p:nvSpPr>
        <p:spPr>
          <a:xfrm>
            <a:off x="4977397" y="2912482"/>
            <a:ext cx="653415" cy="382270"/>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defRPr/>
            </a:pPr>
            <a:r>
              <a:rPr kumimoji="1" sz="2350" b="0" i="0" u="none" strike="noStrike" kern="1200" cap="none" spc="55" normalizeH="0" baseline="0" noProof="0" dirty="0">
                <a:ln>
                  <a:noFill/>
                </a:ln>
                <a:solidFill>
                  <a:prstClr val="black"/>
                </a:solidFill>
                <a:effectLst/>
                <a:uLnTx/>
                <a:uFillTx/>
                <a:latin typeface="Lucida Sans Unicode"/>
                <a:ea typeface="+mn-ea"/>
                <a:cs typeface="Lucida Sans Unicode"/>
              </a:rPr>
              <a:t>M</a:t>
            </a:r>
            <a:r>
              <a:rPr kumimoji="1" sz="2350" b="0" i="0" u="none" strike="noStrike" kern="1200" cap="none" spc="165" normalizeH="0" baseline="0" noProof="0" dirty="0">
                <a:ln>
                  <a:noFill/>
                </a:ln>
                <a:solidFill>
                  <a:prstClr val="black"/>
                </a:solidFill>
                <a:effectLst/>
                <a:uLnTx/>
                <a:uFillTx/>
                <a:latin typeface="Lucida Sans Unicode"/>
                <a:ea typeface="+mn-ea"/>
                <a:cs typeface="Lucida Sans Unicode"/>
              </a:rPr>
              <a:t>LE</a:t>
            </a:r>
            <a:endParaRPr kumimoji="1" sz="23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5" name="object 5"/>
          <p:cNvSpPr txBox="1"/>
          <p:nvPr/>
        </p:nvSpPr>
        <p:spPr>
          <a:xfrm>
            <a:off x="4791434" y="2686310"/>
            <a:ext cx="2538730" cy="5283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tab pos="942340" algn="l"/>
              </a:tabLst>
              <a:defRPr/>
            </a:pPr>
            <a:r>
              <a:rPr kumimoji="1" sz="3300" b="0" i="1" u="none" strike="noStrike" kern="1200" cap="none" spc="-190" normalizeH="0" baseline="0" noProof="0" dirty="0">
                <a:ln>
                  <a:noFill/>
                </a:ln>
                <a:solidFill>
                  <a:prstClr val="black"/>
                </a:solidFill>
                <a:effectLst/>
                <a:uLnTx/>
                <a:uFillTx/>
                <a:latin typeface="Palatino Linotype"/>
                <a:ea typeface="+mn-ea"/>
                <a:cs typeface="Palatino Linotype"/>
              </a:rPr>
              <a:t>x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210"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40" normalizeH="0" baseline="0" noProof="0" dirty="0">
                <a:ln>
                  <a:noFill/>
                </a:ln>
                <a:solidFill>
                  <a:prstClr val="black"/>
                </a:solidFill>
                <a:effectLst/>
                <a:uLnTx/>
                <a:uFillTx/>
                <a:latin typeface="Lucida Sans Unicode"/>
                <a:ea typeface="+mn-ea"/>
                <a:cs typeface="Lucida Sans Unicode"/>
              </a:rPr>
              <a:t>argmin</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6" name="object 6"/>
          <p:cNvSpPr txBox="1"/>
          <p:nvPr/>
        </p:nvSpPr>
        <p:spPr>
          <a:xfrm>
            <a:off x="7403624" y="2912482"/>
            <a:ext cx="157480" cy="382270"/>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defRPr/>
            </a:pPr>
            <a:r>
              <a:rPr kumimoji="1" sz="2350" b="0" i="1" u="none" strike="noStrike" kern="1200" cap="none" spc="-140" normalizeH="0" baseline="0" noProof="0" dirty="0">
                <a:ln>
                  <a:noFill/>
                </a:ln>
                <a:solidFill>
                  <a:prstClr val="black"/>
                </a:solidFill>
                <a:effectLst/>
                <a:uLnTx/>
                <a:uFillTx/>
                <a:latin typeface="Palatino Linotype"/>
                <a:ea typeface="+mn-ea"/>
                <a:cs typeface="Palatino Linotype"/>
              </a:rPr>
              <a:t>x</a:t>
            </a:r>
            <a:endParaRPr kumimoji="1" sz="2350" b="0" i="0" u="none" strike="noStrike" kern="1200" cap="none" spc="0" normalizeH="0" baseline="0" noProof="0">
              <a:ln>
                <a:noFill/>
              </a:ln>
              <a:solidFill>
                <a:prstClr val="black"/>
              </a:solidFill>
              <a:effectLst/>
              <a:uLnTx/>
              <a:uFillTx/>
              <a:latin typeface="Palatino Linotype"/>
              <a:ea typeface="+mn-ea"/>
              <a:cs typeface="Palatino Linotype"/>
            </a:endParaRPr>
          </a:p>
        </p:txBody>
      </p:sp>
      <p:sp>
        <p:nvSpPr>
          <p:cNvPr id="7" name="object 7"/>
          <p:cNvSpPr txBox="1"/>
          <p:nvPr/>
        </p:nvSpPr>
        <p:spPr>
          <a:xfrm>
            <a:off x="7666096" y="2391031"/>
            <a:ext cx="691515" cy="5283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tab pos="678180" algn="l"/>
              </a:tabLst>
              <a:defRPr/>
            </a:pPr>
            <a:r>
              <a:rPr kumimoji="1" sz="3300" b="0" i="0" u="heavy" strike="noStrike" kern="1200" cap="none" spc="-5" normalizeH="0" baseline="0" noProof="0" dirty="0">
                <a:ln>
                  <a:noFill/>
                </a:ln>
                <a:solidFill>
                  <a:prstClr val="black"/>
                </a:solidFill>
                <a:effectLst/>
                <a:uLnTx/>
                <a:uFill>
                  <a:solidFill>
                    <a:srgbClr val="000000"/>
                  </a:solidFill>
                </a:uFill>
                <a:latin typeface="Times New Roman"/>
                <a:ea typeface="+mn-ea"/>
                <a:cs typeface="Times New Roman"/>
              </a:rPr>
              <a:t> </a:t>
            </a:r>
            <a:r>
              <a:rPr kumimoji="1" sz="3300" b="0" i="0" u="heavy" strike="noStrike" kern="1200" cap="none" spc="145" normalizeH="0" baseline="0" noProof="0" dirty="0">
                <a:ln>
                  <a:noFill/>
                </a:ln>
                <a:solidFill>
                  <a:prstClr val="black"/>
                </a:solidFill>
                <a:effectLst/>
                <a:uLnTx/>
                <a:uFill>
                  <a:solidFill>
                    <a:srgbClr val="000000"/>
                  </a:solidFill>
                </a:uFill>
                <a:latin typeface="Times New Roman"/>
                <a:ea typeface="+mn-ea"/>
                <a:cs typeface="Times New Roman"/>
              </a:rPr>
              <a:t> </a:t>
            </a:r>
            <a:r>
              <a:rPr kumimoji="1" sz="3300" b="0" i="0" u="heavy" strike="noStrike" kern="1200" cap="none" spc="-440" normalizeH="0" baseline="0" noProof="0" dirty="0">
                <a:ln>
                  <a:noFill/>
                </a:ln>
                <a:solidFill>
                  <a:prstClr val="black"/>
                </a:solidFill>
                <a:effectLst/>
                <a:uLnTx/>
                <a:uFill>
                  <a:solidFill>
                    <a:srgbClr val="000000"/>
                  </a:solidFill>
                </a:uFill>
                <a:latin typeface="Lucida Sans Unicode"/>
                <a:ea typeface="+mn-ea"/>
                <a:cs typeface="Lucida Sans Unicode"/>
              </a:rPr>
              <a:t>1	</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8" name="object 8"/>
          <p:cNvSpPr txBox="1"/>
          <p:nvPr/>
        </p:nvSpPr>
        <p:spPr>
          <a:xfrm>
            <a:off x="7707979" y="3000437"/>
            <a:ext cx="443865" cy="5283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1" sz="3300" b="0" i="0" u="none" strike="noStrike" kern="1200" cap="none" spc="-440" normalizeH="0" baseline="0" noProof="0" dirty="0">
                <a:ln>
                  <a:noFill/>
                </a:ln>
                <a:solidFill>
                  <a:prstClr val="black"/>
                </a:solidFill>
                <a:effectLst/>
                <a:uLnTx/>
                <a:uFillTx/>
                <a:latin typeface="Lucida Sans Unicode"/>
                <a:ea typeface="+mn-ea"/>
                <a:cs typeface="Lucida Sans Unicode"/>
              </a:rPr>
              <a:t>2</a:t>
            </a:r>
            <a:r>
              <a:rPr kumimoji="1" sz="3300" b="0" i="1" u="none" strike="noStrike" kern="1200" cap="none" spc="-350" normalizeH="0" baseline="0" noProof="0" dirty="0">
                <a:ln>
                  <a:noFill/>
                </a:ln>
                <a:solidFill>
                  <a:prstClr val="black"/>
                </a:solidFill>
                <a:effectLst/>
                <a:uLnTx/>
                <a:uFillTx/>
                <a:latin typeface="Arial"/>
                <a:ea typeface="+mn-ea"/>
                <a:cs typeface="Arial"/>
              </a:rPr>
              <a:t>σ</a:t>
            </a:r>
            <a:endParaRPr kumimoji="1" sz="3300" b="0" i="0" u="none" strike="noStrike" kern="1200" cap="none" spc="0" normalizeH="0" baseline="0" noProof="0">
              <a:ln>
                <a:noFill/>
              </a:ln>
              <a:solidFill>
                <a:prstClr val="black"/>
              </a:solidFill>
              <a:effectLst/>
              <a:uLnTx/>
              <a:uFillTx/>
              <a:latin typeface="Arial"/>
              <a:ea typeface="+mn-ea"/>
              <a:cs typeface="Arial"/>
            </a:endParaRPr>
          </a:p>
        </p:txBody>
      </p:sp>
      <p:sp>
        <p:nvSpPr>
          <p:cNvPr id="9" name="object 9"/>
          <p:cNvSpPr txBox="1"/>
          <p:nvPr/>
        </p:nvSpPr>
        <p:spPr>
          <a:xfrm>
            <a:off x="8141282" y="3013002"/>
            <a:ext cx="174625" cy="382270"/>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defRPr/>
            </a:pPr>
            <a:r>
              <a:rPr kumimoji="1" sz="2350" b="0" i="0" u="none" strike="noStrike" kern="1200" cap="none" spc="-320" normalizeH="0" baseline="0" noProof="0" dirty="0">
                <a:ln>
                  <a:noFill/>
                </a:ln>
                <a:solidFill>
                  <a:prstClr val="black"/>
                </a:solidFill>
                <a:effectLst/>
                <a:uLnTx/>
                <a:uFillTx/>
                <a:latin typeface="Lucida Sans Unicode"/>
                <a:ea typeface="+mn-ea"/>
                <a:cs typeface="Lucida Sans Unicode"/>
              </a:rPr>
              <a:t>2</a:t>
            </a:r>
            <a:endParaRPr kumimoji="1" sz="23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10" name="object 10"/>
          <p:cNvSpPr txBox="1"/>
          <p:nvPr/>
        </p:nvSpPr>
        <p:spPr>
          <a:xfrm>
            <a:off x="8422739" y="2769240"/>
            <a:ext cx="221615" cy="5283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1" sz="3300" b="0" i="0" u="none" strike="noStrike" kern="1200" cap="none" spc="-5" normalizeH="0" baseline="0" noProof="0" dirty="0">
                <a:ln>
                  <a:noFill/>
                </a:ln>
                <a:solidFill>
                  <a:prstClr val="black"/>
                </a:solidFill>
                <a:effectLst/>
                <a:uLnTx/>
                <a:uFillTx/>
                <a:latin typeface="Elephant"/>
                <a:ea typeface="+mn-ea"/>
                <a:cs typeface="Elephant"/>
              </a:rPr>
              <a:t>(</a:t>
            </a:r>
            <a:endParaRPr kumimoji="1" sz="3300" b="0" i="0" u="none" strike="noStrike" kern="1200" cap="none" spc="0" normalizeH="0" baseline="0" noProof="0">
              <a:ln>
                <a:noFill/>
              </a:ln>
              <a:solidFill>
                <a:prstClr val="black"/>
              </a:solidFill>
              <a:effectLst/>
              <a:uLnTx/>
              <a:uFillTx/>
              <a:latin typeface="Elephant"/>
              <a:ea typeface="+mn-ea"/>
              <a:cs typeface="Elephant"/>
            </a:endParaRPr>
          </a:p>
        </p:txBody>
      </p:sp>
      <p:sp>
        <p:nvSpPr>
          <p:cNvPr id="11" name="object 11"/>
          <p:cNvSpPr txBox="1"/>
          <p:nvPr/>
        </p:nvSpPr>
        <p:spPr>
          <a:xfrm>
            <a:off x="8937850" y="2912482"/>
            <a:ext cx="174625" cy="382270"/>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defRPr/>
            </a:pPr>
            <a:r>
              <a:rPr kumimoji="1" sz="2350" b="0" i="0" u="none" strike="noStrike" kern="1200" cap="none" spc="-320" normalizeH="0" baseline="0" noProof="0" dirty="0">
                <a:ln>
                  <a:noFill/>
                </a:ln>
                <a:solidFill>
                  <a:prstClr val="black"/>
                </a:solidFill>
                <a:effectLst/>
                <a:uLnTx/>
                <a:uFillTx/>
                <a:latin typeface="Lucida Sans Unicode"/>
                <a:ea typeface="+mn-ea"/>
                <a:cs typeface="Lucida Sans Unicode"/>
              </a:rPr>
              <a:t>1</a:t>
            </a:r>
            <a:endParaRPr kumimoji="1" sz="23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12" name="object 12"/>
          <p:cNvSpPr txBox="1"/>
          <p:nvPr/>
        </p:nvSpPr>
        <p:spPr>
          <a:xfrm>
            <a:off x="9885023" y="2652804"/>
            <a:ext cx="174625" cy="382270"/>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defRPr/>
            </a:pPr>
            <a:r>
              <a:rPr kumimoji="1" sz="2350" b="0" i="0" u="none" strike="noStrike" kern="1200" cap="none" spc="-320" normalizeH="0" baseline="0" noProof="0" dirty="0">
                <a:ln>
                  <a:noFill/>
                </a:ln>
                <a:solidFill>
                  <a:prstClr val="black"/>
                </a:solidFill>
                <a:effectLst/>
                <a:uLnTx/>
                <a:uFillTx/>
                <a:latin typeface="Lucida Sans Unicode"/>
                <a:ea typeface="+mn-ea"/>
                <a:cs typeface="Lucida Sans Unicode"/>
              </a:rPr>
              <a:t>2</a:t>
            </a:r>
            <a:endParaRPr kumimoji="1" sz="23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13" name="object 13"/>
          <p:cNvSpPr txBox="1"/>
          <p:nvPr/>
        </p:nvSpPr>
        <p:spPr>
          <a:xfrm>
            <a:off x="8618754" y="2686310"/>
            <a:ext cx="3126740" cy="5283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tab pos="573405" algn="l"/>
                <a:tab pos="1520190" algn="l"/>
              </a:tabLst>
              <a:defRPr/>
            </a:pPr>
            <a:r>
              <a:rPr kumimoji="1" sz="3300" b="0" i="0" u="none" strike="noStrike" kern="1200" cap="none" spc="-50" normalizeH="0" baseline="0" noProof="0" dirty="0">
                <a:ln>
                  <a:noFill/>
                </a:ln>
                <a:solidFill>
                  <a:prstClr val="black"/>
                </a:solidFill>
                <a:effectLst/>
                <a:uLnTx/>
                <a:uFillTx/>
                <a:latin typeface="Lucida Sans Unicode"/>
                <a:ea typeface="+mn-ea"/>
                <a:cs typeface="Lucida Sans Unicode"/>
              </a:rPr>
              <a:t>(</a:t>
            </a:r>
            <a:r>
              <a:rPr kumimoji="1" sz="3300" b="0" i="1" u="none" strike="noStrike" kern="1200" cap="none" spc="-50" normalizeH="0" baseline="0" noProof="0" dirty="0">
                <a:ln>
                  <a:noFill/>
                </a:ln>
                <a:solidFill>
                  <a:prstClr val="black"/>
                </a:solidFill>
                <a:effectLst/>
                <a:uLnTx/>
                <a:uFillTx/>
                <a:latin typeface="Palatino Linotype"/>
                <a:ea typeface="+mn-ea"/>
                <a:cs typeface="Palatino Linotype"/>
              </a:rPr>
              <a:t>y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315" normalizeH="0" baseline="0" noProof="0" dirty="0">
                <a:ln>
                  <a:noFill/>
                </a:ln>
                <a:solidFill>
                  <a:prstClr val="black"/>
                </a:solidFill>
                <a:effectLst/>
                <a:uLnTx/>
                <a:uFillTx/>
                <a:latin typeface="Lucida Sans Unicode"/>
                <a:ea typeface="+mn-ea"/>
                <a:cs typeface="Lucida Sans Unicode"/>
              </a:rPr>
              <a:t> </a:t>
            </a:r>
            <a:r>
              <a:rPr kumimoji="1" sz="3300" b="0" i="1" u="none" strike="noStrike" kern="1200" cap="none" spc="-85" normalizeH="0" baseline="0" noProof="0" dirty="0">
                <a:ln>
                  <a:noFill/>
                </a:ln>
                <a:solidFill>
                  <a:prstClr val="black"/>
                </a:solidFill>
                <a:effectLst/>
                <a:uLnTx/>
                <a:uFillTx/>
                <a:latin typeface="Palatino Linotype"/>
                <a:ea typeface="+mn-ea"/>
                <a:cs typeface="Palatino Linotype"/>
              </a:rPr>
              <a:t>x</a:t>
            </a:r>
            <a:r>
              <a:rPr kumimoji="1" sz="3300" b="0" i="0" u="none" strike="noStrike" kern="1200" cap="none" spc="-8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660"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110" normalizeH="0" baseline="0" noProof="0" dirty="0">
                <a:ln>
                  <a:noFill/>
                </a:ln>
                <a:solidFill>
                  <a:prstClr val="black"/>
                </a:solidFill>
                <a:effectLst/>
                <a:uLnTx/>
                <a:uFillTx/>
                <a:latin typeface="Lucida Sans Unicode"/>
                <a:ea typeface="+mn-ea"/>
                <a:cs typeface="Lucida Sans Unicode"/>
              </a:rPr>
              <a:t>(</a:t>
            </a:r>
            <a:r>
              <a:rPr kumimoji="1" sz="3300" b="0" i="1" u="none" strike="noStrike" kern="1200" cap="none" spc="-110" normalizeH="0" baseline="0" noProof="0" dirty="0">
                <a:ln>
                  <a:noFill/>
                </a:ln>
                <a:solidFill>
                  <a:prstClr val="black"/>
                </a:solidFill>
                <a:effectLst/>
                <a:uLnTx/>
                <a:uFillTx/>
                <a:latin typeface="Palatino Linotype"/>
                <a:ea typeface="+mn-ea"/>
                <a:cs typeface="Palatino Linotype"/>
              </a:rPr>
              <a:t>y</a:t>
            </a:r>
            <a:endParaRPr kumimoji="1" sz="3300" b="0" i="0" u="none" strike="noStrike" kern="1200" cap="none" spc="0" normalizeH="0" baseline="0" noProof="0">
              <a:ln>
                <a:noFill/>
              </a:ln>
              <a:solidFill>
                <a:prstClr val="black"/>
              </a:solidFill>
              <a:effectLst/>
              <a:uLnTx/>
              <a:uFillTx/>
              <a:latin typeface="Palatino Linotype"/>
              <a:ea typeface="+mn-ea"/>
              <a:cs typeface="Palatino Linotype"/>
            </a:endParaRPr>
          </a:p>
        </p:txBody>
      </p:sp>
      <p:sp>
        <p:nvSpPr>
          <p:cNvPr id="14" name="object 14"/>
          <p:cNvSpPr txBox="1"/>
          <p:nvPr/>
        </p:nvSpPr>
        <p:spPr>
          <a:xfrm>
            <a:off x="11717745" y="2912482"/>
            <a:ext cx="240665" cy="382270"/>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defRPr/>
            </a:pPr>
            <a:r>
              <a:rPr kumimoji="1" sz="2350" b="0" i="1" u="none" strike="noStrike" kern="1200" cap="none" spc="-140" normalizeH="0" baseline="0" noProof="0" dirty="0">
                <a:ln>
                  <a:noFill/>
                </a:ln>
                <a:solidFill>
                  <a:prstClr val="black"/>
                </a:solidFill>
                <a:effectLst/>
                <a:uLnTx/>
                <a:uFillTx/>
                <a:latin typeface="Palatino Linotype"/>
                <a:ea typeface="+mn-ea"/>
                <a:cs typeface="Palatino Linotype"/>
              </a:rPr>
              <a:t>m</a:t>
            </a:r>
            <a:endParaRPr kumimoji="1" sz="2350" b="0" i="0" u="none" strike="noStrike" kern="1200" cap="none" spc="0" normalizeH="0" baseline="0" noProof="0">
              <a:ln>
                <a:noFill/>
              </a:ln>
              <a:solidFill>
                <a:prstClr val="black"/>
              </a:solidFill>
              <a:effectLst/>
              <a:uLnTx/>
              <a:uFillTx/>
              <a:latin typeface="Palatino Linotype"/>
              <a:ea typeface="+mn-ea"/>
              <a:cs typeface="Palatino Linotype"/>
            </a:endParaRPr>
          </a:p>
        </p:txBody>
      </p:sp>
      <p:sp>
        <p:nvSpPr>
          <p:cNvPr id="15" name="object 15"/>
          <p:cNvSpPr txBox="1"/>
          <p:nvPr/>
        </p:nvSpPr>
        <p:spPr>
          <a:xfrm>
            <a:off x="12025523" y="2686310"/>
            <a:ext cx="730885" cy="5283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395" normalizeH="0" baseline="0" noProof="0" dirty="0">
                <a:ln>
                  <a:noFill/>
                </a:ln>
                <a:solidFill>
                  <a:prstClr val="black"/>
                </a:solidFill>
                <a:effectLst/>
                <a:uLnTx/>
                <a:uFillTx/>
                <a:latin typeface="Lucida Sans Unicode"/>
                <a:ea typeface="+mn-ea"/>
                <a:cs typeface="Lucida Sans Unicode"/>
              </a:rPr>
              <a:t> </a:t>
            </a:r>
            <a:r>
              <a:rPr kumimoji="1" sz="3300" b="0" i="1" u="none" strike="noStrike" kern="1200" cap="none" spc="-85" normalizeH="0" baseline="0" noProof="0" dirty="0">
                <a:ln>
                  <a:noFill/>
                </a:ln>
                <a:solidFill>
                  <a:prstClr val="black"/>
                </a:solidFill>
                <a:effectLst/>
                <a:uLnTx/>
                <a:uFillTx/>
                <a:latin typeface="Palatino Linotype"/>
                <a:ea typeface="+mn-ea"/>
                <a:cs typeface="Palatino Linotype"/>
              </a:rPr>
              <a:t>x</a:t>
            </a:r>
            <a:r>
              <a:rPr kumimoji="1" sz="3300" b="0" i="0" u="none" strike="noStrike" kern="1200" cap="none" spc="-85" normalizeH="0" baseline="0" noProof="0" dirty="0">
                <a:ln>
                  <a:noFill/>
                </a:ln>
                <a:solidFill>
                  <a:prstClr val="black"/>
                </a:solidFill>
                <a:effectLst/>
                <a:uLnTx/>
                <a:uFillTx/>
                <a:latin typeface="Lucida Sans Unicode"/>
                <a:ea typeface="+mn-ea"/>
                <a:cs typeface="Lucida Sans Unicode"/>
              </a:rPr>
              <a:t>)</a:t>
            </a:r>
            <a:endParaRPr kumimoji="1" sz="330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16" name="object 16"/>
          <p:cNvSpPr txBox="1"/>
          <p:nvPr/>
        </p:nvSpPr>
        <p:spPr>
          <a:xfrm>
            <a:off x="12730933" y="2652804"/>
            <a:ext cx="174625" cy="382270"/>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defRPr/>
            </a:pPr>
            <a:r>
              <a:rPr kumimoji="1" sz="2350" b="0" i="0" u="none" strike="noStrike" kern="1200" cap="none" spc="-320" normalizeH="0" baseline="0" noProof="0" dirty="0">
                <a:ln>
                  <a:noFill/>
                </a:ln>
                <a:solidFill>
                  <a:prstClr val="black"/>
                </a:solidFill>
                <a:effectLst/>
                <a:uLnTx/>
                <a:uFillTx/>
                <a:latin typeface="Lucida Sans Unicode"/>
                <a:ea typeface="+mn-ea"/>
                <a:cs typeface="Lucida Sans Unicode"/>
              </a:rPr>
              <a:t>2</a:t>
            </a:r>
            <a:endParaRPr kumimoji="1" sz="23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17" name="object 17"/>
          <p:cNvSpPr txBox="1"/>
          <p:nvPr/>
        </p:nvSpPr>
        <p:spPr>
          <a:xfrm>
            <a:off x="12879620" y="2769240"/>
            <a:ext cx="221615" cy="5283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1" sz="3300" b="0" i="0" u="none" strike="noStrike" kern="1200" cap="none" spc="-5" normalizeH="0" baseline="0" noProof="0" dirty="0">
                <a:ln>
                  <a:noFill/>
                </a:ln>
                <a:solidFill>
                  <a:prstClr val="black"/>
                </a:solidFill>
                <a:effectLst/>
                <a:uLnTx/>
                <a:uFillTx/>
                <a:latin typeface="Elephant"/>
                <a:ea typeface="+mn-ea"/>
                <a:cs typeface="Elephant"/>
              </a:rPr>
              <a:t>)</a:t>
            </a:r>
            <a:endParaRPr kumimoji="1" sz="3300" b="0" i="0" u="none" strike="noStrike" kern="1200" cap="none" spc="0" normalizeH="0" baseline="0" noProof="0">
              <a:ln>
                <a:noFill/>
              </a:ln>
              <a:solidFill>
                <a:prstClr val="black"/>
              </a:solidFill>
              <a:effectLst/>
              <a:uLnTx/>
              <a:uFillTx/>
              <a:latin typeface="Elephant"/>
              <a:ea typeface="+mn-ea"/>
              <a:cs typeface="Elephant"/>
            </a:endParaRPr>
          </a:p>
        </p:txBody>
      </p:sp>
      <p:sp>
        <p:nvSpPr>
          <p:cNvPr id="18" name="object 18"/>
          <p:cNvSpPr txBox="1"/>
          <p:nvPr/>
        </p:nvSpPr>
        <p:spPr>
          <a:xfrm>
            <a:off x="4529922" y="6811023"/>
            <a:ext cx="10932327" cy="1506182"/>
          </a:xfrm>
          <a:prstGeom prst="rect">
            <a:avLst/>
          </a:prstGeom>
        </p:spPr>
        <p:txBody>
          <a:bodyPr vert="horz" wrap="square" lIns="0" tIns="254635" rIns="0" bIns="0" rtlCol="0">
            <a:spAutoFit/>
          </a:bodyPr>
          <a:lstStyle/>
          <a:p>
            <a:pPr marL="0" marR="337820" lvl="0" indent="0" algn="ctr" defTabSz="914400" rtl="0" eaLnBrk="1" fontAlgn="auto" latinLnBrk="0" hangingPunct="1">
              <a:lnSpc>
                <a:spcPct val="100000"/>
              </a:lnSpc>
              <a:spcBef>
                <a:spcPts val="2005"/>
              </a:spcBef>
              <a:spcAft>
                <a:spcPts val="0"/>
              </a:spcAft>
              <a:buClrTx/>
              <a:buSzTx/>
              <a:buFontTx/>
              <a:buNone/>
              <a:tabLst/>
              <a:defRPr/>
            </a:pPr>
            <a:r>
              <a:rPr kumimoji="1" sz="3150" b="0" i="0" u="none" strike="noStrike" kern="1200" cap="none" spc="90" normalizeH="0" baseline="0" noProof="0" dirty="0" smtClean="0">
                <a:ln>
                  <a:noFill/>
                </a:ln>
                <a:solidFill>
                  <a:srgbClr val="002A5C"/>
                </a:solidFill>
                <a:effectLst/>
                <a:uLnTx/>
                <a:uFillTx/>
                <a:latin typeface="Arial"/>
                <a:ea typeface="+mn-ea"/>
                <a:cs typeface="Arial"/>
              </a:rPr>
              <a:t>In </a:t>
            </a:r>
            <a:r>
              <a:rPr kumimoji="1" sz="3150" b="0" i="0" u="none" strike="noStrike" kern="1200" cap="none" spc="0" normalizeH="0" baseline="0" noProof="0" dirty="0">
                <a:ln>
                  <a:noFill/>
                </a:ln>
                <a:solidFill>
                  <a:srgbClr val="002A5C"/>
                </a:solidFill>
                <a:effectLst/>
                <a:uLnTx/>
                <a:uFillTx/>
                <a:latin typeface="Arial"/>
                <a:ea typeface="+mn-ea"/>
                <a:cs typeface="Arial"/>
              </a:rPr>
              <a:t>both</a:t>
            </a:r>
            <a:r>
              <a:rPr kumimoji="1" sz="3150" b="0" i="0" u="none" strike="noStrike" kern="1200" cap="none" spc="70" normalizeH="0" baseline="0" noProof="0" dirty="0">
                <a:ln>
                  <a:noFill/>
                </a:ln>
                <a:solidFill>
                  <a:srgbClr val="002A5C"/>
                </a:solidFill>
                <a:effectLst/>
                <a:uLnTx/>
                <a:uFillTx/>
                <a:latin typeface="Arial"/>
                <a:ea typeface="+mn-ea"/>
                <a:cs typeface="Arial"/>
              </a:rPr>
              <a:t> </a:t>
            </a:r>
            <a:r>
              <a:rPr kumimoji="1" sz="3150" b="0" i="0" u="none" strike="noStrike" kern="1200" cap="none" spc="-100" normalizeH="0" baseline="0" noProof="0" dirty="0">
                <a:ln>
                  <a:noFill/>
                </a:ln>
                <a:solidFill>
                  <a:srgbClr val="002A5C"/>
                </a:solidFill>
                <a:effectLst/>
                <a:uLnTx/>
                <a:uFillTx/>
                <a:latin typeface="Arial"/>
                <a:ea typeface="+mn-ea"/>
                <a:cs typeface="Arial"/>
              </a:rPr>
              <a:t>cases</a:t>
            </a:r>
            <a:r>
              <a:rPr kumimoji="1" sz="3150" b="0" i="0" u="none" strike="noStrike" kern="1200" cap="none" spc="-100" normalizeH="0" baseline="0" noProof="0" dirty="0" smtClean="0">
                <a:ln>
                  <a:noFill/>
                </a:ln>
                <a:solidFill>
                  <a:srgbClr val="002A5C"/>
                </a:solidFill>
                <a:effectLst/>
                <a:uLnTx/>
                <a:uFillTx/>
                <a:latin typeface="Arial"/>
                <a:ea typeface="+mn-ea"/>
                <a:cs typeface="Arial"/>
              </a:rPr>
              <a:t>,</a:t>
            </a:r>
            <a:r>
              <a:rPr lang="ja-JP" altLang="en-US" sz="3150" spc="-100" dirty="0">
                <a:solidFill>
                  <a:srgbClr val="002A5C"/>
                </a:solidFill>
                <a:latin typeface="Arial"/>
                <a:cs typeface="Arial"/>
              </a:rPr>
              <a:t> </a:t>
            </a:r>
            <a:r>
              <a:rPr lang="ja-JP" altLang="en-US" sz="3150" spc="-100" dirty="0" smtClean="0">
                <a:solidFill>
                  <a:srgbClr val="002A5C"/>
                </a:solidFill>
                <a:latin typeface="Arial"/>
                <a:cs typeface="Arial"/>
              </a:rPr>
              <a:t>最尤推定の答えと最小二乗の答えが一緒！</a:t>
            </a:r>
            <a:endParaRPr kumimoji="1" sz="3150" b="0" i="0" u="none" strike="noStrike" kern="1200" cap="none" spc="0" normalizeH="0" baseline="0" noProof="0" dirty="0">
              <a:ln>
                <a:noFill/>
              </a:ln>
              <a:solidFill>
                <a:prstClr val="black"/>
              </a:solidFill>
              <a:effectLst/>
              <a:uLnTx/>
              <a:uFillTx/>
              <a:latin typeface="Arial"/>
              <a:ea typeface="+mn-ea"/>
              <a:cs typeface="Arial"/>
            </a:endParaRPr>
          </a:p>
          <a:p>
            <a:pPr marL="38100" marR="0" lvl="0" indent="0" algn="l" defTabSz="914400" rtl="0" eaLnBrk="1" fontAlgn="auto" latinLnBrk="0" hangingPunct="1">
              <a:lnSpc>
                <a:spcPct val="100000"/>
              </a:lnSpc>
              <a:spcBef>
                <a:spcPts val="1980"/>
              </a:spcBef>
              <a:spcAft>
                <a:spcPts val="0"/>
              </a:spcAft>
              <a:buClrTx/>
              <a:buSzTx/>
              <a:buFontTx/>
              <a:buNone/>
              <a:tabLst/>
              <a:defRPr/>
            </a:pPr>
            <a:r>
              <a:rPr kumimoji="1" sz="3300" b="0" i="1" u="none" strike="noStrike" kern="1200" cap="none" spc="50" normalizeH="0" baseline="0" noProof="0" dirty="0" err="1" smtClean="0">
                <a:ln>
                  <a:noFill/>
                </a:ln>
                <a:solidFill>
                  <a:prstClr val="black"/>
                </a:solidFill>
                <a:effectLst/>
                <a:uLnTx/>
                <a:uFillTx/>
                <a:latin typeface="Palatino Linotype"/>
                <a:ea typeface="+mn-ea"/>
                <a:cs typeface="Palatino Linotype"/>
              </a:rPr>
              <a:t>x</a:t>
            </a:r>
            <a:r>
              <a:rPr kumimoji="1" sz="3525" b="0" i="0" u="none" strike="noStrike" kern="1200" cap="none" spc="75" normalizeH="0" baseline="-18912" noProof="0" dirty="0" err="1" smtClean="0">
                <a:ln>
                  <a:noFill/>
                </a:ln>
                <a:solidFill>
                  <a:prstClr val="black"/>
                </a:solidFill>
                <a:effectLst/>
                <a:uLnTx/>
                <a:uFillTx/>
                <a:latin typeface="Lucida Sans Unicode"/>
                <a:ea typeface="+mn-ea"/>
                <a:cs typeface="Lucida Sans Unicode"/>
              </a:rPr>
              <a:t>MLE</a:t>
            </a:r>
            <a:r>
              <a:rPr kumimoji="1" sz="3525" b="0" i="0" u="none" strike="noStrike" kern="1200" cap="none" spc="75" normalizeH="0" baseline="-18912" noProof="0" dirty="0" smtClean="0">
                <a:ln>
                  <a:noFill/>
                </a:ln>
                <a:solidFill>
                  <a:prstClr val="black"/>
                </a:solidFill>
                <a:effectLst/>
                <a:uLnTx/>
                <a:uFillTx/>
                <a:latin typeface="Lucida Sans Unicode"/>
                <a:ea typeface="+mn-ea"/>
                <a:cs typeface="Lucida Sans Unicode"/>
              </a:rPr>
              <a:t>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0" i="1" u="none" strike="noStrike" kern="1200" cap="none" spc="10" normalizeH="0" baseline="0" noProof="0" dirty="0">
                <a:ln>
                  <a:noFill/>
                </a:ln>
                <a:solidFill>
                  <a:prstClr val="black"/>
                </a:solidFill>
                <a:effectLst/>
                <a:uLnTx/>
                <a:uFillTx/>
                <a:latin typeface="Palatino Linotype"/>
                <a:ea typeface="+mn-ea"/>
                <a:cs typeface="Palatino Linotype"/>
              </a:rPr>
              <a:t>x</a:t>
            </a:r>
            <a:r>
              <a:rPr kumimoji="1" sz="3525" b="0" i="0" u="none" strike="noStrike" kern="1200" cap="none" spc="15" normalizeH="0" baseline="-18912" noProof="0" dirty="0">
                <a:ln>
                  <a:noFill/>
                </a:ln>
                <a:solidFill>
                  <a:prstClr val="black"/>
                </a:solidFill>
                <a:effectLst/>
                <a:uLnTx/>
                <a:uFillTx/>
                <a:latin typeface="Lucida Sans Unicode"/>
                <a:ea typeface="+mn-ea"/>
                <a:cs typeface="Lucida Sans Unicode"/>
              </a:rPr>
              <a:t>LS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40" normalizeH="0" baseline="0" noProof="0" dirty="0">
                <a:ln>
                  <a:noFill/>
                </a:ln>
                <a:solidFill>
                  <a:prstClr val="black"/>
                </a:solidFill>
                <a:effectLst/>
                <a:uLnTx/>
                <a:uFillTx/>
                <a:latin typeface="Lucida Sans Unicode"/>
                <a:ea typeface="+mn-ea"/>
                <a:cs typeface="Lucida Sans Unicode"/>
              </a:rPr>
              <a:t>argmin </a:t>
            </a:r>
            <a:r>
              <a:rPr kumimoji="1" sz="3525" b="0" i="1" u="none" strike="noStrike" kern="1200" cap="none" spc="-209" normalizeH="0" baseline="-18912" noProof="0" dirty="0">
                <a:ln>
                  <a:noFill/>
                </a:ln>
                <a:solidFill>
                  <a:prstClr val="black"/>
                </a:solidFill>
                <a:effectLst/>
                <a:uLnTx/>
                <a:uFillTx/>
                <a:latin typeface="Palatino Linotype"/>
                <a:ea typeface="+mn-ea"/>
                <a:cs typeface="Palatino Linotype"/>
              </a:rPr>
              <a:t>x </a:t>
            </a:r>
            <a:r>
              <a:rPr kumimoji="1" sz="3300" b="0" i="0" u="none" strike="noStrike" kern="1200" cap="none" spc="100" normalizeH="0" baseline="0" noProof="0" dirty="0">
                <a:ln>
                  <a:noFill/>
                </a:ln>
                <a:solidFill>
                  <a:prstClr val="black"/>
                </a:solidFill>
                <a:effectLst/>
                <a:uLnTx/>
                <a:uFillTx/>
                <a:latin typeface="Lucida Sans Unicode"/>
                <a:ea typeface="+mn-ea"/>
                <a:cs typeface="Lucida Sans Unicode"/>
              </a:rPr>
              <a:t>ℒ</a:t>
            </a:r>
            <a:r>
              <a:rPr kumimoji="1" sz="3525" b="0" i="0" u="none" strike="noStrike" kern="1200" cap="none" spc="150" normalizeH="0" baseline="-18912" noProof="0" dirty="0">
                <a:ln>
                  <a:noFill/>
                </a:ln>
                <a:solidFill>
                  <a:prstClr val="black"/>
                </a:solidFill>
                <a:effectLst/>
                <a:uLnTx/>
                <a:uFillTx/>
                <a:latin typeface="Lucida Sans Unicode"/>
                <a:ea typeface="+mn-ea"/>
                <a:cs typeface="Lucida Sans Unicode"/>
              </a:rPr>
              <a:t>LS</a:t>
            </a:r>
            <a:r>
              <a:rPr kumimoji="1" sz="3300" b="0" i="0" u="none" strike="noStrike" kern="1200" cap="none" spc="100" normalizeH="0" baseline="0" noProof="0" dirty="0">
                <a:ln>
                  <a:noFill/>
                </a:ln>
                <a:solidFill>
                  <a:prstClr val="black"/>
                </a:solidFill>
                <a:effectLst/>
                <a:uLnTx/>
                <a:uFillTx/>
                <a:latin typeface="Lucida Sans Unicode"/>
                <a:ea typeface="+mn-ea"/>
                <a:cs typeface="Lucida Sans Unicode"/>
              </a:rPr>
              <a:t>(</a:t>
            </a:r>
            <a:r>
              <a:rPr kumimoji="1" sz="3300" b="0" i="1" u="none" strike="noStrike" kern="1200" cap="none" spc="100" normalizeH="0" baseline="0" noProof="0" dirty="0">
                <a:ln>
                  <a:noFill/>
                </a:ln>
                <a:solidFill>
                  <a:prstClr val="black"/>
                </a:solidFill>
                <a:effectLst/>
                <a:uLnTx/>
                <a:uFillTx/>
                <a:latin typeface="Palatino Linotype"/>
                <a:ea typeface="+mn-ea"/>
                <a:cs typeface="Palatino Linotype"/>
              </a:rPr>
              <a:t>x</a:t>
            </a:r>
            <a:r>
              <a:rPr kumimoji="1" sz="3300" b="0" i="0" u="none" strike="noStrike" kern="1200" cap="none" spc="100"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40" normalizeH="0" baseline="0" noProof="0" dirty="0">
                <a:ln>
                  <a:noFill/>
                </a:ln>
                <a:solidFill>
                  <a:prstClr val="black"/>
                </a:solidFill>
                <a:effectLst/>
                <a:uLnTx/>
                <a:uFillTx/>
                <a:latin typeface="Lucida Sans Unicode"/>
                <a:ea typeface="+mn-ea"/>
                <a:cs typeface="Lucida Sans Unicode"/>
              </a:rPr>
              <a:t>argmin </a:t>
            </a:r>
            <a:r>
              <a:rPr kumimoji="1" sz="3525" b="0" i="1" u="none" strike="noStrike" kern="1200" cap="none" spc="-209" normalizeH="0" baseline="-18912" noProof="0" dirty="0">
                <a:ln>
                  <a:noFill/>
                </a:ln>
                <a:solidFill>
                  <a:prstClr val="black"/>
                </a:solidFill>
                <a:effectLst/>
                <a:uLnTx/>
                <a:uFillTx/>
                <a:latin typeface="Palatino Linotype"/>
                <a:ea typeface="+mn-ea"/>
                <a:cs typeface="Palatino Linotype"/>
              </a:rPr>
              <a:t>x</a:t>
            </a:r>
            <a:r>
              <a:rPr kumimoji="1" sz="3525" b="0" i="1" u="none" strike="noStrike" kern="1200" cap="none" spc="75" normalizeH="0" baseline="-18912" noProof="0" dirty="0">
                <a:ln>
                  <a:noFill/>
                </a:ln>
                <a:solidFill>
                  <a:prstClr val="black"/>
                </a:solidFill>
                <a:effectLst/>
                <a:uLnTx/>
                <a:uFillTx/>
                <a:latin typeface="Palatino Linotype"/>
                <a:ea typeface="+mn-ea"/>
                <a:cs typeface="Palatino Linotype"/>
              </a:rPr>
              <a:t> </a:t>
            </a:r>
            <a:r>
              <a:rPr kumimoji="1" sz="3300" b="0" i="0" u="none" strike="noStrike" kern="1200" cap="none" spc="110" normalizeH="0" baseline="0" noProof="0" dirty="0">
                <a:ln>
                  <a:noFill/>
                </a:ln>
                <a:solidFill>
                  <a:prstClr val="black"/>
                </a:solidFill>
                <a:effectLst/>
                <a:uLnTx/>
                <a:uFillTx/>
                <a:latin typeface="Lucida Sans Unicode"/>
                <a:ea typeface="+mn-ea"/>
                <a:cs typeface="Lucida Sans Unicode"/>
              </a:rPr>
              <a:t>ℒ</a:t>
            </a:r>
            <a:r>
              <a:rPr kumimoji="1" sz="3525" b="0" i="0" u="none" strike="noStrike" kern="1200" cap="none" spc="165" normalizeH="0" baseline="-18912" noProof="0" dirty="0">
                <a:ln>
                  <a:noFill/>
                </a:ln>
                <a:solidFill>
                  <a:prstClr val="black"/>
                </a:solidFill>
                <a:effectLst/>
                <a:uLnTx/>
                <a:uFillTx/>
                <a:latin typeface="Lucida Sans Unicode"/>
                <a:ea typeface="+mn-ea"/>
                <a:cs typeface="Lucida Sans Unicode"/>
              </a:rPr>
              <a:t>MLE</a:t>
            </a:r>
            <a:r>
              <a:rPr kumimoji="1" sz="3300" b="0" i="0" u="none" strike="noStrike" kern="1200" cap="none" spc="110" normalizeH="0" baseline="0" noProof="0" dirty="0">
                <a:ln>
                  <a:noFill/>
                </a:ln>
                <a:solidFill>
                  <a:prstClr val="black"/>
                </a:solidFill>
                <a:effectLst/>
                <a:uLnTx/>
                <a:uFillTx/>
                <a:latin typeface="Lucida Sans Unicode"/>
                <a:ea typeface="+mn-ea"/>
                <a:cs typeface="Lucida Sans Unicode"/>
              </a:rPr>
              <a:t>(</a:t>
            </a:r>
            <a:r>
              <a:rPr kumimoji="1" sz="3300" b="0" i="1" u="none" strike="noStrike" kern="1200" cap="none" spc="110" normalizeH="0" baseline="0" noProof="0" dirty="0">
                <a:ln>
                  <a:noFill/>
                </a:ln>
                <a:solidFill>
                  <a:prstClr val="black"/>
                </a:solidFill>
                <a:effectLst/>
                <a:uLnTx/>
                <a:uFillTx/>
                <a:latin typeface="Palatino Linotype"/>
                <a:ea typeface="+mn-ea"/>
                <a:cs typeface="Palatino Linotype"/>
              </a:rPr>
              <a:t>x</a:t>
            </a:r>
            <a:r>
              <a:rPr kumimoji="1" sz="3300" b="0" i="0" u="none" strike="noStrike" kern="1200" cap="none" spc="110" normalizeH="0" baseline="0" noProof="0" dirty="0">
                <a:ln>
                  <a:noFill/>
                </a:ln>
                <a:solidFill>
                  <a:prstClr val="black"/>
                </a:solidFill>
                <a:effectLst/>
                <a:uLnTx/>
                <a:uFillTx/>
                <a:latin typeface="Lucida Sans Unicode"/>
                <a:ea typeface="+mn-ea"/>
                <a:cs typeface="Lucida Sans Unicode"/>
              </a:rPr>
              <a:t>)</a:t>
            </a:r>
            <a:endParaRPr kumimoji="1" sz="3300" b="0" i="0" u="none" strike="noStrike" kern="1200" cap="none" spc="0" normalizeH="0" baseline="0" noProof="0" dirty="0">
              <a:ln>
                <a:noFill/>
              </a:ln>
              <a:solidFill>
                <a:prstClr val="black"/>
              </a:solidFill>
              <a:effectLst/>
              <a:uLnTx/>
              <a:uFillTx/>
              <a:latin typeface="Lucida Sans Unicode"/>
              <a:ea typeface="+mn-ea"/>
              <a:cs typeface="Lucida Sans Unicode"/>
            </a:endParaRPr>
          </a:p>
        </p:txBody>
      </p:sp>
      <p:sp>
        <p:nvSpPr>
          <p:cNvPr id="19" name="object 19"/>
          <p:cNvSpPr txBox="1"/>
          <p:nvPr/>
        </p:nvSpPr>
        <p:spPr>
          <a:xfrm>
            <a:off x="4844626" y="5630483"/>
            <a:ext cx="653415" cy="382270"/>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defRPr/>
            </a:pPr>
            <a:r>
              <a:rPr kumimoji="1" sz="2350" b="0" i="0" u="none" strike="noStrike" kern="1200" cap="none" spc="130" normalizeH="0" baseline="0" noProof="0" dirty="0">
                <a:ln>
                  <a:noFill/>
                </a:ln>
                <a:solidFill>
                  <a:prstClr val="black"/>
                </a:solidFill>
                <a:effectLst/>
                <a:uLnTx/>
                <a:uFillTx/>
                <a:latin typeface="Lucida Sans Unicode"/>
                <a:ea typeface="+mn-ea"/>
                <a:cs typeface="Lucida Sans Unicode"/>
              </a:rPr>
              <a:t>MLE</a:t>
            </a:r>
            <a:endParaRPr kumimoji="1" sz="23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20" name="object 20"/>
          <p:cNvSpPr txBox="1"/>
          <p:nvPr/>
        </p:nvSpPr>
        <p:spPr>
          <a:xfrm>
            <a:off x="4658663" y="5404313"/>
            <a:ext cx="2538730" cy="5283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tab pos="942340" algn="l"/>
              </a:tabLst>
              <a:defRPr/>
            </a:pPr>
            <a:r>
              <a:rPr kumimoji="1" sz="3300" b="0" i="1" u="none" strike="noStrike" kern="1200" cap="none" spc="-15" normalizeH="0" baseline="0" noProof="0" dirty="0">
                <a:ln>
                  <a:noFill/>
                </a:ln>
                <a:solidFill>
                  <a:prstClr val="black"/>
                </a:solidFill>
                <a:effectLst/>
                <a:uLnTx/>
                <a:uFillTx/>
                <a:latin typeface="Palatino Linotype"/>
                <a:ea typeface="+mn-ea"/>
                <a:cs typeface="Palatino Linotype"/>
              </a:rPr>
              <a:t>x</a:t>
            </a:r>
            <a:r>
              <a:rPr kumimoji="1" sz="3300" b="0" i="0" u="none" strike="noStrike" kern="1200" cap="none" spc="-15"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210" normalizeH="0" baseline="0" noProof="0" dirty="0">
                <a:ln>
                  <a:noFill/>
                </a:ln>
                <a:solidFill>
                  <a:prstClr val="black"/>
                </a:solidFill>
                <a:effectLst/>
                <a:uLnTx/>
                <a:uFillTx/>
                <a:latin typeface="Lucida Sans Unicode"/>
                <a:ea typeface="+mn-ea"/>
                <a:cs typeface="Lucida Sans Unicode"/>
              </a:rPr>
              <a:t> </a:t>
            </a:r>
            <a:r>
              <a:rPr kumimoji="1" sz="3300" b="0" i="0" u="none" strike="noStrike" kern="1200" cap="none" spc="-340" normalizeH="0" baseline="0" noProof="0" dirty="0">
                <a:ln>
                  <a:noFill/>
                </a:ln>
                <a:solidFill>
                  <a:prstClr val="black"/>
                </a:solidFill>
                <a:effectLst/>
                <a:uLnTx/>
                <a:uFillTx/>
                <a:latin typeface="Lucida Sans Unicode"/>
                <a:ea typeface="+mn-ea"/>
                <a:cs typeface="Lucida Sans Unicode"/>
              </a:rPr>
              <a:t>argmin</a:t>
            </a:r>
            <a:endParaRPr kumimoji="1" sz="3300" b="0" i="0" u="none" strike="noStrike" kern="1200" cap="none" spc="0" normalizeH="0" baseline="0" noProof="0" dirty="0">
              <a:ln>
                <a:noFill/>
              </a:ln>
              <a:solidFill>
                <a:prstClr val="black"/>
              </a:solidFill>
              <a:effectLst/>
              <a:uLnTx/>
              <a:uFillTx/>
              <a:latin typeface="Lucida Sans Unicode"/>
              <a:ea typeface="+mn-ea"/>
              <a:cs typeface="Lucida Sans Unicode"/>
            </a:endParaRPr>
          </a:p>
        </p:txBody>
      </p:sp>
      <p:sp>
        <p:nvSpPr>
          <p:cNvPr id="21" name="object 21"/>
          <p:cNvSpPr txBox="1"/>
          <p:nvPr/>
        </p:nvSpPr>
        <p:spPr>
          <a:xfrm>
            <a:off x="7270853" y="5630483"/>
            <a:ext cx="157480" cy="382270"/>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defRPr/>
            </a:pPr>
            <a:r>
              <a:rPr kumimoji="1" sz="2350" b="0" i="1" u="none" strike="noStrike" kern="1200" cap="none" spc="-140" normalizeH="0" baseline="0" noProof="0" dirty="0">
                <a:ln>
                  <a:noFill/>
                </a:ln>
                <a:solidFill>
                  <a:prstClr val="black"/>
                </a:solidFill>
                <a:effectLst/>
                <a:uLnTx/>
                <a:uFillTx/>
                <a:latin typeface="Palatino Linotype"/>
                <a:ea typeface="+mn-ea"/>
                <a:cs typeface="Palatino Linotype"/>
              </a:rPr>
              <a:t>x</a:t>
            </a:r>
            <a:endParaRPr kumimoji="1" sz="2350" b="0" i="0" u="none" strike="noStrike" kern="1200" cap="none" spc="0" normalizeH="0" baseline="0" noProof="0">
              <a:ln>
                <a:noFill/>
              </a:ln>
              <a:solidFill>
                <a:prstClr val="black"/>
              </a:solidFill>
              <a:effectLst/>
              <a:uLnTx/>
              <a:uFillTx/>
              <a:latin typeface="Palatino Linotype"/>
              <a:ea typeface="+mn-ea"/>
              <a:cs typeface="Palatino Linotype"/>
            </a:endParaRPr>
          </a:p>
        </p:txBody>
      </p:sp>
      <p:sp>
        <p:nvSpPr>
          <p:cNvPr id="22" name="object 22"/>
          <p:cNvSpPr/>
          <p:nvPr/>
        </p:nvSpPr>
        <p:spPr>
          <a:xfrm>
            <a:off x="8289458" y="5730092"/>
            <a:ext cx="1499235" cy="0"/>
          </a:xfrm>
          <a:custGeom>
            <a:avLst/>
            <a:gdLst/>
            <a:ahLst/>
            <a:cxnLst/>
            <a:rect l="l" t="t" r="r" b="b"/>
            <a:pathLst>
              <a:path w="1499234">
                <a:moveTo>
                  <a:pt x="0" y="0"/>
                </a:moveTo>
                <a:lnTo>
                  <a:pt x="1498722" y="0"/>
                </a:lnTo>
              </a:path>
            </a:pathLst>
          </a:custGeom>
          <a:ln w="2806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23" name="object 23"/>
          <p:cNvSpPr txBox="1"/>
          <p:nvPr/>
        </p:nvSpPr>
        <p:spPr>
          <a:xfrm>
            <a:off x="8293241" y="5095333"/>
            <a:ext cx="4441825" cy="528320"/>
          </a:xfrm>
          <a:prstGeom prst="rect">
            <a:avLst/>
          </a:prstGeom>
        </p:spPr>
        <p:txBody>
          <a:bodyPr vert="horz" wrap="square" lIns="0" tIns="12065" rIns="0" bIns="0" rtlCol="0">
            <a:spAutoFit/>
          </a:bodyPr>
          <a:lstStyle/>
          <a:p>
            <a:pPr marL="38100" marR="0" lvl="0" indent="0" algn="l" defTabSz="914400" rtl="0" eaLnBrk="1" fontAlgn="auto" latinLnBrk="0" hangingPunct="1">
              <a:lnSpc>
                <a:spcPct val="100000"/>
              </a:lnSpc>
              <a:spcBef>
                <a:spcPts val="95"/>
              </a:spcBef>
              <a:spcAft>
                <a:spcPts val="0"/>
              </a:spcAft>
              <a:buClrTx/>
              <a:buSzTx/>
              <a:buFontTx/>
              <a:buNone/>
              <a:tabLst>
                <a:tab pos="1608455" algn="l"/>
              </a:tabLst>
              <a:defRPr/>
            </a:pPr>
            <a:r>
              <a:rPr kumimoji="1" sz="3300" b="0" i="0" u="none" strike="noStrike" kern="1200" cap="none" spc="-180" normalizeH="0" baseline="0" noProof="0" dirty="0">
                <a:ln>
                  <a:noFill/>
                </a:ln>
                <a:solidFill>
                  <a:prstClr val="black"/>
                </a:solidFill>
                <a:effectLst/>
                <a:uLnTx/>
                <a:uFillTx/>
                <a:latin typeface="Lucida Sans Unicode"/>
                <a:ea typeface="+mn-ea"/>
                <a:cs typeface="Lucida Sans Unicode"/>
              </a:rPr>
              <a:t>(</a:t>
            </a:r>
            <a:r>
              <a:rPr kumimoji="1" sz="3300" b="0" i="1" u="none" strike="noStrike" kern="1200" cap="none" spc="-180" normalizeH="0" baseline="0" noProof="0" dirty="0">
                <a:ln>
                  <a:noFill/>
                </a:ln>
                <a:solidFill>
                  <a:prstClr val="black"/>
                </a:solidFill>
                <a:effectLst/>
                <a:uLnTx/>
                <a:uFillTx/>
                <a:latin typeface="Palatino Linotype"/>
                <a:ea typeface="+mn-ea"/>
                <a:cs typeface="Palatino Linotype"/>
              </a:rPr>
              <a:t>y</a:t>
            </a:r>
            <a:r>
              <a:rPr kumimoji="1" sz="3525" b="0" i="0" u="none" strike="noStrike" kern="1200" cap="none" spc="-270" normalizeH="0" baseline="-18912" noProof="0" dirty="0">
                <a:ln>
                  <a:noFill/>
                </a:ln>
                <a:solidFill>
                  <a:prstClr val="black"/>
                </a:solidFill>
                <a:effectLst/>
                <a:uLnTx/>
                <a:uFillTx/>
                <a:latin typeface="Lucida Sans Unicode"/>
                <a:ea typeface="+mn-ea"/>
                <a:cs typeface="Lucida Sans Unicode"/>
              </a:rPr>
              <a:t>1</a:t>
            </a:r>
            <a:r>
              <a:rPr kumimoji="1" sz="3525" b="0" i="0" u="none" strike="noStrike" kern="1200" cap="none" spc="-22" normalizeH="0" baseline="-18912" noProof="0" dirty="0">
                <a:ln>
                  <a:noFill/>
                </a:ln>
                <a:solidFill>
                  <a:prstClr val="black"/>
                </a:solidFill>
                <a:effectLst/>
                <a:uLnTx/>
                <a:uFillTx/>
                <a:latin typeface="Lucida Sans Unicode"/>
                <a:ea typeface="+mn-ea"/>
                <a:cs typeface="Lucida Sans Unicode"/>
              </a:rPr>
              <a:t>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310" normalizeH="0" baseline="0" noProof="0" dirty="0">
                <a:ln>
                  <a:noFill/>
                </a:ln>
                <a:solidFill>
                  <a:prstClr val="black"/>
                </a:solidFill>
                <a:effectLst/>
                <a:uLnTx/>
                <a:uFillTx/>
                <a:latin typeface="Lucida Sans Unicode"/>
                <a:ea typeface="+mn-ea"/>
                <a:cs typeface="Lucida Sans Unicode"/>
              </a:rPr>
              <a:t> </a:t>
            </a:r>
            <a:r>
              <a:rPr kumimoji="1" sz="3300" b="0" i="1" u="none" strike="noStrike" kern="1200" cap="none" spc="-160" normalizeH="0" baseline="0" noProof="0" dirty="0">
                <a:ln>
                  <a:noFill/>
                </a:ln>
                <a:solidFill>
                  <a:prstClr val="black"/>
                </a:solidFill>
                <a:effectLst/>
                <a:uLnTx/>
                <a:uFillTx/>
                <a:latin typeface="Palatino Linotype"/>
                <a:ea typeface="+mn-ea"/>
                <a:cs typeface="Palatino Linotype"/>
              </a:rPr>
              <a:t>x</a:t>
            </a:r>
            <a:r>
              <a:rPr kumimoji="1" sz="3300" b="0" i="0" u="none" strike="noStrike" kern="1200" cap="none" spc="-160" normalizeH="0" baseline="0" noProof="0" dirty="0">
                <a:ln>
                  <a:noFill/>
                </a:ln>
                <a:solidFill>
                  <a:prstClr val="black"/>
                </a:solidFill>
                <a:effectLst/>
                <a:uLnTx/>
                <a:uFillTx/>
                <a:latin typeface="Lucida Sans Unicode"/>
                <a:ea typeface="+mn-ea"/>
                <a:cs typeface="Lucida Sans Unicode"/>
              </a:rPr>
              <a:t>)</a:t>
            </a:r>
            <a:r>
              <a:rPr kumimoji="1" sz="3525" b="0" i="0" u="none" strike="noStrike" kern="1200" cap="none" spc="-240" normalizeH="0" baseline="28368" noProof="0" dirty="0">
                <a:ln>
                  <a:noFill/>
                </a:ln>
                <a:solidFill>
                  <a:prstClr val="black"/>
                </a:solidFill>
                <a:effectLst/>
                <a:uLnTx/>
                <a:uFillTx/>
                <a:latin typeface="Lucida Sans Unicode"/>
                <a:ea typeface="+mn-ea"/>
                <a:cs typeface="Lucida Sans Unicode"/>
              </a:rPr>
              <a:t>2	</a:t>
            </a:r>
            <a:r>
              <a:rPr kumimoji="1" sz="4950" b="0" i="0" u="none" strike="noStrike" kern="1200" cap="none" spc="-547" normalizeH="0" baseline="-41245" noProof="0" dirty="0">
                <a:ln>
                  <a:noFill/>
                </a:ln>
                <a:solidFill>
                  <a:prstClr val="black"/>
                </a:solidFill>
                <a:effectLst/>
                <a:uLnTx/>
                <a:uFillTx/>
                <a:latin typeface="Lucida Sans Unicode"/>
                <a:ea typeface="+mn-ea"/>
                <a:cs typeface="Lucida Sans Unicode"/>
              </a:rPr>
              <a:t>+ </a:t>
            </a:r>
            <a:r>
              <a:rPr kumimoji="1" sz="4950" b="0" i="0" u="none" strike="noStrike" kern="1200" cap="none" spc="-7" normalizeH="0" baseline="-41245" noProof="0" dirty="0">
                <a:ln>
                  <a:noFill/>
                </a:ln>
                <a:solidFill>
                  <a:prstClr val="black"/>
                </a:solidFill>
                <a:effectLst/>
                <a:uLnTx/>
                <a:uFillTx/>
                <a:latin typeface="Lucida Sans Unicode"/>
                <a:ea typeface="+mn-ea"/>
                <a:cs typeface="Lucida Sans Unicode"/>
              </a:rPr>
              <a:t>… </a:t>
            </a:r>
            <a:r>
              <a:rPr kumimoji="1" sz="4950" b="0" i="0" u="none" strike="noStrike" kern="1200" cap="none" spc="-547" normalizeH="0" baseline="-41245" noProof="0" dirty="0">
                <a:ln>
                  <a:noFill/>
                </a:ln>
                <a:solidFill>
                  <a:prstClr val="black"/>
                </a:solidFill>
                <a:effectLst/>
                <a:uLnTx/>
                <a:uFillTx/>
                <a:latin typeface="Lucida Sans Unicode"/>
                <a:ea typeface="+mn-ea"/>
                <a:cs typeface="Lucida Sans Unicode"/>
              </a:rPr>
              <a:t>+ </a:t>
            </a:r>
            <a:r>
              <a:rPr kumimoji="1" sz="3300" b="0" i="0" u="none" strike="noStrike" kern="1200" cap="none" spc="-120" normalizeH="0" baseline="0" noProof="0" dirty="0">
                <a:ln>
                  <a:noFill/>
                </a:ln>
                <a:solidFill>
                  <a:prstClr val="black"/>
                </a:solidFill>
                <a:effectLst/>
                <a:uLnTx/>
                <a:uFillTx/>
                <a:latin typeface="Lucida Sans Unicode"/>
                <a:ea typeface="+mn-ea"/>
                <a:cs typeface="Lucida Sans Unicode"/>
              </a:rPr>
              <a:t>(</a:t>
            </a:r>
            <a:r>
              <a:rPr kumimoji="1" sz="3300" b="0" i="1" u="none" strike="noStrike" kern="1200" cap="none" spc="-120" normalizeH="0" baseline="0" noProof="0" dirty="0">
                <a:ln>
                  <a:noFill/>
                </a:ln>
                <a:solidFill>
                  <a:prstClr val="black"/>
                </a:solidFill>
                <a:effectLst/>
                <a:uLnTx/>
                <a:uFillTx/>
                <a:latin typeface="Palatino Linotype"/>
                <a:ea typeface="+mn-ea"/>
                <a:cs typeface="Palatino Linotype"/>
              </a:rPr>
              <a:t>y</a:t>
            </a:r>
            <a:r>
              <a:rPr kumimoji="1" sz="3525" b="0" i="1" u="none" strike="noStrike" kern="1200" cap="none" spc="-179" normalizeH="0" baseline="-18912" noProof="0" dirty="0">
                <a:ln>
                  <a:noFill/>
                </a:ln>
                <a:solidFill>
                  <a:prstClr val="black"/>
                </a:solidFill>
                <a:effectLst/>
                <a:uLnTx/>
                <a:uFillTx/>
                <a:latin typeface="Palatino Linotype"/>
                <a:ea typeface="+mn-ea"/>
                <a:cs typeface="Palatino Linotype"/>
              </a:rPr>
              <a:t>m </a:t>
            </a:r>
            <a:r>
              <a:rPr kumimoji="1" sz="3300" b="0" i="0" u="none" strike="noStrike" kern="1200" cap="none" spc="-365" normalizeH="0" baseline="0" noProof="0" dirty="0">
                <a:ln>
                  <a:noFill/>
                </a:ln>
                <a:solidFill>
                  <a:prstClr val="black"/>
                </a:solidFill>
                <a:effectLst/>
                <a:uLnTx/>
                <a:uFillTx/>
                <a:latin typeface="Lucida Sans Unicode"/>
                <a:ea typeface="+mn-ea"/>
                <a:cs typeface="Lucida Sans Unicode"/>
              </a:rPr>
              <a:t>−</a:t>
            </a:r>
            <a:r>
              <a:rPr kumimoji="1" sz="3300" b="0" i="0" u="none" strike="noStrike" kern="1200" cap="none" spc="-5" normalizeH="0" baseline="0" noProof="0" dirty="0">
                <a:ln>
                  <a:noFill/>
                </a:ln>
                <a:solidFill>
                  <a:prstClr val="black"/>
                </a:solidFill>
                <a:effectLst/>
                <a:uLnTx/>
                <a:uFillTx/>
                <a:latin typeface="Lucida Sans Unicode"/>
                <a:ea typeface="+mn-ea"/>
                <a:cs typeface="Lucida Sans Unicode"/>
              </a:rPr>
              <a:t> </a:t>
            </a:r>
            <a:r>
              <a:rPr kumimoji="1" sz="3300" b="0" i="1" u="none" strike="noStrike" kern="1200" cap="none" spc="-160" normalizeH="0" baseline="0" noProof="0" dirty="0">
                <a:ln>
                  <a:noFill/>
                </a:ln>
                <a:solidFill>
                  <a:prstClr val="black"/>
                </a:solidFill>
                <a:effectLst/>
                <a:uLnTx/>
                <a:uFillTx/>
                <a:latin typeface="Palatino Linotype"/>
                <a:ea typeface="+mn-ea"/>
                <a:cs typeface="Palatino Linotype"/>
              </a:rPr>
              <a:t>x</a:t>
            </a:r>
            <a:r>
              <a:rPr kumimoji="1" sz="3300" b="0" i="0" u="none" strike="noStrike" kern="1200" cap="none" spc="-160" normalizeH="0" baseline="0" noProof="0" dirty="0">
                <a:ln>
                  <a:noFill/>
                </a:ln>
                <a:solidFill>
                  <a:prstClr val="black"/>
                </a:solidFill>
                <a:effectLst/>
                <a:uLnTx/>
                <a:uFillTx/>
                <a:latin typeface="Lucida Sans Unicode"/>
                <a:ea typeface="+mn-ea"/>
                <a:cs typeface="Lucida Sans Unicode"/>
              </a:rPr>
              <a:t>)</a:t>
            </a:r>
            <a:r>
              <a:rPr kumimoji="1" sz="3525" b="0" i="0" u="none" strike="noStrike" kern="1200" cap="none" spc="-240" normalizeH="0" baseline="29550" noProof="0" dirty="0">
                <a:ln>
                  <a:noFill/>
                </a:ln>
                <a:solidFill>
                  <a:prstClr val="black"/>
                </a:solidFill>
                <a:effectLst/>
                <a:uLnTx/>
                <a:uFillTx/>
                <a:latin typeface="Lucida Sans Unicode"/>
                <a:ea typeface="+mn-ea"/>
                <a:cs typeface="Lucida Sans Unicode"/>
              </a:rPr>
              <a:t>2</a:t>
            </a:r>
            <a:endParaRPr kumimoji="1" sz="3525" b="0" i="0" u="none" strike="noStrike" kern="1200" cap="none" spc="0" normalizeH="0" baseline="29550" noProof="0">
              <a:ln>
                <a:noFill/>
              </a:ln>
              <a:solidFill>
                <a:prstClr val="black"/>
              </a:solidFill>
              <a:effectLst/>
              <a:uLnTx/>
              <a:uFillTx/>
              <a:latin typeface="Lucida Sans Unicode"/>
              <a:ea typeface="+mn-ea"/>
              <a:cs typeface="Lucida Sans Unicode"/>
            </a:endParaRPr>
          </a:p>
        </p:txBody>
      </p:sp>
      <p:sp>
        <p:nvSpPr>
          <p:cNvPr id="24" name="object 24"/>
          <p:cNvSpPr/>
          <p:nvPr/>
        </p:nvSpPr>
        <p:spPr>
          <a:xfrm>
            <a:off x="11174057" y="5730092"/>
            <a:ext cx="1565275" cy="0"/>
          </a:xfrm>
          <a:custGeom>
            <a:avLst/>
            <a:gdLst/>
            <a:ahLst/>
            <a:cxnLst/>
            <a:rect l="l" t="t" r="r" b="b"/>
            <a:pathLst>
              <a:path w="1565275">
                <a:moveTo>
                  <a:pt x="0" y="0"/>
                </a:moveTo>
                <a:lnTo>
                  <a:pt x="1564748" y="0"/>
                </a:lnTo>
              </a:path>
            </a:pathLst>
          </a:custGeom>
          <a:ln w="2806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object 26"/>
          <p:cNvSpPr txBox="1"/>
          <p:nvPr/>
        </p:nvSpPr>
        <p:spPr>
          <a:xfrm>
            <a:off x="1400869" y="4203754"/>
            <a:ext cx="14377035" cy="507365"/>
          </a:xfrm>
          <a:prstGeom prst="rect">
            <a:avLst/>
          </a:prstGeom>
        </p:spPr>
        <p:txBody>
          <a:bodyPr vert="horz" wrap="square" lIns="0" tIns="13970" rIns="0" bIns="0" rtlCol="0">
            <a:spAutoFit/>
          </a:bodyPr>
          <a:lstStyle/>
          <a:p>
            <a:pPr marL="421005" marR="0" lvl="0" indent="-408940" algn="l" defTabSz="914400" rtl="0" eaLnBrk="1" fontAlgn="auto" latinLnBrk="0" hangingPunct="1">
              <a:lnSpc>
                <a:spcPct val="100000"/>
              </a:lnSpc>
              <a:spcBef>
                <a:spcPts val="110"/>
              </a:spcBef>
              <a:spcAft>
                <a:spcPts val="0"/>
              </a:spcAft>
              <a:buClrTx/>
              <a:buSzPct val="125396"/>
              <a:buFontTx/>
              <a:buChar char="•"/>
              <a:tabLst>
                <a:tab pos="421640" algn="l"/>
              </a:tabLst>
              <a:defRPr/>
            </a:pPr>
            <a:r>
              <a:rPr kumimoji="1" sz="3150" b="0" i="0" u="none" strike="noStrike" kern="1200" cap="none" spc="-15" normalizeH="0" baseline="0" noProof="0" dirty="0">
                <a:ln>
                  <a:noFill/>
                </a:ln>
                <a:solidFill>
                  <a:srgbClr val="002A5C"/>
                </a:solidFill>
                <a:effectLst/>
                <a:uLnTx/>
                <a:uFillTx/>
                <a:latin typeface="Arial"/>
                <a:ea typeface="+mn-ea"/>
                <a:cs typeface="Arial"/>
              </a:rPr>
              <a:t>Finally, </a:t>
            </a:r>
            <a:r>
              <a:rPr kumimoji="1" sz="3150" b="0" i="0" u="none" strike="noStrike" kern="1200" cap="none" spc="175" normalizeH="0" baseline="0" noProof="0" dirty="0">
                <a:ln>
                  <a:noFill/>
                </a:ln>
                <a:solidFill>
                  <a:srgbClr val="002A5C"/>
                </a:solidFill>
                <a:effectLst/>
                <a:uLnTx/>
                <a:uFillTx/>
                <a:latin typeface="Arial"/>
                <a:ea typeface="+mn-ea"/>
                <a:cs typeface="Arial"/>
              </a:rPr>
              <a:t>if </a:t>
            </a:r>
            <a:r>
              <a:rPr kumimoji="1" sz="3150" b="0" i="0" u="none" strike="noStrike" kern="1200" cap="none" spc="-170" normalizeH="0" baseline="0" noProof="0" dirty="0">
                <a:ln>
                  <a:noFill/>
                </a:ln>
                <a:solidFill>
                  <a:srgbClr val="002A5C"/>
                </a:solidFill>
                <a:effectLst/>
                <a:uLnTx/>
                <a:uFillTx/>
                <a:latin typeface="Arial"/>
                <a:ea typeface="+mn-ea"/>
                <a:cs typeface="Arial"/>
              </a:rPr>
              <a:t>we </a:t>
            </a:r>
            <a:r>
              <a:rPr kumimoji="1" sz="3150" b="0" i="0" u="none" strike="noStrike" kern="1200" cap="none" spc="-114" normalizeH="0" baseline="0" noProof="0" dirty="0">
                <a:ln>
                  <a:noFill/>
                </a:ln>
                <a:solidFill>
                  <a:srgbClr val="002A5C"/>
                </a:solidFill>
                <a:effectLst/>
                <a:uLnTx/>
                <a:uFillTx/>
                <a:latin typeface="Arial"/>
                <a:ea typeface="+mn-ea"/>
                <a:cs typeface="Arial"/>
              </a:rPr>
              <a:t>assume </a:t>
            </a:r>
            <a:r>
              <a:rPr kumimoji="1" sz="3150" b="0" i="0" u="none" strike="noStrike" kern="1200" cap="none" spc="-85" normalizeH="0" baseline="0" noProof="0" dirty="0">
                <a:ln>
                  <a:noFill/>
                </a:ln>
                <a:solidFill>
                  <a:srgbClr val="002A5C"/>
                </a:solidFill>
                <a:effectLst/>
                <a:uLnTx/>
                <a:uFillTx/>
                <a:latin typeface="Arial"/>
                <a:ea typeface="+mn-ea"/>
                <a:cs typeface="Arial"/>
              </a:rPr>
              <a:t>each </a:t>
            </a:r>
            <a:r>
              <a:rPr kumimoji="1" sz="3150" b="0" i="0" u="none" strike="noStrike" kern="1200" cap="none" spc="-60" normalizeH="0" baseline="0" noProof="0" dirty="0">
                <a:ln>
                  <a:noFill/>
                </a:ln>
                <a:solidFill>
                  <a:srgbClr val="002A5C"/>
                </a:solidFill>
                <a:effectLst/>
                <a:uLnTx/>
                <a:uFillTx/>
                <a:latin typeface="Arial"/>
                <a:ea typeface="+mn-ea"/>
                <a:cs typeface="Arial"/>
              </a:rPr>
              <a:t>measurement </a:t>
            </a:r>
            <a:r>
              <a:rPr kumimoji="1" sz="3150" b="0" i="0" u="none" strike="noStrike" kern="1200" cap="none" spc="-114" normalizeH="0" baseline="0" noProof="0" dirty="0">
                <a:ln>
                  <a:noFill/>
                </a:ln>
                <a:solidFill>
                  <a:srgbClr val="002A5C"/>
                </a:solidFill>
                <a:effectLst/>
                <a:uLnTx/>
                <a:uFillTx/>
                <a:latin typeface="Arial"/>
                <a:ea typeface="+mn-ea"/>
                <a:cs typeface="Arial"/>
              </a:rPr>
              <a:t>has </a:t>
            </a:r>
            <a:r>
              <a:rPr kumimoji="1" sz="3150" b="0" i="0" u="none" strike="noStrike" kern="1200" cap="none" spc="-175" normalizeH="0" baseline="0" noProof="0" dirty="0">
                <a:ln>
                  <a:noFill/>
                </a:ln>
                <a:solidFill>
                  <a:srgbClr val="002A5C"/>
                </a:solidFill>
                <a:effectLst/>
                <a:uLnTx/>
                <a:uFillTx/>
                <a:latin typeface="Arial"/>
                <a:ea typeface="+mn-ea"/>
                <a:cs typeface="Arial"/>
              </a:rPr>
              <a:t>a </a:t>
            </a:r>
            <a:r>
              <a:rPr kumimoji="1" sz="3150" b="0" i="0" u="none" strike="noStrike" kern="1200" cap="none" spc="40" normalizeH="0" baseline="0" noProof="0" dirty="0">
                <a:ln>
                  <a:noFill/>
                </a:ln>
                <a:solidFill>
                  <a:srgbClr val="002A5C"/>
                </a:solidFill>
                <a:effectLst/>
                <a:uLnTx/>
                <a:uFillTx/>
                <a:latin typeface="Arial"/>
                <a:ea typeface="+mn-ea"/>
                <a:cs typeface="Arial"/>
              </a:rPr>
              <a:t>different </a:t>
            </a:r>
            <a:r>
              <a:rPr kumimoji="1" sz="3150" b="0" i="0" u="none" strike="noStrike" kern="1200" cap="none" spc="-50" normalizeH="0" baseline="0" noProof="0" dirty="0">
                <a:ln>
                  <a:noFill/>
                </a:ln>
                <a:solidFill>
                  <a:srgbClr val="002A5C"/>
                </a:solidFill>
                <a:effectLst/>
                <a:uLnTx/>
                <a:uFillTx/>
                <a:latin typeface="Arial"/>
                <a:ea typeface="+mn-ea"/>
                <a:cs typeface="Arial"/>
              </a:rPr>
              <a:t>variance, </a:t>
            </a:r>
            <a:r>
              <a:rPr kumimoji="1" sz="3150" b="0" i="0" u="none" strike="noStrike" kern="1200" cap="none" spc="-170" normalizeH="0" baseline="0" noProof="0" dirty="0">
                <a:ln>
                  <a:noFill/>
                </a:ln>
                <a:solidFill>
                  <a:srgbClr val="002A5C"/>
                </a:solidFill>
                <a:effectLst/>
                <a:uLnTx/>
                <a:uFillTx/>
                <a:latin typeface="Arial"/>
                <a:ea typeface="+mn-ea"/>
                <a:cs typeface="Arial"/>
              </a:rPr>
              <a:t>we </a:t>
            </a:r>
            <a:r>
              <a:rPr kumimoji="1" sz="3150" b="0" i="0" u="none" strike="noStrike" kern="1200" cap="none" spc="-55" normalizeH="0" baseline="0" noProof="0" dirty="0">
                <a:ln>
                  <a:noFill/>
                </a:ln>
                <a:solidFill>
                  <a:srgbClr val="002A5C"/>
                </a:solidFill>
                <a:effectLst/>
                <a:uLnTx/>
                <a:uFillTx/>
                <a:latin typeface="Arial"/>
                <a:ea typeface="+mn-ea"/>
                <a:cs typeface="Arial"/>
              </a:rPr>
              <a:t>can</a:t>
            </a:r>
            <a:r>
              <a:rPr kumimoji="1" sz="3150" b="0" i="0" u="none" strike="noStrike" kern="1200" cap="none" spc="-335" normalizeH="0" baseline="0" noProof="0" dirty="0">
                <a:ln>
                  <a:noFill/>
                </a:ln>
                <a:solidFill>
                  <a:srgbClr val="002A5C"/>
                </a:solidFill>
                <a:effectLst/>
                <a:uLnTx/>
                <a:uFillTx/>
                <a:latin typeface="Arial"/>
                <a:ea typeface="+mn-ea"/>
                <a:cs typeface="Arial"/>
              </a:rPr>
              <a:t> </a:t>
            </a:r>
            <a:r>
              <a:rPr kumimoji="1" sz="3150" b="0" i="0" u="none" strike="noStrike" kern="1200" cap="none" spc="-60" normalizeH="0" baseline="0" noProof="0" dirty="0">
                <a:ln>
                  <a:noFill/>
                </a:ln>
                <a:solidFill>
                  <a:srgbClr val="002A5C"/>
                </a:solidFill>
                <a:effectLst/>
                <a:uLnTx/>
                <a:uFillTx/>
                <a:latin typeface="Arial"/>
                <a:ea typeface="+mn-ea"/>
                <a:cs typeface="Arial"/>
              </a:rPr>
              <a:t>derive</a:t>
            </a:r>
            <a:endParaRPr kumimoji="1" sz="3150" b="0" i="0" u="none" strike="noStrike" kern="1200" cap="none" spc="0" normalizeH="0" baseline="0" noProof="0">
              <a:ln>
                <a:noFill/>
              </a:ln>
              <a:solidFill>
                <a:prstClr val="black"/>
              </a:solidFill>
              <a:effectLst/>
              <a:uLnTx/>
              <a:uFillTx/>
              <a:latin typeface="Arial"/>
              <a:ea typeface="+mn-ea"/>
              <a:cs typeface="Arial"/>
            </a:endParaRPr>
          </a:p>
        </p:txBody>
      </p:sp>
      <mc:AlternateContent xmlns:mc="http://schemas.openxmlformats.org/markup-compatibility/2006" xmlns:a14="http://schemas.microsoft.com/office/drawing/2010/main">
        <mc:Choice Requires="a14">
          <p:sp>
            <p:nvSpPr>
              <p:cNvPr id="27" name="テキスト ボックス 26"/>
              <p:cNvSpPr txBox="1"/>
              <p:nvPr/>
            </p:nvSpPr>
            <p:spPr>
              <a:xfrm flipH="1">
                <a:off x="6710712" y="5239251"/>
                <a:ext cx="2401763" cy="9219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ja-JP" altLang="en-US" sz="3200" i="1" smtClean="0">
                              <a:latin typeface="Cambria Math" panose="02040503050406030204" pitchFamily="18" charset="0"/>
                            </a:rPr>
                          </m:ctrlPr>
                        </m:fPr>
                        <m:num>
                          <m:r>
                            <a:rPr kumimoji="1" lang="ja-JP" altLang="en-US" sz="3200">
                              <a:latin typeface="Cambria Math" panose="02040503050406030204" pitchFamily="18" charset="0"/>
                            </a:rPr>
                            <m:t>1</m:t>
                          </m:r>
                        </m:num>
                        <m:den>
                          <m:r>
                            <a:rPr kumimoji="1" lang="ja-JP" altLang="en-US" sz="3200" i="0">
                              <a:latin typeface="Cambria Math" panose="02040503050406030204" pitchFamily="18" charset="0"/>
                            </a:rPr>
                            <m:t>2</m:t>
                          </m:r>
                        </m:den>
                      </m:f>
                    </m:oMath>
                  </m:oMathPara>
                </a14:m>
                <a:endParaRPr kumimoji="1" lang="ja-JP" altLang="en-US" sz="3200" dirty="0"/>
              </a:p>
            </p:txBody>
          </p:sp>
        </mc:Choice>
        <mc:Fallback xmlns="">
          <p:sp>
            <p:nvSpPr>
              <p:cNvPr id="27" name="テキスト ボックス 26"/>
              <p:cNvSpPr txBox="1">
                <a:spLocks noRot="1" noChangeAspect="1" noMove="1" noResize="1" noEditPoints="1" noAdjustHandles="1" noChangeArrowheads="1" noChangeShapeType="1" noTextEdit="1"/>
              </p:cNvSpPr>
              <p:nvPr/>
            </p:nvSpPr>
            <p:spPr>
              <a:xfrm flipH="1">
                <a:off x="6710712" y="5239251"/>
                <a:ext cx="2401763" cy="92198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正方形/長方形 27"/>
              <p:cNvSpPr/>
              <p:nvPr/>
            </p:nvSpPr>
            <p:spPr>
              <a:xfrm>
                <a:off x="8756650" y="5730875"/>
                <a:ext cx="365806" cy="59061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sz="3200" b="0" i="1" smtClean="0">
                              <a:latin typeface="Cambria Math" panose="02040503050406030204" pitchFamily="18" charset="0"/>
                            </a:rPr>
                          </m:ctrlPr>
                        </m:sSubSupPr>
                        <m:e>
                          <m:r>
                            <a:rPr lang="en-US" altLang="ja-JP" sz="3200" b="0" i="1" smtClean="0">
                              <a:latin typeface="Cambria Math" panose="02040503050406030204" pitchFamily="18" charset="0"/>
                            </a:rPr>
                            <m:t>𝜎</m:t>
                          </m:r>
                        </m:e>
                        <m:sub>
                          <m:r>
                            <a:rPr lang="en-US" altLang="ja-JP" sz="3200" b="0" i="1" smtClean="0">
                              <a:latin typeface="Cambria Math" panose="02040503050406030204" pitchFamily="18" charset="0"/>
                            </a:rPr>
                            <m:t>1</m:t>
                          </m:r>
                        </m:sub>
                        <m:sup>
                          <m:r>
                            <a:rPr lang="en-US" altLang="ja-JP" sz="3200" b="0" i="1" smtClean="0">
                              <a:latin typeface="Cambria Math" panose="02040503050406030204" pitchFamily="18" charset="0"/>
                            </a:rPr>
                            <m:t>2</m:t>
                          </m:r>
                        </m:sup>
                      </m:sSubSup>
                    </m:oMath>
                  </m:oMathPara>
                </a14:m>
                <a:endParaRPr lang="ja-JP" altLang="en-US" sz="3200" dirty="0"/>
              </a:p>
            </p:txBody>
          </p:sp>
        </mc:Choice>
        <mc:Fallback xmlns="">
          <p:sp>
            <p:nvSpPr>
              <p:cNvPr id="28" name="正方形/長方形 27"/>
              <p:cNvSpPr>
                <a:spLocks noRot="1" noChangeAspect="1" noMove="1" noResize="1" noEditPoints="1" noAdjustHandles="1" noChangeArrowheads="1" noChangeShapeType="1" noTextEdit="1"/>
              </p:cNvSpPr>
              <p:nvPr/>
            </p:nvSpPr>
            <p:spPr>
              <a:xfrm>
                <a:off x="8756650" y="5730875"/>
                <a:ext cx="365806" cy="590611"/>
              </a:xfrm>
              <a:prstGeom prst="rect">
                <a:avLst/>
              </a:prstGeom>
              <a:blipFill>
                <a:blip r:embed="rId3"/>
                <a:stretch>
                  <a:fillRect r="-3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正方形/長方形 28"/>
              <p:cNvSpPr/>
              <p:nvPr/>
            </p:nvSpPr>
            <p:spPr>
              <a:xfrm>
                <a:off x="11591535" y="5797398"/>
                <a:ext cx="493084"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sz="3200" i="1" smtClean="0">
                              <a:latin typeface="Cambria Math" panose="02040503050406030204" pitchFamily="18" charset="0"/>
                            </a:rPr>
                          </m:ctrlPr>
                        </m:sSubSupPr>
                        <m:e>
                          <m:r>
                            <a:rPr lang="en-US" altLang="ja-JP" sz="3200" i="1">
                              <a:latin typeface="Cambria Math" panose="02040503050406030204" pitchFamily="18" charset="0"/>
                            </a:rPr>
                            <m:t>𝜎</m:t>
                          </m:r>
                        </m:e>
                        <m:sub>
                          <m:r>
                            <a:rPr lang="en-US" altLang="ja-JP" sz="3200" b="0" i="1" smtClean="0">
                              <a:latin typeface="Cambria Math" panose="02040503050406030204" pitchFamily="18" charset="0"/>
                            </a:rPr>
                            <m:t>𝑚</m:t>
                          </m:r>
                        </m:sub>
                        <m:sup>
                          <m:r>
                            <a:rPr lang="en-US" altLang="ja-JP" sz="3200" i="1">
                              <a:latin typeface="Cambria Math" panose="02040503050406030204" pitchFamily="18" charset="0"/>
                            </a:rPr>
                            <m:t>2</m:t>
                          </m:r>
                        </m:sup>
                      </m:sSubSup>
                    </m:oMath>
                  </m:oMathPara>
                </a14:m>
                <a:endParaRPr lang="ja-JP" altLang="en-US" sz="32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11591535" y="5797398"/>
                <a:ext cx="493084" cy="584775"/>
              </a:xfrm>
              <a:prstGeom prst="rect">
                <a:avLst/>
              </a:prstGeom>
              <a:blipFill>
                <a:blip r:embed="rId4"/>
                <a:stretch>
                  <a:fillRect r="-1728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677695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1810" y="636495"/>
            <a:ext cx="13896783" cy="925253"/>
          </a:xfrm>
          <a:prstGeom prst="rect">
            <a:avLst/>
          </a:prstGeom>
        </p:spPr>
        <p:txBody>
          <a:bodyPr vert="horz" wrap="square" lIns="0" tIns="17145" rIns="0" bIns="0" rtlCol="0">
            <a:spAutoFit/>
          </a:bodyPr>
          <a:lstStyle/>
          <a:p>
            <a:pPr marL="12700">
              <a:lnSpc>
                <a:spcPct val="100000"/>
              </a:lnSpc>
              <a:spcBef>
                <a:spcPts val="135"/>
              </a:spcBef>
            </a:pPr>
            <a:r>
              <a:rPr b="1" spc="-310" dirty="0">
                <a:latin typeface="Arial"/>
                <a:cs typeface="Arial"/>
              </a:rPr>
              <a:t>The </a:t>
            </a:r>
            <a:r>
              <a:rPr b="1" spc="-270" dirty="0">
                <a:latin typeface="Arial"/>
                <a:cs typeface="Arial"/>
              </a:rPr>
              <a:t>Central </a:t>
            </a:r>
            <a:r>
              <a:rPr b="1" spc="-114" dirty="0">
                <a:latin typeface="Arial"/>
                <a:cs typeface="Arial"/>
              </a:rPr>
              <a:t>Limit</a:t>
            </a:r>
            <a:r>
              <a:rPr b="1" spc="1065" dirty="0">
                <a:latin typeface="Arial"/>
                <a:cs typeface="Arial"/>
              </a:rPr>
              <a:t> </a:t>
            </a:r>
            <a:r>
              <a:rPr b="1" spc="-360" dirty="0" smtClean="0">
                <a:latin typeface="Arial"/>
                <a:cs typeface="Arial"/>
              </a:rPr>
              <a:t>Theorem</a:t>
            </a:r>
            <a:r>
              <a:rPr lang="ja-JP" altLang="en-US" b="1" spc="-360" dirty="0" smtClean="0">
                <a:latin typeface="Arial"/>
                <a:cs typeface="Arial"/>
              </a:rPr>
              <a:t>（中心極限定理）</a:t>
            </a:r>
            <a:endParaRPr b="1" spc="-360" dirty="0">
              <a:latin typeface="Arial"/>
              <a:cs typeface="Arial"/>
            </a:endParaRPr>
          </a:p>
        </p:txBody>
      </p:sp>
      <p:sp>
        <p:nvSpPr>
          <p:cNvPr id="3" name="object 3"/>
          <p:cNvSpPr txBox="1"/>
          <p:nvPr/>
        </p:nvSpPr>
        <p:spPr>
          <a:xfrm>
            <a:off x="1338044" y="1987238"/>
            <a:ext cx="13359130" cy="502920"/>
          </a:xfrm>
          <a:prstGeom prst="rect">
            <a:avLst/>
          </a:prstGeom>
        </p:spPr>
        <p:txBody>
          <a:bodyPr vert="horz" wrap="square" lIns="0" tIns="16510" rIns="0" bIns="0" rtlCol="0">
            <a:spAutoFit/>
          </a:bodyPr>
          <a:lstStyle/>
          <a:p>
            <a:pPr marL="452120" marR="0" lvl="0" indent="-440055" algn="l" defTabSz="914400" rtl="0" eaLnBrk="1" fontAlgn="auto" latinLnBrk="0" hangingPunct="1">
              <a:lnSpc>
                <a:spcPct val="100000"/>
              </a:lnSpc>
              <a:spcBef>
                <a:spcPts val="130"/>
              </a:spcBef>
              <a:spcAft>
                <a:spcPts val="0"/>
              </a:spcAft>
              <a:buClrTx/>
              <a:buSzPct val="125806"/>
              <a:buFontTx/>
              <a:buChar char="•"/>
              <a:tabLst>
                <a:tab pos="452755" algn="l"/>
              </a:tabLst>
              <a:defRPr/>
            </a:pPr>
            <a:r>
              <a:rPr kumimoji="1" sz="3100" b="0" i="0" u="none" strike="noStrike" kern="1200" cap="none" spc="95" normalizeH="0" baseline="0" noProof="0" dirty="0">
                <a:ln>
                  <a:noFill/>
                </a:ln>
                <a:solidFill>
                  <a:srgbClr val="002A5C"/>
                </a:solidFill>
                <a:effectLst/>
                <a:uLnTx/>
                <a:uFillTx/>
                <a:latin typeface="Arial"/>
                <a:ea typeface="+mn-ea"/>
                <a:cs typeface="Arial"/>
              </a:rPr>
              <a:t>In</a:t>
            </a:r>
            <a:r>
              <a:rPr kumimoji="1" sz="3100" b="0" i="0" u="none" strike="noStrike" kern="1200" cap="none" spc="465" normalizeH="0" baseline="0" noProof="0" dirty="0">
                <a:ln>
                  <a:noFill/>
                </a:ln>
                <a:solidFill>
                  <a:srgbClr val="002A5C"/>
                </a:solidFill>
                <a:effectLst/>
                <a:uLnTx/>
                <a:uFillTx/>
                <a:latin typeface="Arial"/>
                <a:ea typeface="+mn-ea"/>
                <a:cs typeface="Arial"/>
              </a:rPr>
              <a:t> </a:t>
            </a:r>
            <a:r>
              <a:rPr kumimoji="1" sz="3100" b="0" i="0" u="none" strike="noStrike" kern="1200" cap="none" spc="30" normalizeH="0" baseline="0" noProof="0" dirty="0">
                <a:ln>
                  <a:noFill/>
                </a:ln>
                <a:solidFill>
                  <a:srgbClr val="002A5C"/>
                </a:solidFill>
                <a:effectLst/>
                <a:uLnTx/>
                <a:uFillTx/>
                <a:latin typeface="Arial"/>
                <a:ea typeface="+mn-ea"/>
                <a:cs typeface="Arial"/>
              </a:rPr>
              <a:t>realistic </a:t>
            </a:r>
            <a:r>
              <a:rPr kumimoji="1" sz="3100" b="0" i="0" u="none" strike="noStrike" kern="1200" cap="none" spc="-85" normalizeH="0" baseline="0" noProof="0" dirty="0">
                <a:ln>
                  <a:noFill/>
                </a:ln>
                <a:solidFill>
                  <a:srgbClr val="002A5C"/>
                </a:solidFill>
                <a:effectLst/>
                <a:uLnTx/>
                <a:uFillTx/>
                <a:latin typeface="Arial"/>
                <a:ea typeface="+mn-ea"/>
                <a:cs typeface="Arial"/>
              </a:rPr>
              <a:t>systems </a:t>
            </a:r>
            <a:r>
              <a:rPr kumimoji="1" sz="3100" b="0" i="0" u="none" strike="noStrike" kern="1200" cap="none" spc="55" normalizeH="0" baseline="0" noProof="0" dirty="0">
                <a:ln>
                  <a:noFill/>
                </a:ln>
                <a:solidFill>
                  <a:srgbClr val="002A5C"/>
                </a:solidFill>
                <a:effectLst/>
                <a:uLnTx/>
                <a:uFillTx/>
                <a:latin typeface="Arial"/>
                <a:ea typeface="+mn-ea"/>
                <a:cs typeface="Arial"/>
              </a:rPr>
              <a:t>like </a:t>
            </a:r>
            <a:r>
              <a:rPr kumimoji="1" sz="3100" b="0" i="0" u="none" strike="noStrike" kern="1200" cap="none" spc="10" normalizeH="0" baseline="0" noProof="0" dirty="0">
                <a:ln>
                  <a:noFill/>
                </a:ln>
                <a:solidFill>
                  <a:srgbClr val="FF0000"/>
                </a:solidFill>
                <a:effectLst/>
                <a:uLnTx/>
                <a:uFillTx/>
                <a:latin typeface="Arial"/>
                <a:ea typeface="+mn-ea"/>
                <a:cs typeface="Arial"/>
              </a:rPr>
              <a:t>self</a:t>
            </a:r>
            <a:r>
              <a:rPr kumimoji="1" sz="3100" b="0" i="0" u="none" strike="noStrike" kern="1200" cap="none" spc="10" normalizeH="0" baseline="0" noProof="0" dirty="0">
                <a:ln>
                  <a:noFill/>
                </a:ln>
                <a:solidFill>
                  <a:srgbClr val="002A5C"/>
                </a:solidFill>
                <a:effectLst/>
                <a:uLnTx/>
                <a:uFillTx/>
                <a:latin typeface="Arial"/>
                <a:ea typeface="+mn-ea"/>
                <a:cs typeface="Arial"/>
              </a:rPr>
              <a:t> </a:t>
            </a:r>
            <a:r>
              <a:rPr kumimoji="1" sz="3100" b="0" i="0" u="none" strike="noStrike" kern="1200" cap="none" spc="10" normalizeH="0" baseline="0" noProof="0" dirty="0">
                <a:ln>
                  <a:noFill/>
                </a:ln>
                <a:solidFill>
                  <a:srgbClr val="FF0000"/>
                </a:solidFill>
                <a:effectLst/>
                <a:uLnTx/>
                <a:uFillTx/>
                <a:latin typeface="Arial"/>
                <a:ea typeface="+mn-ea"/>
                <a:cs typeface="Arial"/>
              </a:rPr>
              <a:t>driving</a:t>
            </a:r>
            <a:r>
              <a:rPr kumimoji="1" sz="3100" b="0" i="0" u="none" strike="noStrike" kern="1200" cap="none" spc="10" normalizeH="0" baseline="0" noProof="0" dirty="0">
                <a:ln>
                  <a:noFill/>
                </a:ln>
                <a:solidFill>
                  <a:srgbClr val="002A5C"/>
                </a:solidFill>
                <a:effectLst/>
                <a:uLnTx/>
                <a:uFillTx/>
                <a:latin typeface="Arial"/>
                <a:ea typeface="+mn-ea"/>
                <a:cs typeface="Arial"/>
              </a:rPr>
              <a:t> </a:t>
            </a:r>
            <a:r>
              <a:rPr kumimoji="1" sz="3100" b="0" i="0" u="none" strike="noStrike" kern="1200" cap="none" spc="-40" normalizeH="0" baseline="0" noProof="0" dirty="0">
                <a:ln>
                  <a:noFill/>
                </a:ln>
                <a:solidFill>
                  <a:srgbClr val="FF0000"/>
                </a:solidFill>
                <a:effectLst/>
                <a:uLnTx/>
                <a:uFillTx/>
                <a:latin typeface="Arial"/>
                <a:ea typeface="+mn-ea"/>
                <a:cs typeface="Arial"/>
              </a:rPr>
              <a:t>cars</a:t>
            </a:r>
            <a:r>
              <a:rPr kumimoji="1" sz="3100" b="0" i="0" u="none" strike="noStrike" kern="1200" cap="none" spc="-40" normalizeH="0" baseline="0" noProof="0" dirty="0">
                <a:ln>
                  <a:noFill/>
                </a:ln>
                <a:solidFill>
                  <a:srgbClr val="002A5C"/>
                </a:solidFill>
                <a:effectLst/>
                <a:uLnTx/>
                <a:uFillTx/>
                <a:latin typeface="Arial"/>
                <a:ea typeface="+mn-ea"/>
                <a:cs typeface="Arial"/>
              </a:rPr>
              <a:t>, </a:t>
            </a:r>
            <a:r>
              <a:rPr kumimoji="1" sz="3100" b="0" i="0" u="none" strike="noStrike" kern="1200" cap="none" spc="-25" normalizeH="0" baseline="0" noProof="0" dirty="0">
                <a:ln>
                  <a:noFill/>
                </a:ln>
                <a:solidFill>
                  <a:srgbClr val="002A5C"/>
                </a:solidFill>
                <a:effectLst/>
                <a:uLnTx/>
                <a:uFillTx/>
                <a:latin typeface="Arial"/>
                <a:ea typeface="+mn-ea"/>
                <a:cs typeface="Arial"/>
              </a:rPr>
              <a:t>there </a:t>
            </a:r>
            <a:r>
              <a:rPr kumimoji="1" sz="3100" b="0" i="0" u="none" strike="noStrike" kern="1200" cap="none" spc="-105" normalizeH="0" baseline="0" noProof="0" dirty="0">
                <a:ln>
                  <a:noFill/>
                </a:ln>
                <a:solidFill>
                  <a:srgbClr val="002A5C"/>
                </a:solidFill>
                <a:effectLst/>
                <a:uLnTx/>
                <a:uFillTx/>
                <a:latin typeface="Arial"/>
                <a:ea typeface="+mn-ea"/>
                <a:cs typeface="Arial"/>
              </a:rPr>
              <a:t>are </a:t>
            </a:r>
            <a:r>
              <a:rPr kumimoji="1" sz="3100" b="0" i="0" u="none" strike="noStrike" kern="1200" cap="none" spc="-70" normalizeH="0" baseline="0" noProof="0" dirty="0">
                <a:ln>
                  <a:noFill/>
                </a:ln>
                <a:solidFill>
                  <a:srgbClr val="FF0000"/>
                </a:solidFill>
                <a:effectLst/>
                <a:uLnTx/>
                <a:uFillTx/>
                <a:latin typeface="Arial"/>
                <a:ea typeface="+mn-ea"/>
                <a:cs typeface="Arial"/>
              </a:rPr>
              <a:t>many</a:t>
            </a:r>
            <a:r>
              <a:rPr kumimoji="1" sz="3100" b="0" i="0" u="none" strike="noStrike" kern="1200" cap="none" spc="-70" normalizeH="0" baseline="0" noProof="0" dirty="0">
                <a:ln>
                  <a:noFill/>
                </a:ln>
                <a:solidFill>
                  <a:srgbClr val="002A5C"/>
                </a:solidFill>
                <a:effectLst/>
                <a:uLnTx/>
                <a:uFillTx/>
                <a:latin typeface="Arial"/>
                <a:ea typeface="+mn-ea"/>
                <a:cs typeface="Arial"/>
              </a:rPr>
              <a:t> </a:t>
            </a:r>
            <a:r>
              <a:rPr kumimoji="1" sz="3100" b="0" i="0" u="none" strike="noStrike" kern="1200" cap="none" spc="-85" normalizeH="0" baseline="0" noProof="0" dirty="0">
                <a:ln>
                  <a:noFill/>
                </a:ln>
                <a:solidFill>
                  <a:srgbClr val="FF0000"/>
                </a:solidFill>
                <a:effectLst/>
                <a:uLnTx/>
                <a:uFillTx/>
                <a:latin typeface="Arial"/>
                <a:ea typeface="+mn-ea"/>
                <a:cs typeface="Arial"/>
              </a:rPr>
              <a:t>sources</a:t>
            </a:r>
            <a:r>
              <a:rPr kumimoji="1" sz="3100" b="0" i="0" u="none" strike="noStrike" kern="1200" cap="none" spc="-85" normalizeH="0" baseline="0" noProof="0" dirty="0">
                <a:ln>
                  <a:noFill/>
                </a:ln>
                <a:solidFill>
                  <a:srgbClr val="002A5C"/>
                </a:solidFill>
                <a:effectLst/>
                <a:uLnTx/>
                <a:uFillTx/>
                <a:latin typeface="Arial"/>
                <a:ea typeface="+mn-ea"/>
                <a:cs typeface="Arial"/>
              </a:rPr>
              <a:t> </a:t>
            </a:r>
            <a:r>
              <a:rPr kumimoji="1" sz="3100" b="0" i="0" u="none" strike="noStrike" kern="1200" cap="none" spc="10" normalizeH="0" baseline="0" noProof="0" dirty="0">
                <a:ln>
                  <a:noFill/>
                </a:ln>
                <a:solidFill>
                  <a:srgbClr val="002A5C"/>
                </a:solidFill>
                <a:effectLst/>
                <a:uLnTx/>
                <a:uFillTx/>
                <a:latin typeface="Arial"/>
                <a:ea typeface="+mn-ea"/>
                <a:cs typeface="Arial"/>
              </a:rPr>
              <a:t>of ‘</a:t>
            </a:r>
            <a:r>
              <a:rPr kumimoji="1" sz="3100" b="0" i="0" u="none" strike="noStrike" kern="1200" cap="none" spc="10" normalizeH="0" baseline="0" noProof="0" dirty="0">
                <a:ln>
                  <a:noFill/>
                </a:ln>
                <a:solidFill>
                  <a:srgbClr val="FF0000"/>
                </a:solidFill>
                <a:effectLst/>
                <a:uLnTx/>
                <a:uFillTx/>
                <a:latin typeface="Arial"/>
                <a:ea typeface="+mn-ea"/>
                <a:cs typeface="Arial"/>
              </a:rPr>
              <a:t>noise</a:t>
            </a:r>
            <a:r>
              <a:rPr kumimoji="1" sz="3100" b="0" i="0" u="none" strike="noStrike" kern="1200" cap="none" spc="10" normalizeH="0" baseline="0" noProof="0" dirty="0">
                <a:ln>
                  <a:noFill/>
                </a:ln>
                <a:solidFill>
                  <a:srgbClr val="002A5C"/>
                </a:solidFill>
                <a:effectLst/>
                <a:uLnTx/>
                <a:uFillTx/>
                <a:latin typeface="Arial"/>
                <a:ea typeface="+mn-ea"/>
                <a:cs typeface="Arial"/>
              </a:rPr>
              <a:t>’</a:t>
            </a:r>
            <a:endParaRPr kumimoji="1" sz="3100" b="0" i="0" u="none" strike="noStrike" kern="1200" cap="none" spc="0" normalizeH="0" baseline="0" noProof="0" dirty="0">
              <a:ln>
                <a:noFill/>
              </a:ln>
              <a:solidFill>
                <a:prstClr val="black"/>
              </a:solidFill>
              <a:effectLst/>
              <a:uLnTx/>
              <a:uFillTx/>
              <a:latin typeface="Arial"/>
              <a:ea typeface="+mn-ea"/>
              <a:cs typeface="Arial"/>
            </a:endParaRPr>
          </a:p>
        </p:txBody>
      </p:sp>
      <p:sp>
        <p:nvSpPr>
          <p:cNvPr id="4" name="object 4"/>
          <p:cNvSpPr txBox="1"/>
          <p:nvPr/>
        </p:nvSpPr>
        <p:spPr>
          <a:xfrm>
            <a:off x="1222864" y="4789248"/>
            <a:ext cx="14095730" cy="2025650"/>
          </a:xfrm>
          <a:prstGeom prst="rect">
            <a:avLst/>
          </a:prstGeom>
        </p:spPr>
        <p:txBody>
          <a:bodyPr vert="horz" wrap="square" lIns="0" tIns="209550" rIns="0" bIns="0" rtlCol="0">
            <a:spAutoFit/>
          </a:bodyPr>
          <a:lstStyle/>
          <a:p>
            <a:pPr marL="452120" marR="0" lvl="0" indent="-440055" algn="l" defTabSz="914400" rtl="0" eaLnBrk="1" fontAlgn="auto" latinLnBrk="0" hangingPunct="1">
              <a:lnSpc>
                <a:spcPct val="100000"/>
              </a:lnSpc>
              <a:spcBef>
                <a:spcPts val="1650"/>
              </a:spcBef>
              <a:spcAft>
                <a:spcPts val="0"/>
              </a:spcAft>
              <a:buClrTx/>
              <a:buSzPct val="125806"/>
              <a:buFontTx/>
              <a:buChar char="•"/>
              <a:tabLst>
                <a:tab pos="452755" algn="l"/>
              </a:tabLst>
              <a:defRPr/>
            </a:pPr>
            <a:r>
              <a:rPr kumimoji="1" sz="3100" b="0" i="0" u="none" strike="noStrike" kern="1200" cap="none" spc="-155" normalizeH="0" baseline="0" noProof="0" dirty="0">
                <a:ln>
                  <a:noFill/>
                </a:ln>
                <a:solidFill>
                  <a:srgbClr val="002A5C"/>
                </a:solidFill>
                <a:effectLst/>
                <a:uLnTx/>
                <a:uFillTx/>
                <a:latin typeface="Arial"/>
                <a:ea typeface="+mn-ea"/>
                <a:cs typeface="Arial"/>
              </a:rPr>
              <a:t>Why </a:t>
            </a:r>
            <a:r>
              <a:rPr kumimoji="1" sz="3100" b="0" i="0" u="none" strike="noStrike" kern="1200" cap="none" spc="-100" normalizeH="0" baseline="0" noProof="0" dirty="0">
                <a:ln>
                  <a:noFill/>
                </a:ln>
                <a:solidFill>
                  <a:srgbClr val="002A5C"/>
                </a:solidFill>
                <a:effectLst/>
                <a:uLnTx/>
                <a:uFillTx/>
                <a:latin typeface="Arial"/>
                <a:ea typeface="+mn-ea"/>
                <a:cs typeface="Arial"/>
              </a:rPr>
              <a:t>use </a:t>
            </a:r>
            <a:r>
              <a:rPr kumimoji="1" sz="3100" b="0" i="0" u="none" strike="noStrike" kern="1200" cap="none" spc="10" normalizeH="0" baseline="0" noProof="0" dirty="0">
                <a:ln>
                  <a:noFill/>
                </a:ln>
                <a:solidFill>
                  <a:srgbClr val="002A5C"/>
                </a:solidFill>
                <a:effectLst/>
                <a:uLnTx/>
                <a:uFillTx/>
                <a:latin typeface="Arial"/>
                <a:ea typeface="+mn-ea"/>
                <a:cs typeface="Arial"/>
              </a:rPr>
              <a:t>the </a:t>
            </a:r>
            <a:r>
              <a:rPr kumimoji="1" sz="3100" b="0" i="0" u="none" strike="noStrike" kern="1200" cap="none" spc="-15" normalizeH="0" baseline="0" noProof="0" dirty="0">
                <a:ln>
                  <a:noFill/>
                </a:ln>
                <a:solidFill>
                  <a:srgbClr val="002A5C"/>
                </a:solidFill>
                <a:effectLst/>
                <a:uLnTx/>
                <a:uFillTx/>
                <a:latin typeface="Arial"/>
                <a:ea typeface="+mn-ea"/>
                <a:cs typeface="Arial"/>
              </a:rPr>
              <a:t>method </a:t>
            </a:r>
            <a:r>
              <a:rPr kumimoji="1" sz="3100" b="0" i="0" u="none" strike="noStrike" kern="1200" cap="none" spc="10" normalizeH="0" baseline="0" noProof="0" dirty="0">
                <a:ln>
                  <a:noFill/>
                </a:ln>
                <a:solidFill>
                  <a:srgbClr val="002A5C"/>
                </a:solidFill>
                <a:effectLst/>
                <a:uLnTx/>
                <a:uFillTx/>
                <a:latin typeface="Arial"/>
                <a:ea typeface="+mn-ea"/>
                <a:cs typeface="Arial"/>
              </a:rPr>
              <a:t>of </a:t>
            </a:r>
            <a:r>
              <a:rPr kumimoji="1" sz="3100" b="0" i="0" u="none" strike="noStrike" kern="1200" cap="none" spc="-25" normalizeH="0" baseline="0" noProof="0" dirty="0">
                <a:ln>
                  <a:noFill/>
                </a:ln>
                <a:solidFill>
                  <a:srgbClr val="002A5C"/>
                </a:solidFill>
                <a:effectLst/>
                <a:uLnTx/>
                <a:uFillTx/>
                <a:latin typeface="Arial"/>
                <a:ea typeface="+mn-ea"/>
                <a:cs typeface="Arial"/>
              </a:rPr>
              <a:t>least</a:t>
            </a:r>
            <a:r>
              <a:rPr kumimoji="1" sz="3100" b="0" i="0" u="none" strike="noStrike" kern="1200" cap="none" spc="80" normalizeH="0" baseline="0" noProof="0" dirty="0">
                <a:ln>
                  <a:noFill/>
                </a:ln>
                <a:solidFill>
                  <a:srgbClr val="002A5C"/>
                </a:solidFill>
                <a:effectLst/>
                <a:uLnTx/>
                <a:uFillTx/>
                <a:latin typeface="Arial"/>
                <a:ea typeface="+mn-ea"/>
                <a:cs typeface="Arial"/>
              </a:rPr>
              <a:t> </a:t>
            </a:r>
            <a:r>
              <a:rPr kumimoji="1" sz="3100" b="0" i="0" u="none" strike="noStrike" kern="1200" cap="none" spc="-114" normalizeH="0" baseline="0" noProof="0" dirty="0">
                <a:ln>
                  <a:noFill/>
                </a:ln>
                <a:solidFill>
                  <a:srgbClr val="002A5C"/>
                </a:solidFill>
                <a:effectLst/>
                <a:uLnTx/>
                <a:uFillTx/>
                <a:latin typeface="Arial"/>
                <a:ea typeface="+mn-ea"/>
                <a:cs typeface="Arial"/>
              </a:rPr>
              <a:t>squares?</a:t>
            </a:r>
            <a:endParaRPr kumimoji="1" sz="3100" b="0" i="0" u="none" strike="noStrike" kern="1200" cap="none" spc="0" normalizeH="0" baseline="0" noProof="0" dirty="0">
              <a:ln>
                <a:noFill/>
              </a:ln>
              <a:solidFill>
                <a:prstClr val="black"/>
              </a:solidFill>
              <a:effectLst/>
              <a:uLnTx/>
              <a:uFillTx/>
              <a:latin typeface="Arial"/>
              <a:ea typeface="+mn-ea"/>
              <a:cs typeface="Arial"/>
            </a:endParaRPr>
          </a:p>
          <a:p>
            <a:pPr marL="1363345" marR="0" lvl="1" indent="-618490" algn="l" defTabSz="914400" rtl="0" eaLnBrk="1" fontAlgn="auto" latinLnBrk="0" hangingPunct="1">
              <a:lnSpc>
                <a:spcPct val="100000"/>
              </a:lnSpc>
              <a:spcBef>
                <a:spcPts val="1555"/>
              </a:spcBef>
              <a:spcAft>
                <a:spcPts val="0"/>
              </a:spcAft>
              <a:buClrTx/>
              <a:buSzTx/>
              <a:buFontTx/>
              <a:buAutoNum type="arabicPeriod"/>
              <a:tabLst>
                <a:tab pos="1363345" algn="l"/>
                <a:tab pos="1363980" algn="l"/>
              </a:tabLst>
              <a:defRPr/>
            </a:pPr>
            <a:r>
              <a:rPr kumimoji="1" sz="3100" b="0" i="0" u="none" strike="noStrike" kern="1200" cap="none" spc="-40" normalizeH="0" baseline="0" noProof="0" dirty="0">
                <a:ln>
                  <a:noFill/>
                </a:ln>
                <a:solidFill>
                  <a:srgbClr val="002A5C"/>
                </a:solidFill>
                <a:effectLst/>
                <a:uLnTx/>
                <a:uFillTx/>
                <a:latin typeface="Arial"/>
                <a:ea typeface="+mn-ea"/>
                <a:cs typeface="Arial"/>
              </a:rPr>
              <a:t>Central </a:t>
            </a:r>
            <a:r>
              <a:rPr kumimoji="1" sz="3100" b="0" i="0" u="none" strike="noStrike" kern="1200" cap="none" spc="114" normalizeH="0" baseline="0" noProof="0" dirty="0">
                <a:ln>
                  <a:noFill/>
                </a:ln>
                <a:solidFill>
                  <a:srgbClr val="002A5C"/>
                </a:solidFill>
                <a:effectLst/>
                <a:uLnTx/>
                <a:uFillTx/>
                <a:latin typeface="Arial"/>
                <a:ea typeface="+mn-ea"/>
                <a:cs typeface="Arial"/>
              </a:rPr>
              <a:t>Limit </a:t>
            </a:r>
            <a:r>
              <a:rPr kumimoji="1" sz="3100" b="0" i="0" u="none" strike="noStrike" kern="1200" cap="none" spc="-60" normalizeH="0" baseline="0" noProof="0" dirty="0">
                <a:ln>
                  <a:noFill/>
                </a:ln>
                <a:solidFill>
                  <a:srgbClr val="002A5C"/>
                </a:solidFill>
                <a:effectLst/>
                <a:uLnTx/>
                <a:uFillTx/>
                <a:latin typeface="Arial"/>
                <a:ea typeface="+mn-ea"/>
                <a:cs typeface="Arial"/>
              </a:rPr>
              <a:t>Theorem: </a:t>
            </a:r>
            <a:r>
              <a:rPr kumimoji="1" sz="3100" b="0" i="0" u="none" strike="noStrike" kern="1200" cap="none" spc="-40" normalizeH="0" baseline="0" noProof="0" dirty="0">
                <a:ln>
                  <a:noFill/>
                </a:ln>
                <a:solidFill>
                  <a:srgbClr val="FF0000"/>
                </a:solidFill>
                <a:effectLst/>
                <a:uLnTx/>
                <a:uFillTx/>
                <a:latin typeface="Arial"/>
                <a:ea typeface="+mn-ea"/>
                <a:cs typeface="Arial"/>
              </a:rPr>
              <a:t>sum</a:t>
            </a:r>
            <a:r>
              <a:rPr kumimoji="1" sz="3100" b="0" i="0" u="none" strike="noStrike" kern="1200" cap="none" spc="-40" normalizeH="0" baseline="0" noProof="0" dirty="0">
                <a:ln>
                  <a:noFill/>
                </a:ln>
                <a:solidFill>
                  <a:srgbClr val="002A5C"/>
                </a:solidFill>
                <a:effectLst/>
                <a:uLnTx/>
                <a:uFillTx/>
                <a:latin typeface="Arial"/>
                <a:ea typeface="+mn-ea"/>
                <a:cs typeface="Arial"/>
              </a:rPr>
              <a:t> </a:t>
            </a:r>
            <a:r>
              <a:rPr kumimoji="1" sz="3100" b="0" i="0" u="none" strike="noStrike" kern="1200" cap="none" spc="10" normalizeH="0" baseline="0" noProof="0" dirty="0">
                <a:ln>
                  <a:noFill/>
                </a:ln>
                <a:solidFill>
                  <a:srgbClr val="002A5C"/>
                </a:solidFill>
                <a:effectLst/>
                <a:uLnTx/>
                <a:uFillTx/>
                <a:latin typeface="Arial"/>
                <a:ea typeface="+mn-ea"/>
                <a:cs typeface="Arial"/>
              </a:rPr>
              <a:t>of </a:t>
            </a:r>
            <a:r>
              <a:rPr kumimoji="1" sz="3100" b="0" i="0" u="none" strike="noStrike" kern="1200" cap="none" spc="50" normalizeH="0" baseline="0" noProof="0" dirty="0">
                <a:ln>
                  <a:noFill/>
                </a:ln>
                <a:solidFill>
                  <a:srgbClr val="002A5C"/>
                </a:solidFill>
                <a:effectLst/>
                <a:uLnTx/>
                <a:uFillTx/>
                <a:latin typeface="Arial"/>
                <a:ea typeface="+mn-ea"/>
                <a:cs typeface="Arial"/>
              </a:rPr>
              <a:t>different </a:t>
            </a:r>
            <a:r>
              <a:rPr kumimoji="1" sz="3100" b="0" i="0" u="none" strike="noStrike" kern="1200" cap="none" spc="-75" normalizeH="0" baseline="0" noProof="0" dirty="0">
                <a:ln>
                  <a:noFill/>
                </a:ln>
                <a:solidFill>
                  <a:srgbClr val="FF0000"/>
                </a:solidFill>
                <a:effectLst/>
                <a:uLnTx/>
                <a:uFillTx/>
                <a:latin typeface="Arial"/>
                <a:ea typeface="+mn-ea"/>
                <a:cs typeface="Arial"/>
              </a:rPr>
              <a:t>errors</a:t>
            </a:r>
            <a:r>
              <a:rPr kumimoji="1" sz="3100" b="0" i="0" u="none" strike="noStrike" kern="1200" cap="none" spc="-75" normalizeH="0" baseline="0" noProof="0" dirty="0">
                <a:ln>
                  <a:noFill/>
                </a:ln>
                <a:solidFill>
                  <a:srgbClr val="002A5C"/>
                </a:solidFill>
                <a:effectLst/>
                <a:uLnTx/>
                <a:uFillTx/>
                <a:latin typeface="Arial"/>
                <a:ea typeface="+mn-ea"/>
                <a:cs typeface="Arial"/>
              </a:rPr>
              <a:t> </a:t>
            </a:r>
            <a:r>
              <a:rPr kumimoji="1" sz="3100" b="0" i="0" u="none" strike="noStrike" kern="1200" cap="none" spc="95" normalizeH="0" baseline="0" noProof="0" dirty="0">
                <a:ln>
                  <a:noFill/>
                </a:ln>
                <a:solidFill>
                  <a:srgbClr val="002A5C"/>
                </a:solidFill>
                <a:effectLst/>
                <a:uLnTx/>
                <a:uFillTx/>
                <a:latin typeface="Arial"/>
                <a:ea typeface="+mn-ea"/>
                <a:cs typeface="Arial"/>
              </a:rPr>
              <a:t>will </a:t>
            </a:r>
            <a:r>
              <a:rPr kumimoji="1" sz="3100" b="0" i="0" u="none" strike="noStrike" kern="1200" cap="none" spc="15" normalizeH="0" baseline="0" noProof="0" dirty="0">
                <a:ln>
                  <a:noFill/>
                </a:ln>
                <a:solidFill>
                  <a:srgbClr val="002A5C"/>
                </a:solidFill>
                <a:effectLst/>
                <a:uLnTx/>
                <a:uFillTx/>
                <a:latin typeface="Arial"/>
                <a:ea typeface="+mn-ea"/>
                <a:cs typeface="Arial"/>
              </a:rPr>
              <a:t>tend </a:t>
            </a:r>
            <a:r>
              <a:rPr kumimoji="1" sz="3100" b="0" i="0" u="none" strike="noStrike" kern="1200" cap="none" spc="-70" normalizeH="0" baseline="0" noProof="0" dirty="0">
                <a:ln>
                  <a:noFill/>
                </a:ln>
                <a:solidFill>
                  <a:srgbClr val="002A5C"/>
                </a:solidFill>
                <a:effectLst/>
                <a:uLnTx/>
                <a:uFillTx/>
                <a:latin typeface="Arial"/>
                <a:ea typeface="+mn-ea"/>
                <a:cs typeface="Arial"/>
              </a:rPr>
              <a:t>be</a:t>
            </a:r>
            <a:r>
              <a:rPr kumimoji="1" sz="3100" b="0" i="0" u="none" strike="noStrike" kern="1200" cap="none" spc="70" normalizeH="0" baseline="0" noProof="0" dirty="0">
                <a:ln>
                  <a:noFill/>
                </a:ln>
                <a:solidFill>
                  <a:srgbClr val="002A5C"/>
                </a:solidFill>
                <a:effectLst/>
                <a:uLnTx/>
                <a:uFillTx/>
                <a:latin typeface="Arial"/>
                <a:ea typeface="+mn-ea"/>
                <a:cs typeface="Arial"/>
              </a:rPr>
              <a:t> </a:t>
            </a:r>
            <a:r>
              <a:rPr kumimoji="1" sz="3100" b="0" i="0" u="none" strike="noStrike" kern="1200" cap="none" spc="-25" normalizeH="0" baseline="0" noProof="0" dirty="0">
                <a:ln>
                  <a:noFill/>
                </a:ln>
                <a:solidFill>
                  <a:srgbClr val="002A5C"/>
                </a:solidFill>
                <a:effectLst/>
                <a:uLnTx/>
                <a:uFillTx/>
                <a:latin typeface="Arial"/>
                <a:ea typeface="+mn-ea"/>
                <a:cs typeface="Arial"/>
              </a:rPr>
              <a:t>‘</a:t>
            </a:r>
            <a:r>
              <a:rPr kumimoji="1" sz="3100" b="0" i="0" u="none" strike="noStrike" kern="1200" cap="none" spc="-25" normalizeH="0" baseline="0" noProof="0" dirty="0">
                <a:ln>
                  <a:noFill/>
                </a:ln>
                <a:solidFill>
                  <a:srgbClr val="FF0000"/>
                </a:solidFill>
                <a:effectLst/>
                <a:uLnTx/>
                <a:uFillTx/>
                <a:latin typeface="Arial"/>
                <a:ea typeface="+mn-ea"/>
                <a:cs typeface="Arial"/>
              </a:rPr>
              <a:t>Gaussian</a:t>
            </a:r>
            <a:r>
              <a:rPr kumimoji="1" sz="3100" b="0" i="0" u="none" strike="noStrike" kern="1200" cap="none" spc="-25" normalizeH="0" baseline="0" noProof="0" dirty="0">
                <a:ln>
                  <a:noFill/>
                </a:ln>
                <a:solidFill>
                  <a:srgbClr val="002A5C"/>
                </a:solidFill>
                <a:effectLst/>
                <a:uLnTx/>
                <a:uFillTx/>
                <a:latin typeface="Arial"/>
                <a:ea typeface="+mn-ea"/>
                <a:cs typeface="Arial"/>
              </a:rPr>
              <a:t>’-ish</a:t>
            </a:r>
            <a:endParaRPr kumimoji="1" sz="3100" b="0" i="0" u="none" strike="noStrike" kern="1200" cap="none" spc="0" normalizeH="0" baseline="0" noProof="0" dirty="0">
              <a:ln>
                <a:noFill/>
              </a:ln>
              <a:solidFill>
                <a:prstClr val="black"/>
              </a:solidFill>
              <a:effectLst/>
              <a:uLnTx/>
              <a:uFillTx/>
              <a:latin typeface="Arial"/>
              <a:ea typeface="+mn-ea"/>
              <a:cs typeface="Arial"/>
            </a:endParaRPr>
          </a:p>
          <a:p>
            <a:pPr marL="1363345" marR="0" lvl="1" indent="-618490" algn="l" defTabSz="914400" rtl="0" eaLnBrk="1" fontAlgn="auto" latinLnBrk="0" hangingPunct="1">
              <a:lnSpc>
                <a:spcPct val="100000"/>
              </a:lnSpc>
              <a:spcBef>
                <a:spcPts val="1475"/>
              </a:spcBef>
              <a:spcAft>
                <a:spcPts val="0"/>
              </a:spcAft>
              <a:buClrTx/>
              <a:buSzTx/>
              <a:buFontTx/>
              <a:buAutoNum type="arabicPeriod"/>
              <a:tabLst>
                <a:tab pos="1363345" algn="l"/>
                <a:tab pos="1363980" algn="l"/>
              </a:tabLst>
              <a:defRPr/>
            </a:pPr>
            <a:r>
              <a:rPr kumimoji="1" sz="3100" b="0" i="0" u="none" strike="noStrike" kern="1200" cap="none" spc="-55" normalizeH="0" baseline="0" noProof="0" dirty="0">
                <a:ln>
                  <a:noFill/>
                </a:ln>
                <a:solidFill>
                  <a:srgbClr val="002A5C"/>
                </a:solidFill>
                <a:effectLst/>
                <a:uLnTx/>
                <a:uFillTx/>
                <a:latin typeface="Arial"/>
                <a:ea typeface="+mn-ea"/>
                <a:cs typeface="Arial"/>
              </a:rPr>
              <a:t>Least </a:t>
            </a:r>
            <a:r>
              <a:rPr kumimoji="1" sz="3100" b="0" i="0" u="none" strike="noStrike" kern="1200" cap="none" spc="-85" normalizeH="0" baseline="0" noProof="0" dirty="0">
                <a:ln>
                  <a:noFill/>
                </a:ln>
                <a:solidFill>
                  <a:srgbClr val="002A5C"/>
                </a:solidFill>
                <a:effectLst/>
                <a:uLnTx/>
                <a:uFillTx/>
                <a:latin typeface="Arial"/>
                <a:ea typeface="+mn-ea"/>
                <a:cs typeface="Arial"/>
              </a:rPr>
              <a:t>squares </a:t>
            </a:r>
            <a:r>
              <a:rPr kumimoji="1" sz="3100" b="0" i="0" u="none" strike="noStrike" kern="1200" cap="none" spc="10" normalizeH="0" baseline="0" noProof="0" dirty="0">
                <a:ln>
                  <a:noFill/>
                </a:ln>
                <a:solidFill>
                  <a:srgbClr val="002A5C"/>
                </a:solidFill>
                <a:effectLst/>
                <a:uLnTx/>
                <a:uFillTx/>
                <a:latin typeface="Arial"/>
                <a:ea typeface="+mn-ea"/>
                <a:cs typeface="Arial"/>
              </a:rPr>
              <a:t>is </a:t>
            </a:r>
            <a:r>
              <a:rPr kumimoji="1" sz="3100" b="0" i="0" u="none" strike="noStrike" kern="1200" cap="none" spc="-5" normalizeH="0" baseline="0" noProof="0" dirty="0">
                <a:ln>
                  <a:noFill/>
                </a:ln>
                <a:solidFill>
                  <a:srgbClr val="002A5C"/>
                </a:solidFill>
                <a:effectLst/>
                <a:uLnTx/>
                <a:uFillTx/>
                <a:latin typeface="Arial"/>
                <a:ea typeface="+mn-ea"/>
                <a:cs typeface="Arial"/>
              </a:rPr>
              <a:t>equivalent </a:t>
            </a:r>
            <a:r>
              <a:rPr kumimoji="1" sz="3100" b="0" i="0" u="none" strike="noStrike" kern="1200" cap="none" spc="10" normalizeH="0" baseline="0" noProof="0" dirty="0">
                <a:ln>
                  <a:noFill/>
                </a:ln>
                <a:solidFill>
                  <a:srgbClr val="002A5C"/>
                </a:solidFill>
                <a:effectLst/>
                <a:uLnTx/>
                <a:uFillTx/>
                <a:latin typeface="Arial"/>
                <a:ea typeface="+mn-ea"/>
                <a:cs typeface="Arial"/>
              </a:rPr>
              <a:t>to </a:t>
            </a:r>
            <a:r>
              <a:rPr kumimoji="1" sz="3100" b="0" i="0" u="none" strike="noStrike" kern="1200" cap="none" spc="-5" normalizeH="0" baseline="0" noProof="0" dirty="0">
                <a:ln>
                  <a:noFill/>
                </a:ln>
                <a:solidFill>
                  <a:srgbClr val="002A5C"/>
                </a:solidFill>
                <a:effectLst/>
                <a:uLnTx/>
                <a:uFillTx/>
                <a:latin typeface="Arial"/>
                <a:ea typeface="+mn-ea"/>
                <a:cs typeface="Arial"/>
              </a:rPr>
              <a:t>maximum </a:t>
            </a:r>
            <a:r>
              <a:rPr kumimoji="1" sz="3100" b="0" i="0" u="none" strike="noStrike" kern="1200" cap="none" spc="30" normalizeH="0" baseline="0" noProof="0" dirty="0">
                <a:ln>
                  <a:noFill/>
                </a:ln>
                <a:solidFill>
                  <a:srgbClr val="002A5C"/>
                </a:solidFill>
                <a:effectLst/>
                <a:uLnTx/>
                <a:uFillTx/>
                <a:latin typeface="Arial"/>
                <a:ea typeface="+mn-ea"/>
                <a:cs typeface="Arial"/>
              </a:rPr>
              <a:t>likelihood </a:t>
            </a:r>
            <a:r>
              <a:rPr kumimoji="1" sz="3100" b="0" i="0" u="none" strike="noStrike" kern="1200" cap="none" spc="-20" normalizeH="0" baseline="0" noProof="0" dirty="0">
                <a:ln>
                  <a:noFill/>
                </a:ln>
                <a:solidFill>
                  <a:srgbClr val="002A5C"/>
                </a:solidFill>
                <a:effectLst/>
                <a:uLnTx/>
                <a:uFillTx/>
                <a:latin typeface="Arial"/>
                <a:ea typeface="+mn-ea"/>
                <a:cs typeface="Arial"/>
              </a:rPr>
              <a:t>under </a:t>
            </a:r>
            <a:r>
              <a:rPr kumimoji="1" sz="3100" b="0" i="0" u="none" strike="noStrike" kern="1200" cap="none" spc="-95" normalizeH="0" baseline="0" noProof="0" dirty="0">
                <a:ln>
                  <a:noFill/>
                </a:ln>
                <a:solidFill>
                  <a:srgbClr val="002A5C"/>
                </a:solidFill>
                <a:effectLst/>
                <a:uLnTx/>
                <a:uFillTx/>
                <a:latin typeface="Arial"/>
                <a:ea typeface="+mn-ea"/>
                <a:cs typeface="Arial"/>
              </a:rPr>
              <a:t>Gaussian</a:t>
            </a:r>
            <a:r>
              <a:rPr kumimoji="1" sz="3100" b="0" i="0" u="none" strike="noStrike" kern="1200" cap="none" spc="140" normalizeH="0" baseline="0" noProof="0" dirty="0">
                <a:ln>
                  <a:noFill/>
                </a:ln>
                <a:solidFill>
                  <a:srgbClr val="002A5C"/>
                </a:solidFill>
                <a:effectLst/>
                <a:uLnTx/>
                <a:uFillTx/>
                <a:latin typeface="Arial"/>
                <a:ea typeface="+mn-ea"/>
                <a:cs typeface="Arial"/>
              </a:rPr>
              <a:t> </a:t>
            </a:r>
            <a:r>
              <a:rPr kumimoji="1" sz="3100" b="0" i="0" u="none" strike="noStrike" kern="1200" cap="none" spc="-55" normalizeH="0" baseline="0" noProof="0" dirty="0">
                <a:ln>
                  <a:noFill/>
                </a:ln>
                <a:solidFill>
                  <a:srgbClr val="002A5C"/>
                </a:solidFill>
                <a:effectLst/>
                <a:uLnTx/>
                <a:uFillTx/>
                <a:latin typeface="Arial"/>
                <a:ea typeface="+mn-ea"/>
                <a:cs typeface="Arial"/>
              </a:rPr>
              <a:t>noise</a:t>
            </a:r>
            <a:endParaRPr kumimoji="1" sz="3100" b="0" i="0" u="none" strike="noStrike" kern="1200" cap="none" spc="0" normalizeH="0" baseline="0" noProof="0" dirty="0">
              <a:ln>
                <a:noFill/>
              </a:ln>
              <a:solidFill>
                <a:prstClr val="black"/>
              </a:solidFill>
              <a:effectLst/>
              <a:uLnTx/>
              <a:uFillTx/>
              <a:latin typeface="Arial"/>
              <a:ea typeface="+mn-ea"/>
              <a:cs typeface="Arial"/>
            </a:endParaRPr>
          </a:p>
        </p:txBody>
      </p:sp>
      <p:sp>
        <p:nvSpPr>
          <p:cNvPr id="5" name="object 5"/>
          <p:cNvSpPr txBox="1"/>
          <p:nvPr/>
        </p:nvSpPr>
        <p:spPr>
          <a:xfrm>
            <a:off x="1314758" y="3159965"/>
            <a:ext cx="14523719" cy="1727845"/>
          </a:xfrm>
          <a:prstGeom prst="rect">
            <a:avLst/>
          </a:prstGeom>
          <a:solidFill>
            <a:srgbClr val="D5D5D5">
              <a:alpha val="44029"/>
            </a:srgbClr>
          </a:solidFill>
          <a:ln w="20941">
            <a:solidFill>
              <a:srgbClr val="5E5E5E"/>
            </a:solidFill>
          </a:ln>
        </p:spPr>
        <p:txBody>
          <a:bodyPr vert="horz" wrap="square" lIns="0" tIns="38735" rIns="0" bIns="0" rtlCol="0">
            <a:spAutoFit/>
          </a:bodyPr>
          <a:lstStyle/>
          <a:p>
            <a:pPr marL="2695575" marR="526415" lvl="0" indent="-2167890" algn="l" defTabSz="914400" rtl="0" eaLnBrk="1" fontAlgn="auto" latinLnBrk="0" hangingPunct="1">
              <a:lnSpc>
                <a:spcPct val="117500"/>
              </a:lnSpc>
              <a:spcBef>
                <a:spcPts val="305"/>
              </a:spcBef>
              <a:spcAft>
                <a:spcPts val="0"/>
              </a:spcAft>
              <a:buClrTx/>
              <a:buSzTx/>
              <a:buFontTx/>
              <a:buNone/>
              <a:tabLst>
                <a:tab pos="4782185" algn="l"/>
              </a:tabLst>
              <a:defRPr/>
            </a:pPr>
            <a:r>
              <a:rPr kumimoji="1" sz="3100" b="0" i="1" u="none" strike="noStrike" kern="1200" cap="none" spc="90" normalizeH="0" baseline="0" noProof="0" dirty="0">
                <a:ln>
                  <a:noFill/>
                </a:ln>
                <a:solidFill>
                  <a:srgbClr val="002A5C"/>
                </a:solidFill>
                <a:effectLst/>
                <a:uLnTx/>
                <a:uFillTx/>
                <a:latin typeface="Calibri"/>
                <a:ea typeface="+mn-ea"/>
                <a:cs typeface="Calibri"/>
              </a:rPr>
              <a:t>Central</a:t>
            </a:r>
            <a:r>
              <a:rPr kumimoji="1" sz="3100" b="0" i="1" u="none" strike="noStrike" kern="1200" cap="none" spc="265" normalizeH="0" baseline="0" noProof="0" dirty="0">
                <a:ln>
                  <a:noFill/>
                </a:ln>
                <a:solidFill>
                  <a:srgbClr val="002A5C"/>
                </a:solidFill>
                <a:effectLst/>
                <a:uLnTx/>
                <a:uFillTx/>
                <a:latin typeface="Calibri"/>
                <a:ea typeface="+mn-ea"/>
                <a:cs typeface="Calibri"/>
              </a:rPr>
              <a:t> </a:t>
            </a:r>
            <a:r>
              <a:rPr kumimoji="1" sz="3100" b="0" i="1" u="none" strike="noStrike" kern="1200" cap="none" spc="180" normalizeH="0" baseline="0" noProof="0" dirty="0">
                <a:ln>
                  <a:noFill/>
                </a:ln>
                <a:solidFill>
                  <a:srgbClr val="002A5C"/>
                </a:solidFill>
                <a:effectLst/>
                <a:uLnTx/>
                <a:uFillTx/>
                <a:latin typeface="Calibri"/>
                <a:ea typeface="+mn-ea"/>
                <a:cs typeface="Calibri"/>
              </a:rPr>
              <a:t>Limit</a:t>
            </a:r>
            <a:r>
              <a:rPr kumimoji="1" sz="3100" b="0" i="1" u="none" strike="noStrike" kern="1200" cap="none" spc="265" normalizeH="0" baseline="0" noProof="0" dirty="0">
                <a:ln>
                  <a:noFill/>
                </a:ln>
                <a:solidFill>
                  <a:srgbClr val="002A5C"/>
                </a:solidFill>
                <a:effectLst/>
                <a:uLnTx/>
                <a:uFillTx/>
                <a:latin typeface="Calibri"/>
                <a:ea typeface="+mn-ea"/>
                <a:cs typeface="Calibri"/>
              </a:rPr>
              <a:t> </a:t>
            </a:r>
            <a:r>
              <a:rPr kumimoji="1" sz="3100" b="0" i="1" u="none" strike="noStrike" kern="1200" cap="none" spc="95" normalizeH="0" baseline="0" noProof="0" dirty="0">
                <a:ln>
                  <a:noFill/>
                </a:ln>
                <a:solidFill>
                  <a:srgbClr val="002A5C"/>
                </a:solidFill>
                <a:effectLst/>
                <a:uLnTx/>
                <a:uFillTx/>
                <a:latin typeface="Calibri"/>
                <a:ea typeface="+mn-ea"/>
                <a:cs typeface="Calibri"/>
              </a:rPr>
              <a:t>Theorem:	</a:t>
            </a:r>
            <a:r>
              <a:rPr kumimoji="1" sz="3100" b="0" i="1" u="none" strike="noStrike" kern="1200" cap="none" spc="55" normalizeH="0" baseline="0" noProof="0" dirty="0">
                <a:ln>
                  <a:noFill/>
                </a:ln>
                <a:solidFill>
                  <a:srgbClr val="002A5C"/>
                </a:solidFill>
                <a:effectLst/>
                <a:uLnTx/>
                <a:uFillTx/>
                <a:latin typeface="Calibri"/>
                <a:ea typeface="+mn-ea"/>
                <a:cs typeface="Calibri"/>
              </a:rPr>
              <a:t>When </a:t>
            </a:r>
            <a:r>
              <a:rPr kumimoji="1" sz="3100" b="0" i="1" u="none" strike="noStrike" kern="1200" cap="none" spc="114" normalizeH="0" baseline="0" noProof="0" dirty="0">
                <a:ln>
                  <a:noFill/>
                </a:ln>
                <a:solidFill>
                  <a:srgbClr val="002A5C"/>
                </a:solidFill>
                <a:effectLst/>
                <a:uLnTx/>
                <a:uFillTx/>
                <a:latin typeface="Calibri"/>
                <a:ea typeface="+mn-ea"/>
                <a:cs typeface="Calibri"/>
              </a:rPr>
              <a:t>independent </a:t>
            </a:r>
            <a:r>
              <a:rPr kumimoji="1" sz="3100" b="0" i="1" u="none" strike="noStrike" kern="1200" cap="none" spc="60" normalizeH="0" baseline="0" noProof="0" dirty="0">
                <a:ln>
                  <a:noFill/>
                </a:ln>
                <a:solidFill>
                  <a:srgbClr val="002A5C"/>
                </a:solidFill>
                <a:effectLst/>
                <a:uLnTx/>
                <a:uFillTx/>
                <a:latin typeface="Calibri"/>
                <a:ea typeface="+mn-ea"/>
                <a:cs typeface="Calibri"/>
              </a:rPr>
              <a:t>random </a:t>
            </a:r>
            <a:r>
              <a:rPr kumimoji="1" sz="3100" b="0" i="1" u="none" strike="noStrike" kern="1200" cap="none" spc="70" normalizeH="0" baseline="0" noProof="0" dirty="0">
                <a:ln>
                  <a:noFill/>
                </a:ln>
                <a:solidFill>
                  <a:srgbClr val="002A5C"/>
                </a:solidFill>
                <a:effectLst/>
                <a:uLnTx/>
                <a:uFillTx/>
                <a:latin typeface="Calibri"/>
                <a:ea typeface="+mn-ea"/>
                <a:cs typeface="Calibri"/>
              </a:rPr>
              <a:t>variables </a:t>
            </a:r>
            <a:r>
              <a:rPr kumimoji="1" sz="3100" b="0" i="1" u="none" strike="noStrike" kern="1200" cap="none" spc="10" normalizeH="0" baseline="0" noProof="0" dirty="0">
                <a:ln>
                  <a:noFill/>
                </a:ln>
                <a:solidFill>
                  <a:srgbClr val="002A5C"/>
                </a:solidFill>
                <a:effectLst/>
                <a:uLnTx/>
                <a:uFillTx/>
                <a:latin typeface="Calibri"/>
                <a:ea typeface="+mn-ea"/>
                <a:cs typeface="Calibri"/>
              </a:rPr>
              <a:t>are </a:t>
            </a:r>
            <a:r>
              <a:rPr kumimoji="1" sz="3100" b="0" i="1" u="none" strike="noStrike" kern="1200" cap="none" spc="110" normalizeH="0" baseline="0" noProof="0" dirty="0">
                <a:ln>
                  <a:noFill/>
                </a:ln>
                <a:solidFill>
                  <a:srgbClr val="FF0000"/>
                </a:solidFill>
                <a:effectLst/>
                <a:uLnTx/>
                <a:uFillTx/>
                <a:latin typeface="Calibri"/>
                <a:ea typeface="+mn-ea"/>
                <a:cs typeface="Calibri"/>
              </a:rPr>
              <a:t>added</a:t>
            </a:r>
            <a:r>
              <a:rPr kumimoji="1" sz="3100" b="0" i="1" u="none" strike="noStrike" kern="1200" cap="none" spc="110" normalizeH="0" baseline="0" noProof="0" dirty="0">
                <a:ln>
                  <a:noFill/>
                </a:ln>
                <a:solidFill>
                  <a:srgbClr val="002A5C"/>
                </a:solidFill>
                <a:effectLst/>
                <a:uLnTx/>
                <a:uFillTx/>
                <a:latin typeface="Calibri"/>
                <a:ea typeface="+mn-ea"/>
                <a:cs typeface="Calibri"/>
              </a:rPr>
              <a:t>, </a:t>
            </a:r>
            <a:r>
              <a:rPr kumimoji="1" sz="3100" b="0" i="1" u="none" strike="noStrike" kern="1200" cap="none" spc="75" normalizeH="0" baseline="0" noProof="0" dirty="0">
                <a:ln>
                  <a:noFill/>
                </a:ln>
                <a:solidFill>
                  <a:srgbClr val="002A5C"/>
                </a:solidFill>
                <a:effectLst/>
                <a:uLnTx/>
                <a:uFillTx/>
                <a:latin typeface="Calibri"/>
                <a:ea typeface="+mn-ea"/>
                <a:cs typeface="Calibri"/>
              </a:rPr>
              <a:t>their  </a:t>
            </a:r>
            <a:r>
              <a:rPr kumimoji="1" sz="3100" b="0" i="1" u="none" strike="noStrike" kern="1200" cap="none" spc="95" normalizeH="0" baseline="0" noProof="0" dirty="0">
                <a:ln>
                  <a:noFill/>
                </a:ln>
                <a:solidFill>
                  <a:srgbClr val="002A5C"/>
                </a:solidFill>
                <a:effectLst/>
                <a:uLnTx/>
                <a:uFillTx/>
                <a:latin typeface="Calibri"/>
                <a:ea typeface="+mn-ea"/>
                <a:cs typeface="Calibri"/>
              </a:rPr>
              <a:t>normalized </a:t>
            </a:r>
            <a:r>
              <a:rPr kumimoji="1" sz="3100" b="0" i="1" u="none" strike="noStrike" kern="1200" cap="none" spc="160" normalizeH="0" baseline="0" noProof="0" dirty="0">
                <a:ln>
                  <a:noFill/>
                </a:ln>
                <a:solidFill>
                  <a:srgbClr val="002A5C"/>
                </a:solidFill>
                <a:effectLst/>
                <a:uLnTx/>
                <a:uFillTx/>
                <a:latin typeface="Calibri"/>
                <a:ea typeface="+mn-ea"/>
                <a:cs typeface="Calibri"/>
              </a:rPr>
              <a:t>sum </a:t>
            </a:r>
            <a:r>
              <a:rPr kumimoji="1" sz="3100" b="0" i="1" u="none" strike="noStrike" kern="1200" cap="none" spc="110" normalizeH="0" baseline="0" noProof="0" dirty="0">
                <a:ln>
                  <a:noFill/>
                </a:ln>
                <a:solidFill>
                  <a:srgbClr val="002A5C"/>
                </a:solidFill>
                <a:effectLst/>
                <a:uLnTx/>
                <a:uFillTx/>
                <a:latin typeface="Calibri"/>
                <a:ea typeface="+mn-ea"/>
                <a:cs typeface="Calibri"/>
              </a:rPr>
              <a:t>tends </a:t>
            </a:r>
            <a:r>
              <a:rPr kumimoji="1" sz="3100" b="0" i="1" u="none" strike="noStrike" kern="1200" cap="none" spc="20" normalizeH="0" baseline="0" noProof="0" dirty="0">
                <a:ln>
                  <a:noFill/>
                </a:ln>
                <a:solidFill>
                  <a:srgbClr val="002A5C"/>
                </a:solidFill>
                <a:effectLst/>
                <a:uLnTx/>
                <a:uFillTx/>
                <a:latin typeface="Calibri"/>
                <a:ea typeface="+mn-ea"/>
                <a:cs typeface="Calibri"/>
              </a:rPr>
              <a:t>towards </a:t>
            </a:r>
            <a:r>
              <a:rPr kumimoji="1" sz="3100" b="0" i="1" u="none" strike="noStrike" kern="1200" cap="none" spc="-30" normalizeH="0" baseline="0" noProof="0" dirty="0">
                <a:ln>
                  <a:noFill/>
                </a:ln>
                <a:solidFill>
                  <a:srgbClr val="002A5C"/>
                </a:solidFill>
                <a:effectLst/>
                <a:uLnTx/>
                <a:uFillTx/>
                <a:latin typeface="Calibri"/>
                <a:ea typeface="+mn-ea"/>
                <a:cs typeface="Calibri"/>
              </a:rPr>
              <a:t>a </a:t>
            </a:r>
            <a:r>
              <a:rPr kumimoji="1" sz="3100" b="0" i="1" u="none" strike="noStrike" kern="1200" cap="none" spc="65" normalizeH="0" baseline="0" noProof="0" dirty="0">
                <a:ln>
                  <a:noFill/>
                </a:ln>
                <a:solidFill>
                  <a:srgbClr val="FF0000"/>
                </a:solidFill>
                <a:effectLst/>
                <a:uLnTx/>
                <a:uFillTx/>
                <a:latin typeface="Calibri"/>
                <a:ea typeface="+mn-ea"/>
                <a:cs typeface="Calibri"/>
              </a:rPr>
              <a:t>normal</a:t>
            </a:r>
            <a:r>
              <a:rPr kumimoji="1" sz="3100" b="0" i="1" u="none" strike="noStrike" kern="1200" cap="none" spc="-254" normalizeH="0" baseline="0" noProof="0" dirty="0">
                <a:ln>
                  <a:noFill/>
                </a:ln>
                <a:solidFill>
                  <a:srgbClr val="002A5C"/>
                </a:solidFill>
                <a:effectLst/>
                <a:uLnTx/>
                <a:uFillTx/>
                <a:latin typeface="Calibri"/>
                <a:ea typeface="+mn-ea"/>
                <a:cs typeface="Calibri"/>
              </a:rPr>
              <a:t> </a:t>
            </a:r>
            <a:r>
              <a:rPr kumimoji="1" sz="3100" b="0" i="1" u="none" strike="noStrike" kern="1200" cap="none" spc="105" normalizeH="0" baseline="0" noProof="0" dirty="0">
                <a:ln>
                  <a:noFill/>
                </a:ln>
                <a:solidFill>
                  <a:srgbClr val="FF0000"/>
                </a:solidFill>
                <a:effectLst/>
                <a:uLnTx/>
                <a:uFillTx/>
                <a:latin typeface="Calibri"/>
                <a:ea typeface="+mn-ea"/>
                <a:cs typeface="Calibri"/>
              </a:rPr>
              <a:t>distribution</a:t>
            </a:r>
            <a:r>
              <a:rPr kumimoji="1" sz="3100" b="0" i="1" u="none" strike="noStrike" kern="1200" cap="none" spc="105" normalizeH="0" baseline="0" noProof="0" dirty="0" smtClean="0">
                <a:ln>
                  <a:noFill/>
                </a:ln>
                <a:solidFill>
                  <a:srgbClr val="002A5C"/>
                </a:solidFill>
                <a:effectLst/>
                <a:uLnTx/>
                <a:uFillTx/>
                <a:latin typeface="Calibri"/>
                <a:ea typeface="+mn-ea"/>
                <a:cs typeface="Calibri"/>
              </a:rPr>
              <a:t>.</a:t>
            </a:r>
            <a:r>
              <a:rPr lang="ja-JP" altLang="en-US" sz="3100" i="1" spc="105" dirty="0">
                <a:solidFill>
                  <a:srgbClr val="002A5C"/>
                </a:solidFill>
                <a:latin typeface="Calibri"/>
                <a:cs typeface="Calibri"/>
              </a:rPr>
              <a:t> </a:t>
            </a:r>
            <a:r>
              <a:rPr lang="ja-JP" altLang="en-US" sz="3100" i="1" spc="105" dirty="0" smtClean="0">
                <a:solidFill>
                  <a:srgbClr val="002A5C"/>
                </a:solidFill>
                <a:latin typeface="Calibri"/>
                <a:cs typeface="Calibri"/>
              </a:rPr>
              <a:t>独立の確率変数の正規された和が正規分布になりそう。</a:t>
            </a:r>
            <a:endParaRPr kumimoji="1" sz="3100" b="0" i="0" u="none" strike="noStrike" kern="1200" cap="none" spc="0" normalizeH="0" baseline="0" noProof="0" dirty="0">
              <a:ln>
                <a:noFill/>
              </a:ln>
              <a:solidFill>
                <a:prstClr val="black"/>
              </a:solidFill>
              <a:effectLst/>
              <a:uLnTx/>
              <a:uFillTx/>
              <a:latin typeface="Calibri"/>
              <a:ea typeface="+mn-ea"/>
              <a:cs typeface="Calibri"/>
            </a:endParaRPr>
          </a:p>
        </p:txBody>
      </p:sp>
      <p:sp>
        <p:nvSpPr>
          <p:cNvPr id="7" name="正方形/長方形 6"/>
          <p:cNvSpPr/>
          <p:nvPr/>
        </p:nvSpPr>
        <p:spPr>
          <a:xfrm>
            <a:off x="16071849" y="3159965"/>
            <a:ext cx="4016375" cy="1815882"/>
          </a:xfrm>
          <a:prstGeom prst="rect">
            <a:avLst/>
          </a:prstGeom>
        </p:spPr>
        <p:txBody>
          <a:bodyPr wrap="square">
            <a:spAutoFit/>
          </a:bodyPr>
          <a:lstStyle/>
          <a:p>
            <a:r>
              <a:rPr lang="en-US" altLang="ja-JP" sz="2800" dirty="0">
                <a:solidFill>
                  <a:srgbClr val="000000"/>
                </a:solidFill>
                <a:latin typeface="BNYCSS+HelveticaNeue"/>
              </a:rPr>
              <a:t>model system probabilistically and yet maintain simplicity in calculations. </a:t>
            </a:r>
            <a:endParaRPr lang="ja-JP" altLang="en-US" sz="2800" dirty="0"/>
          </a:p>
        </p:txBody>
      </p:sp>
    </p:spTree>
    <p:extLst>
      <p:ext uri="{BB962C8B-B14F-4D97-AF65-F5344CB8AC3E}">
        <p14:creationId xmlns:p14="http://schemas.microsoft.com/office/powerpoint/2010/main" val="36106953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1811" y="636495"/>
            <a:ext cx="11175407" cy="1833194"/>
          </a:xfrm>
          <a:prstGeom prst="rect">
            <a:avLst/>
          </a:prstGeom>
        </p:spPr>
        <p:txBody>
          <a:bodyPr vert="horz" wrap="square" lIns="0" tIns="17145" rIns="0" bIns="0" rtlCol="0">
            <a:spAutoFit/>
          </a:bodyPr>
          <a:lstStyle/>
          <a:p>
            <a:pPr marL="12700">
              <a:lnSpc>
                <a:spcPct val="100000"/>
              </a:lnSpc>
              <a:spcBef>
                <a:spcPts val="135"/>
              </a:spcBef>
            </a:pPr>
            <a:r>
              <a:rPr b="1" spc="-315" dirty="0">
                <a:latin typeface="Arial"/>
                <a:cs typeface="Arial"/>
              </a:rPr>
              <a:t>Least </a:t>
            </a:r>
            <a:r>
              <a:rPr b="1" spc="-360" dirty="0">
                <a:latin typeface="Arial"/>
                <a:cs typeface="Arial"/>
              </a:rPr>
              <a:t>Squares </a:t>
            </a:r>
            <a:r>
              <a:rPr b="1" spc="-335" dirty="0">
                <a:latin typeface="Arial"/>
                <a:cs typeface="Arial"/>
              </a:rPr>
              <a:t>| </a:t>
            </a:r>
            <a:r>
              <a:rPr spc="-229" dirty="0"/>
              <a:t>Some</a:t>
            </a:r>
            <a:r>
              <a:rPr spc="-925" dirty="0"/>
              <a:t> </a:t>
            </a:r>
            <a:r>
              <a:rPr spc="-270" dirty="0" smtClean="0"/>
              <a:t>Caveats</a:t>
            </a:r>
            <a:r>
              <a:rPr lang="ja-JP" altLang="en-US" spc="-270" dirty="0" smtClean="0"/>
              <a:t>（警告）</a:t>
            </a:r>
            <a:endParaRPr spc="-270" dirty="0"/>
          </a:p>
        </p:txBody>
      </p:sp>
      <p:sp>
        <p:nvSpPr>
          <p:cNvPr id="3" name="object 3"/>
          <p:cNvSpPr txBox="1"/>
          <p:nvPr/>
        </p:nvSpPr>
        <p:spPr>
          <a:xfrm>
            <a:off x="1442753" y="2486354"/>
            <a:ext cx="9367520" cy="2939907"/>
          </a:xfrm>
          <a:prstGeom prst="rect">
            <a:avLst/>
          </a:prstGeom>
        </p:spPr>
        <p:txBody>
          <a:bodyPr vert="horz" wrap="square" lIns="0" tIns="15875" rIns="0" bIns="0" rtlCol="0">
            <a:spAutoFit/>
          </a:bodyPr>
          <a:lstStyle/>
          <a:p>
            <a:pPr marL="452120" marR="5080" lvl="0" indent="-440055" algn="l" defTabSz="914400" rtl="0" eaLnBrk="1" fontAlgn="auto" latinLnBrk="0" hangingPunct="1">
              <a:lnSpc>
                <a:spcPct val="100000"/>
              </a:lnSpc>
              <a:spcBef>
                <a:spcPts val="125"/>
              </a:spcBef>
              <a:spcAft>
                <a:spcPts val="0"/>
              </a:spcAft>
              <a:buClrTx/>
              <a:buSzPct val="125757"/>
              <a:buFontTx/>
              <a:buChar char="•"/>
              <a:tabLst>
                <a:tab pos="452755" algn="l"/>
              </a:tabLst>
              <a:defRPr/>
            </a:pPr>
            <a:r>
              <a:rPr kumimoji="1" sz="3300" b="0" i="0" u="none" strike="noStrike" kern="1200" cap="none" spc="-25" normalizeH="0" baseline="0" noProof="0" dirty="0">
                <a:ln>
                  <a:noFill/>
                </a:ln>
                <a:solidFill>
                  <a:srgbClr val="002A5C"/>
                </a:solidFill>
                <a:effectLst/>
                <a:uLnTx/>
                <a:uFillTx/>
                <a:latin typeface="Arial"/>
                <a:ea typeface="+mn-ea"/>
                <a:cs typeface="Arial"/>
              </a:rPr>
              <a:t>‘Poor’ </a:t>
            </a:r>
            <a:r>
              <a:rPr kumimoji="1" sz="3300" b="0" i="0" u="none" strike="noStrike" kern="1200" cap="none" spc="-65" normalizeH="0" baseline="0" noProof="0" dirty="0">
                <a:ln>
                  <a:noFill/>
                </a:ln>
                <a:solidFill>
                  <a:srgbClr val="002A5C"/>
                </a:solidFill>
                <a:effectLst/>
                <a:uLnTx/>
                <a:uFillTx/>
                <a:latin typeface="Arial"/>
                <a:ea typeface="+mn-ea"/>
                <a:cs typeface="Arial"/>
              </a:rPr>
              <a:t>measurements </a:t>
            </a:r>
            <a:r>
              <a:rPr kumimoji="1" sz="3300" b="0" i="0" u="none" strike="noStrike" kern="1200" cap="none" spc="-30" normalizeH="0" baseline="0" noProof="0" dirty="0">
                <a:ln>
                  <a:noFill/>
                </a:ln>
                <a:solidFill>
                  <a:srgbClr val="002A5C"/>
                </a:solidFill>
                <a:effectLst/>
                <a:uLnTx/>
                <a:uFillTx/>
                <a:latin typeface="Arial"/>
                <a:ea typeface="+mn-ea"/>
                <a:cs typeface="Arial"/>
              </a:rPr>
              <a:t>(e.g. </a:t>
            </a:r>
            <a:r>
              <a:rPr kumimoji="1" sz="3300" b="0" i="0" u="none" strike="noStrike" kern="1200" cap="none" spc="5" normalizeH="0" baseline="0" noProof="0" dirty="0" smtClean="0">
                <a:ln>
                  <a:noFill/>
                </a:ln>
                <a:solidFill>
                  <a:srgbClr val="002A5C"/>
                </a:solidFill>
                <a:effectLst/>
                <a:uLnTx/>
                <a:uFillTx/>
                <a:latin typeface="Arial"/>
                <a:ea typeface="+mn-ea"/>
                <a:cs typeface="Arial"/>
              </a:rPr>
              <a:t>outliers</a:t>
            </a:r>
            <a:r>
              <a:rPr kumimoji="1" lang="en-US" sz="3300" b="0" i="0" u="none" strike="noStrike" kern="1200" cap="none" spc="5" normalizeH="0" baseline="0" noProof="0" dirty="0" smtClean="0">
                <a:ln>
                  <a:noFill/>
                </a:ln>
                <a:solidFill>
                  <a:srgbClr val="002A5C"/>
                </a:solidFill>
                <a:effectLst/>
                <a:uLnTx/>
                <a:uFillTx/>
                <a:latin typeface="Arial"/>
                <a:ea typeface="+mn-ea"/>
                <a:cs typeface="Arial"/>
              </a:rPr>
              <a:t>, </a:t>
            </a:r>
            <a:r>
              <a:rPr kumimoji="1" lang="ja-JP" altLang="en-US" sz="3300" b="0" i="0" u="none" strike="noStrike" kern="1200" cap="none" spc="5" normalizeH="0" baseline="0" noProof="0" dirty="0" smtClean="0">
                <a:ln>
                  <a:noFill/>
                </a:ln>
                <a:solidFill>
                  <a:srgbClr val="002A5C"/>
                </a:solidFill>
                <a:effectLst/>
                <a:uLnTx/>
                <a:uFillTx/>
                <a:latin typeface="Arial"/>
                <a:ea typeface="+mn-ea"/>
                <a:cs typeface="Arial"/>
              </a:rPr>
              <a:t>外れ値</a:t>
            </a:r>
            <a:r>
              <a:rPr kumimoji="1" sz="3300" b="0" i="0" u="none" strike="noStrike" kern="1200" cap="none" spc="5" normalizeH="0" baseline="0" noProof="0" dirty="0" smtClean="0">
                <a:ln>
                  <a:noFill/>
                </a:ln>
                <a:solidFill>
                  <a:srgbClr val="002A5C"/>
                </a:solidFill>
                <a:effectLst/>
                <a:uLnTx/>
                <a:uFillTx/>
                <a:latin typeface="Arial"/>
                <a:ea typeface="+mn-ea"/>
                <a:cs typeface="Arial"/>
              </a:rPr>
              <a:t>) </a:t>
            </a:r>
            <a:r>
              <a:rPr kumimoji="1" sz="3300" b="0" i="0" u="none" strike="noStrike" kern="1200" cap="none" spc="-130" normalizeH="0" baseline="0" noProof="0" dirty="0">
                <a:ln>
                  <a:noFill/>
                </a:ln>
                <a:solidFill>
                  <a:srgbClr val="002A5C"/>
                </a:solidFill>
                <a:effectLst/>
                <a:uLnTx/>
                <a:uFillTx/>
                <a:latin typeface="Arial"/>
                <a:ea typeface="+mn-ea"/>
                <a:cs typeface="Arial"/>
              </a:rPr>
              <a:t>have </a:t>
            </a:r>
            <a:r>
              <a:rPr kumimoji="1" sz="3300" b="0" i="0" u="none" strike="noStrike" kern="1200" cap="none" spc="-175" normalizeH="0" baseline="0" noProof="0" dirty="0">
                <a:ln>
                  <a:noFill/>
                </a:ln>
                <a:solidFill>
                  <a:srgbClr val="002A5C"/>
                </a:solidFill>
                <a:effectLst/>
                <a:uLnTx/>
                <a:uFillTx/>
                <a:latin typeface="Arial"/>
                <a:ea typeface="+mn-ea"/>
                <a:cs typeface="Arial"/>
              </a:rPr>
              <a:t>a  </a:t>
            </a:r>
            <a:r>
              <a:rPr kumimoji="1" sz="3300" b="0" i="0" u="none" strike="noStrike" kern="1200" cap="none" spc="20" normalizeH="0" baseline="0" noProof="0" dirty="0">
                <a:ln>
                  <a:noFill/>
                </a:ln>
                <a:solidFill>
                  <a:srgbClr val="002A5C"/>
                </a:solidFill>
                <a:effectLst/>
                <a:uLnTx/>
                <a:uFillTx/>
                <a:latin typeface="Arial"/>
                <a:ea typeface="+mn-ea"/>
                <a:cs typeface="Arial"/>
              </a:rPr>
              <a:t>signi</a:t>
            </a:r>
            <a:r>
              <a:rPr kumimoji="1" sz="3300" b="0" i="0" u="none" strike="noStrike" kern="1200" cap="none" spc="20" normalizeH="0" baseline="0" noProof="0" dirty="0">
                <a:ln>
                  <a:noFill/>
                </a:ln>
                <a:solidFill>
                  <a:srgbClr val="002A5C"/>
                </a:solidFill>
                <a:effectLst/>
                <a:uLnTx/>
                <a:uFillTx/>
                <a:latin typeface="Century Gothic"/>
                <a:ea typeface="+mn-ea"/>
                <a:cs typeface="Century Gothic"/>
              </a:rPr>
              <a:t>fi</a:t>
            </a:r>
            <a:r>
              <a:rPr kumimoji="1" sz="3300" b="0" i="0" u="none" strike="noStrike" kern="1200" cap="none" spc="20" normalizeH="0" baseline="0" noProof="0" dirty="0">
                <a:ln>
                  <a:noFill/>
                </a:ln>
                <a:solidFill>
                  <a:srgbClr val="002A5C"/>
                </a:solidFill>
                <a:effectLst/>
                <a:uLnTx/>
                <a:uFillTx/>
                <a:latin typeface="Arial"/>
                <a:ea typeface="+mn-ea"/>
                <a:cs typeface="Arial"/>
              </a:rPr>
              <a:t>cant </a:t>
            </a:r>
            <a:r>
              <a:rPr kumimoji="1" sz="3300" b="0" i="0" u="none" strike="noStrike" kern="1200" cap="none" spc="35" normalizeH="0" baseline="0" noProof="0" dirty="0">
                <a:ln>
                  <a:noFill/>
                </a:ln>
                <a:solidFill>
                  <a:srgbClr val="002A5C"/>
                </a:solidFill>
                <a:effectLst/>
                <a:uLnTx/>
                <a:uFillTx/>
                <a:latin typeface="Arial"/>
                <a:ea typeface="+mn-ea"/>
                <a:cs typeface="Arial"/>
              </a:rPr>
              <a:t>effect </a:t>
            </a:r>
            <a:r>
              <a:rPr kumimoji="1" sz="3300" b="0" i="0" u="none" strike="noStrike" kern="1200" cap="none" spc="-80" normalizeH="0" baseline="0" noProof="0" dirty="0">
                <a:ln>
                  <a:noFill/>
                </a:ln>
                <a:solidFill>
                  <a:srgbClr val="002A5C"/>
                </a:solidFill>
                <a:effectLst/>
                <a:uLnTx/>
                <a:uFillTx/>
                <a:latin typeface="Arial"/>
                <a:ea typeface="+mn-ea"/>
                <a:cs typeface="Arial"/>
              </a:rPr>
              <a:t>on </a:t>
            </a:r>
            <a:r>
              <a:rPr kumimoji="1" sz="3300" b="0" i="0" u="none" strike="noStrike" kern="1200" cap="none" spc="10" normalizeH="0" baseline="0" noProof="0" dirty="0">
                <a:ln>
                  <a:noFill/>
                </a:ln>
                <a:solidFill>
                  <a:srgbClr val="002A5C"/>
                </a:solidFill>
                <a:effectLst/>
                <a:uLnTx/>
                <a:uFillTx/>
                <a:latin typeface="Arial"/>
                <a:ea typeface="+mn-ea"/>
                <a:cs typeface="Arial"/>
              </a:rPr>
              <a:t>the </a:t>
            </a:r>
            <a:r>
              <a:rPr kumimoji="1" sz="3300" b="0" i="0" u="none" strike="noStrike" kern="1200" cap="none" spc="-20" normalizeH="0" baseline="0" noProof="0" dirty="0">
                <a:ln>
                  <a:noFill/>
                </a:ln>
                <a:solidFill>
                  <a:srgbClr val="002A5C"/>
                </a:solidFill>
                <a:effectLst/>
                <a:uLnTx/>
                <a:uFillTx/>
                <a:latin typeface="Arial"/>
                <a:ea typeface="+mn-ea"/>
                <a:cs typeface="Arial"/>
              </a:rPr>
              <a:t>method </a:t>
            </a:r>
            <a:r>
              <a:rPr kumimoji="1" sz="3300" b="0" i="0" u="none" strike="noStrike" kern="1200" cap="none" spc="5" normalizeH="0" baseline="0" noProof="0" dirty="0">
                <a:ln>
                  <a:noFill/>
                </a:ln>
                <a:solidFill>
                  <a:srgbClr val="002A5C"/>
                </a:solidFill>
                <a:effectLst/>
                <a:uLnTx/>
                <a:uFillTx/>
                <a:latin typeface="Arial"/>
                <a:ea typeface="+mn-ea"/>
                <a:cs typeface="Arial"/>
              </a:rPr>
              <a:t>of </a:t>
            </a:r>
            <a:r>
              <a:rPr kumimoji="1" sz="3300" b="0" i="0" u="none" strike="noStrike" kern="1200" cap="none" spc="-30" normalizeH="0" baseline="0" noProof="0" dirty="0">
                <a:ln>
                  <a:noFill/>
                </a:ln>
                <a:solidFill>
                  <a:srgbClr val="002A5C"/>
                </a:solidFill>
                <a:effectLst/>
                <a:uLnTx/>
                <a:uFillTx/>
                <a:latin typeface="Arial"/>
                <a:ea typeface="+mn-ea"/>
                <a:cs typeface="Arial"/>
              </a:rPr>
              <a:t>least</a:t>
            </a:r>
            <a:r>
              <a:rPr kumimoji="1" sz="3300" b="0" i="0" u="none" strike="noStrike" kern="1200" cap="none" spc="695" normalizeH="0" baseline="0" noProof="0" dirty="0">
                <a:ln>
                  <a:noFill/>
                </a:ln>
                <a:solidFill>
                  <a:srgbClr val="002A5C"/>
                </a:solidFill>
                <a:effectLst/>
                <a:uLnTx/>
                <a:uFillTx/>
                <a:latin typeface="Arial"/>
                <a:ea typeface="+mn-ea"/>
                <a:cs typeface="Arial"/>
              </a:rPr>
              <a:t> </a:t>
            </a:r>
            <a:r>
              <a:rPr kumimoji="1" sz="3300" b="0" i="0" u="none" strike="noStrike" kern="1200" cap="none" spc="-95" normalizeH="0" baseline="0" noProof="0" dirty="0">
                <a:ln>
                  <a:noFill/>
                </a:ln>
                <a:solidFill>
                  <a:srgbClr val="002A5C"/>
                </a:solidFill>
                <a:effectLst/>
                <a:uLnTx/>
                <a:uFillTx/>
                <a:latin typeface="Arial"/>
                <a:ea typeface="+mn-ea"/>
                <a:cs typeface="Arial"/>
              </a:rPr>
              <a:t>squares</a:t>
            </a:r>
            <a:endParaRPr kumimoji="1" sz="3300" b="0" i="0" u="none" strike="noStrike" kern="1200" cap="none" spc="0" normalizeH="0" baseline="0" noProof="0" dirty="0">
              <a:ln>
                <a:noFill/>
              </a:ln>
              <a:solidFill>
                <a:prstClr val="black"/>
              </a:solidFill>
              <a:effectLst/>
              <a:uLnTx/>
              <a:uFillTx/>
              <a:latin typeface="Arial"/>
              <a:ea typeface="+mn-ea"/>
              <a:cs typeface="Arial"/>
            </a:endParaRPr>
          </a:p>
          <a:p>
            <a:pPr marL="452120" marR="368935" lvl="0" indent="-440055" algn="l" defTabSz="914400" rtl="0" eaLnBrk="1" fontAlgn="auto" latinLnBrk="0" hangingPunct="1">
              <a:lnSpc>
                <a:spcPct val="100000"/>
              </a:lnSpc>
              <a:spcBef>
                <a:spcPts val="2960"/>
              </a:spcBef>
              <a:spcAft>
                <a:spcPts val="0"/>
              </a:spcAft>
              <a:buClrTx/>
              <a:buSzPct val="125757"/>
              <a:buFontTx/>
              <a:buChar char="•"/>
              <a:tabLst>
                <a:tab pos="452755" algn="l"/>
              </a:tabLst>
              <a:defRPr/>
            </a:pPr>
            <a:r>
              <a:rPr kumimoji="1" sz="3300" b="0" i="0" u="none" strike="noStrike" kern="1200" cap="none" spc="50" normalizeH="0" baseline="0" noProof="0" dirty="0">
                <a:ln>
                  <a:noFill/>
                </a:ln>
                <a:solidFill>
                  <a:srgbClr val="002A5C"/>
                </a:solidFill>
                <a:effectLst/>
                <a:uLnTx/>
                <a:uFillTx/>
                <a:latin typeface="Arial"/>
                <a:ea typeface="+mn-ea"/>
                <a:cs typeface="Arial"/>
              </a:rPr>
              <a:t>It’s </a:t>
            </a:r>
            <a:r>
              <a:rPr kumimoji="1" sz="3300" b="0" i="0" u="none" strike="noStrike" kern="1200" cap="none" spc="30" normalizeH="0" baseline="0" noProof="0" dirty="0">
                <a:ln>
                  <a:noFill/>
                </a:ln>
                <a:solidFill>
                  <a:srgbClr val="002A5C"/>
                </a:solidFill>
                <a:effectLst/>
                <a:uLnTx/>
                <a:uFillTx/>
                <a:latin typeface="Arial"/>
                <a:ea typeface="+mn-ea"/>
                <a:cs typeface="Arial"/>
              </a:rPr>
              <a:t>important </a:t>
            </a:r>
            <a:r>
              <a:rPr kumimoji="1" sz="3300" b="0" i="0" u="none" strike="noStrike" kern="1200" cap="none" spc="5" normalizeH="0" baseline="0" noProof="0" dirty="0">
                <a:ln>
                  <a:noFill/>
                </a:ln>
                <a:solidFill>
                  <a:srgbClr val="002A5C"/>
                </a:solidFill>
                <a:effectLst/>
                <a:uLnTx/>
                <a:uFillTx/>
                <a:latin typeface="Arial"/>
                <a:ea typeface="+mn-ea"/>
                <a:cs typeface="Arial"/>
              </a:rPr>
              <a:t>to </a:t>
            </a:r>
            <a:r>
              <a:rPr kumimoji="1" sz="3300" b="0" i="0" u="none" strike="noStrike" kern="1200" cap="none" spc="-25" normalizeH="0" baseline="0" noProof="0" dirty="0">
                <a:ln>
                  <a:noFill/>
                </a:ln>
                <a:solidFill>
                  <a:srgbClr val="FF0000"/>
                </a:solidFill>
                <a:effectLst/>
                <a:uLnTx/>
                <a:uFillTx/>
                <a:latin typeface="Arial"/>
                <a:ea typeface="+mn-ea"/>
                <a:cs typeface="Arial"/>
              </a:rPr>
              <a:t>check</a:t>
            </a:r>
            <a:r>
              <a:rPr kumimoji="1" sz="3300" b="0" i="0" u="none" strike="noStrike" kern="1200" cap="none" spc="-25" normalizeH="0" baseline="0" noProof="0" dirty="0">
                <a:ln>
                  <a:noFill/>
                </a:ln>
                <a:solidFill>
                  <a:srgbClr val="002A5C"/>
                </a:solidFill>
                <a:effectLst/>
                <a:uLnTx/>
                <a:uFillTx/>
                <a:latin typeface="Arial"/>
                <a:ea typeface="+mn-ea"/>
                <a:cs typeface="Arial"/>
              </a:rPr>
              <a:t> </a:t>
            </a:r>
            <a:r>
              <a:rPr kumimoji="1" sz="3300" b="0" i="0" u="none" strike="noStrike" kern="1200" cap="none" spc="55" normalizeH="0" baseline="0" noProof="0" dirty="0">
                <a:ln>
                  <a:noFill/>
                </a:ln>
                <a:solidFill>
                  <a:srgbClr val="002A5C"/>
                </a:solidFill>
                <a:effectLst/>
                <a:uLnTx/>
                <a:uFillTx/>
                <a:latin typeface="Arial"/>
                <a:ea typeface="+mn-ea"/>
                <a:cs typeface="Arial"/>
              </a:rPr>
              <a:t>that </a:t>
            </a:r>
            <a:r>
              <a:rPr kumimoji="1" sz="3300" b="0" i="0" u="none" strike="noStrike" kern="1200" cap="none" spc="10" normalizeH="0" baseline="0" noProof="0" dirty="0">
                <a:ln>
                  <a:noFill/>
                </a:ln>
                <a:solidFill>
                  <a:srgbClr val="002A5C"/>
                </a:solidFill>
                <a:effectLst/>
                <a:uLnTx/>
                <a:uFillTx/>
                <a:latin typeface="Arial"/>
                <a:ea typeface="+mn-ea"/>
                <a:cs typeface="Arial"/>
              </a:rPr>
              <a:t>the </a:t>
            </a:r>
            <a:r>
              <a:rPr kumimoji="1" sz="3300" b="0" i="0" u="none" strike="noStrike" kern="1200" cap="none" spc="-65" normalizeH="0" baseline="0" noProof="0" dirty="0">
                <a:ln>
                  <a:noFill/>
                </a:ln>
                <a:solidFill>
                  <a:srgbClr val="FF0000"/>
                </a:solidFill>
                <a:effectLst/>
                <a:uLnTx/>
                <a:uFillTx/>
                <a:latin typeface="Arial"/>
                <a:ea typeface="+mn-ea"/>
                <a:cs typeface="Arial"/>
              </a:rPr>
              <a:t>measurements</a:t>
            </a:r>
            <a:r>
              <a:rPr kumimoji="1" sz="3300" b="0" i="0" u="none" strike="noStrike" kern="1200" cap="none" spc="-65" normalizeH="0" baseline="0" noProof="0" dirty="0">
                <a:ln>
                  <a:noFill/>
                </a:ln>
                <a:solidFill>
                  <a:srgbClr val="002A5C"/>
                </a:solidFill>
                <a:effectLst/>
                <a:uLnTx/>
                <a:uFillTx/>
                <a:latin typeface="Arial"/>
                <a:ea typeface="+mn-ea"/>
                <a:cs typeface="Arial"/>
              </a:rPr>
              <a:t>  </a:t>
            </a:r>
            <a:r>
              <a:rPr kumimoji="1" sz="3300" b="0" i="0" u="none" strike="noStrike" kern="1200" cap="none" spc="-45" normalizeH="0" baseline="0" noProof="0" dirty="0">
                <a:ln>
                  <a:noFill/>
                </a:ln>
                <a:solidFill>
                  <a:srgbClr val="002A5C"/>
                </a:solidFill>
                <a:effectLst/>
                <a:uLnTx/>
                <a:uFillTx/>
                <a:latin typeface="Arial"/>
                <a:ea typeface="+mn-ea"/>
                <a:cs typeface="Arial"/>
              </a:rPr>
              <a:t>roughly </a:t>
            </a:r>
            <a:r>
              <a:rPr kumimoji="1" sz="3300" b="0" i="0" u="none" strike="noStrike" kern="1200" cap="none" spc="10" normalizeH="0" baseline="0" noProof="0" dirty="0">
                <a:ln>
                  <a:noFill/>
                </a:ln>
                <a:solidFill>
                  <a:srgbClr val="002A5C"/>
                </a:solidFill>
                <a:effectLst/>
                <a:uLnTx/>
                <a:uFillTx/>
                <a:latin typeface="Arial"/>
                <a:ea typeface="+mn-ea"/>
                <a:cs typeface="Arial"/>
              </a:rPr>
              <a:t>follow </a:t>
            </a:r>
            <a:r>
              <a:rPr kumimoji="1" sz="3300" b="0" i="0" u="none" strike="noStrike" kern="1200" cap="none" spc="-175" normalizeH="0" baseline="0" noProof="0" dirty="0">
                <a:ln>
                  <a:noFill/>
                </a:ln>
                <a:solidFill>
                  <a:srgbClr val="002A5C"/>
                </a:solidFill>
                <a:effectLst/>
                <a:uLnTx/>
                <a:uFillTx/>
                <a:latin typeface="Arial"/>
                <a:ea typeface="+mn-ea"/>
                <a:cs typeface="Arial"/>
              </a:rPr>
              <a:t>a </a:t>
            </a:r>
            <a:r>
              <a:rPr kumimoji="1" sz="3300" b="0" i="0" u="none" strike="noStrike" kern="1200" cap="none" spc="-105" normalizeH="0" baseline="0" noProof="0" dirty="0">
                <a:ln>
                  <a:noFill/>
                </a:ln>
                <a:solidFill>
                  <a:srgbClr val="FF0000"/>
                </a:solidFill>
                <a:effectLst/>
                <a:uLnTx/>
                <a:uFillTx/>
                <a:latin typeface="Arial"/>
                <a:ea typeface="+mn-ea"/>
                <a:cs typeface="Arial"/>
              </a:rPr>
              <a:t>Gaussian</a:t>
            </a:r>
            <a:r>
              <a:rPr kumimoji="1" sz="3300" b="0" i="0" u="none" strike="noStrike" kern="1200" cap="none" spc="-165" normalizeH="0" baseline="0" noProof="0" dirty="0">
                <a:ln>
                  <a:noFill/>
                </a:ln>
                <a:solidFill>
                  <a:srgbClr val="002A5C"/>
                </a:solidFill>
                <a:effectLst/>
                <a:uLnTx/>
                <a:uFillTx/>
                <a:latin typeface="Arial"/>
                <a:ea typeface="+mn-ea"/>
                <a:cs typeface="Arial"/>
              </a:rPr>
              <a:t> </a:t>
            </a:r>
            <a:r>
              <a:rPr kumimoji="1" sz="3300" b="0" i="0" u="none" strike="noStrike" kern="1200" cap="none" spc="55" normalizeH="0" baseline="0" noProof="0" dirty="0">
                <a:ln>
                  <a:noFill/>
                </a:ln>
                <a:solidFill>
                  <a:srgbClr val="FF0000"/>
                </a:solidFill>
                <a:effectLst/>
                <a:uLnTx/>
                <a:uFillTx/>
                <a:latin typeface="Arial"/>
                <a:ea typeface="+mn-ea"/>
                <a:cs typeface="Arial"/>
              </a:rPr>
              <a:t>distribution</a:t>
            </a:r>
            <a:endParaRPr kumimoji="1" sz="3300" b="0" i="0" u="none" strike="noStrike" kern="1200" cap="none" spc="0" normalizeH="0" baseline="0" noProof="0" dirty="0">
              <a:ln>
                <a:noFill/>
              </a:ln>
              <a:solidFill>
                <a:srgbClr val="FF0000"/>
              </a:solidFill>
              <a:effectLst/>
              <a:uLnTx/>
              <a:uFillTx/>
              <a:latin typeface="Arial"/>
              <a:ea typeface="+mn-ea"/>
              <a:cs typeface="Arial"/>
            </a:endParaRPr>
          </a:p>
        </p:txBody>
      </p:sp>
      <p:graphicFrame>
        <p:nvGraphicFramePr>
          <p:cNvPr id="4" name="object 4"/>
          <p:cNvGraphicFramePr>
            <a:graphicFrameLocks noGrp="1"/>
          </p:cNvGraphicFramePr>
          <p:nvPr/>
        </p:nvGraphicFramePr>
        <p:xfrm>
          <a:off x="2620884" y="5572183"/>
          <a:ext cx="5193029" cy="3187646"/>
        </p:xfrm>
        <a:graphic>
          <a:graphicData uri="http://schemas.openxmlformats.org/drawingml/2006/table">
            <a:tbl>
              <a:tblPr firstRow="1" bandRow="1">
                <a:tableStyleId>{2D5ABB26-0587-4C30-8999-92F81FD0307C}</a:tableStyleId>
              </a:tblPr>
              <a:tblGrid>
                <a:gridCol w="2168525">
                  <a:extLst>
                    <a:ext uri="{9D8B030D-6E8A-4147-A177-3AD203B41FA5}">
                      <a16:colId xmlns:a16="http://schemas.microsoft.com/office/drawing/2014/main" val="20000"/>
                    </a:ext>
                  </a:extLst>
                </a:gridCol>
                <a:gridCol w="3024504">
                  <a:extLst>
                    <a:ext uri="{9D8B030D-6E8A-4147-A177-3AD203B41FA5}">
                      <a16:colId xmlns:a16="http://schemas.microsoft.com/office/drawing/2014/main" val="20001"/>
                    </a:ext>
                  </a:extLst>
                </a:gridCol>
              </a:tblGrid>
              <a:tr h="637529">
                <a:tc>
                  <a:txBody>
                    <a:bodyPr/>
                    <a:lstStyle/>
                    <a:p>
                      <a:pPr marL="8255" algn="ctr">
                        <a:lnSpc>
                          <a:spcPct val="100000"/>
                        </a:lnSpc>
                        <a:spcBef>
                          <a:spcPts val="475"/>
                        </a:spcBef>
                      </a:pPr>
                      <a:r>
                        <a:rPr sz="2600" b="1" dirty="0">
                          <a:solidFill>
                            <a:srgbClr val="FFFFFF"/>
                          </a:solidFill>
                          <a:latin typeface="Arial"/>
                          <a:cs typeface="Arial"/>
                        </a:rPr>
                        <a:t>#</a:t>
                      </a:r>
                      <a:endParaRPr sz="2600">
                        <a:latin typeface="Arial"/>
                        <a:cs typeface="Arial"/>
                      </a:endParaRPr>
                    </a:p>
                  </a:txBody>
                  <a:tcPr marL="0" marR="0" marT="6032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7BA4D9"/>
                    </a:solidFill>
                  </a:tcPr>
                </a:tc>
                <a:tc>
                  <a:txBody>
                    <a:bodyPr/>
                    <a:lstStyle/>
                    <a:p>
                      <a:pPr algn="ctr">
                        <a:lnSpc>
                          <a:spcPct val="100000"/>
                        </a:lnSpc>
                        <a:spcBef>
                          <a:spcPts val="475"/>
                        </a:spcBef>
                      </a:pPr>
                      <a:r>
                        <a:rPr sz="2600" b="1" spc="-130" dirty="0">
                          <a:solidFill>
                            <a:srgbClr val="FFFFFF"/>
                          </a:solidFill>
                          <a:latin typeface="Arial"/>
                          <a:cs typeface="Arial"/>
                        </a:rPr>
                        <a:t>Resistance</a:t>
                      </a:r>
                      <a:r>
                        <a:rPr sz="2600" b="1" spc="50" dirty="0">
                          <a:solidFill>
                            <a:srgbClr val="FFFFFF"/>
                          </a:solidFill>
                          <a:latin typeface="Arial"/>
                          <a:cs typeface="Arial"/>
                        </a:rPr>
                        <a:t> </a:t>
                      </a:r>
                      <a:r>
                        <a:rPr sz="2600" b="1" spc="-125" dirty="0">
                          <a:solidFill>
                            <a:srgbClr val="FFFFFF"/>
                          </a:solidFill>
                          <a:latin typeface="Arial"/>
                          <a:cs typeface="Arial"/>
                        </a:rPr>
                        <a:t>(Ohms)</a:t>
                      </a:r>
                      <a:endParaRPr sz="2600">
                        <a:latin typeface="Arial"/>
                        <a:cs typeface="Arial"/>
                      </a:endParaRPr>
                    </a:p>
                  </a:txBody>
                  <a:tcPr marL="0" marR="0" marT="6032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7BA4D9"/>
                    </a:solidFill>
                  </a:tcPr>
                </a:tc>
                <a:extLst>
                  <a:ext uri="{0D108BD9-81ED-4DB2-BD59-A6C34878D82A}">
                    <a16:rowId xmlns:a16="http://schemas.microsoft.com/office/drawing/2014/main" val="10000"/>
                  </a:ext>
                </a:extLst>
              </a:tr>
              <a:tr h="637529">
                <a:tc>
                  <a:txBody>
                    <a:bodyPr/>
                    <a:lstStyle/>
                    <a:p>
                      <a:pPr marL="8255" algn="ctr">
                        <a:lnSpc>
                          <a:spcPct val="100000"/>
                        </a:lnSpc>
                        <a:spcBef>
                          <a:spcPts val="484"/>
                        </a:spcBef>
                      </a:pPr>
                      <a:r>
                        <a:rPr sz="2600" dirty="0">
                          <a:latin typeface="Arial"/>
                          <a:cs typeface="Arial"/>
                        </a:rPr>
                        <a:t>1</a:t>
                      </a:r>
                      <a:endParaRPr sz="2600">
                        <a:latin typeface="Arial"/>
                        <a:cs typeface="Arial"/>
                      </a:endParaRPr>
                    </a:p>
                  </a:txBody>
                  <a:tcPr marL="0" marR="0" marT="61594"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algn="ctr">
                        <a:lnSpc>
                          <a:spcPct val="100000"/>
                        </a:lnSpc>
                        <a:spcBef>
                          <a:spcPts val="484"/>
                        </a:spcBef>
                      </a:pPr>
                      <a:r>
                        <a:rPr sz="2600" spc="165" dirty="0">
                          <a:latin typeface="Arial"/>
                          <a:cs typeface="Arial"/>
                        </a:rPr>
                        <a:t>1068</a:t>
                      </a:r>
                      <a:endParaRPr sz="2600">
                        <a:latin typeface="Arial"/>
                        <a:cs typeface="Arial"/>
                      </a:endParaRPr>
                    </a:p>
                  </a:txBody>
                  <a:tcPr marL="0" marR="0" marT="61594"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extLst>
                  <a:ext uri="{0D108BD9-81ED-4DB2-BD59-A6C34878D82A}">
                    <a16:rowId xmlns:a16="http://schemas.microsoft.com/office/drawing/2014/main" val="10001"/>
                  </a:ext>
                </a:extLst>
              </a:tr>
              <a:tr h="637529">
                <a:tc>
                  <a:txBody>
                    <a:bodyPr/>
                    <a:lstStyle/>
                    <a:p>
                      <a:pPr marL="8255" algn="ctr">
                        <a:lnSpc>
                          <a:spcPct val="100000"/>
                        </a:lnSpc>
                        <a:spcBef>
                          <a:spcPts val="495"/>
                        </a:spcBef>
                      </a:pPr>
                      <a:r>
                        <a:rPr sz="2600" dirty="0">
                          <a:latin typeface="Arial"/>
                          <a:cs typeface="Arial"/>
                        </a:rPr>
                        <a:t>2</a:t>
                      </a:r>
                      <a:endParaRPr sz="2600">
                        <a:latin typeface="Arial"/>
                        <a:cs typeface="Arial"/>
                      </a:endParaRPr>
                    </a:p>
                  </a:txBody>
                  <a:tcPr marL="0" marR="0" marT="6286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algn="ctr">
                        <a:lnSpc>
                          <a:spcPct val="100000"/>
                        </a:lnSpc>
                        <a:spcBef>
                          <a:spcPts val="495"/>
                        </a:spcBef>
                      </a:pPr>
                      <a:r>
                        <a:rPr sz="2600" spc="165" dirty="0">
                          <a:latin typeface="Arial"/>
                          <a:cs typeface="Arial"/>
                        </a:rPr>
                        <a:t>988</a:t>
                      </a:r>
                      <a:endParaRPr sz="2600">
                        <a:latin typeface="Arial"/>
                        <a:cs typeface="Arial"/>
                      </a:endParaRPr>
                    </a:p>
                  </a:txBody>
                  <a:tcPr marL="0" marR="0" marT="6286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extLst>
                  <a:ext uri="{0D108BD9-81ED-4DB2-BD59-A6C34878D82A}">
                    <a16:rowId xmlns:a16="http://schemas.microsoft.com/office/drawing/2014/main" val="10002"/>
                  </a:ext>
                </a:extLst>
              </a:tr>
              <a:tr h="637530">
                <a:tc>
                  <a:txBody>
                    <a:bodyPr/>
                    <a:lstStyle/>
                    <a:p>
                      <a:pPr marL="8255" algn="ctr">
                        <a:lnSpc>
                          <a:spcPct val="100000"/>
                        </a:lnSpc>
                        <a:spcBef>
                          <a:spcPts val="505"/>
                        </a:spcBef>
                      </a:pPr>
                      <a:r>
                        <a:rPr sz="2600" dirty="0">
                          <a:latin typeface="Arial"/>
                          <a:cs typeface="Arial"/>
                        </a:rPr>
                        <a:t>3</a:t>
                      </a:r>
                      <a:endParaRPr sz="2600">
                        <a:latin typeface="Arial"/>
                        <a:cs typeface="Arial"/>
                      </a:endParaRPr>
                    </a:p>
                  </a:txBody>
                  <a:tcPr marL="0" marR="0" marT="6413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algn="ctr">
                        <a:lnSpc>
                          <a:spcPct val="100000"/>
                        </a:lnSpc>
                        <a:spcBef>
                          <a:spcPts val="505"/>
                        </a:spcBef>
                      </a:pPr>
                      <a:r>
                        <a:rPr sz="2600" spc="165" dirty="0">
                          <a:latin typeface="Arial"/>
                          <a:cs typeface="Arial"/>
                        </a:rPr>
                        <a:t>1002</a:t>
                      </a:r>
                      <a:endParaRPr sz="2600">
                        <a:latin typeface="Arial"/>
                        <a:cs typeface="Arial"/>
                      </a:endParaRPr>
                    </a:p>
                  </a:txBody>
                  <a:tcPr marL="0" marR="0" marT="6413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extLst>
                  <a:ext uri="{0D108BD9-81ED-4DB2-BD59-A6C34878D82A}">
                    <a16:rowId xmlns:a16="http://schemas.microsoft.com/office/drawing/2014/main" val="10003"/>
                  </a:ext>
                </a:extLst>
              </a:tr>
              <a:tr h="637529">
                <a:tc>
                  <a:txBody>
                    <a:bodyPr/>
                    <a:lstStyle/>
                    <a:p>
                      <a:pPr marL="8255" algn="ctr">
                        <a:lnSpc>
                          <a:spcPct val="100000"/>
                        </a:lnSpc>
                        <a:spcBef>
                          <a:spcPts val="430"/>
                        </a:spcBef>
                      </a:pPr>
                      <a:r>
                        <a:rPr sz="2600" dirty="0">
                          <a:latin typeface="Arial"/>
                          <a:cs typeface="Arial"/>
                        </a:rPr>
                        <a:t>4</a:t>
                      </a:r>
                      <a:endParaRPr sz="2600">
                        <a:latin typeface="Arial"/>
                        <a:cs typeface="Arial"/>
                      </a:endParaRPr>
                    </a:p>
                  </a:txBody>
                  <a:tcPr marL="0" marR="0" marT="5461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algn="ctr">
                        <a:lnSpc>
                          <a:spcPct val="100000"/>
                        </a:lnSpc>
                        <a:spcBef>
                          <a:spcPts val="430"/>
                        </a:spcBef>
                      </a:pPr>
                      <a:r>
                        <a:rPr sz="2600" spc="165" dirty="0">
                          <a:latin typeface="Arial"/>
                          <a:cs typeface="Arial"/>
                        </a:rPr>
                        <a:t>996</a:t>
                      </a:r>
                      <a:endParaRPr sz="2600">
                        <a:latin typeface="Arial"/>
                        <a:cs typeface="Arial"/>
                      </a:endParaRPr>
                    </a:p>
                  </a:txBody>
                  <a:tcPr marL="0" marR="0" marT="5461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extLst>
                  <a:ext uri="{0D108BD9-81ED-4DB2-BD59-A6C34878D82A}">
                    <a16:rowId xmlns:a16="http://schemas.microsoft.com/office/drawing/2014/main" val="10004"/>
                  </a:ext>
                </a:extLst>
              </a:tr>
            </a:tbl>
          </a:graphicData>
        </a:graphic>
      </p:graphicFrame>
      <p:sp>
        <p:nvSpPr>
          <p:cNvPr id="5" name="object 5"/>
          <p:cNvSpPr txBox="1"/>
          <p:nvPr/>
        </p:nvSpPr>
        <p:spPr>
          <a:xfrm>
            <a:off x="4279538" y="8876623"/>
            <a:ext cx="1268730" cy="402590"/>
          </a:xfrm>
          <a:prstGeom prst="rect">
            <a:avLst/>
          </a:prstGeom>
        </p:spPr>
        <p:txBody>
          <a:bodyPr vert="horz" wrap="square" lIns="0" tIns="15240" rIns="0" bIns="0" rtlCol="0">
            <a:spAutoFit/>
          </a:bodyPr>
          <a:lstStyle/>
          <a:p>
            <a:pPr marL="12700" marR="0" lvl="0" indent="0" algn="l" defTabSz="914400" rtl="0" eaLnBrk="1" fontAlgn="auto" latinLnBrk="0" hangingPunct="1">
              <a:lnSpc>
                <a:spcPct val="100000"/>
              </a:lnSpc>
              <a:spcBef>
                <a:spcPts val="120"/>
              </a:spcBef>
              <a:spcAft>
                <a:spcPts val="0"/>
              </a:spcAft>
              <a:buClrTx/>
              <a:buSzTx/>
              <a:buFontTx/>
              <a:buNone/>
              <a:tabLst/>
              <a:defRPr/>
            </a:pPr>
            <a:r>
              <a:rPr kumimoji="1" sz="2450" b="0" i="1" u="none" strike="noStrike" kern="1200" cap="none" spc="-5" normalizeH="0" baseline="0" noProof="0" dirty="0">
                <a:ln>
                  <a:noFill/>
                </a:ln>
                <a:solidFill>
                  <a:prstClr val="black"/>
                </a:solidFill>
                <a:effectLst/>
                <a:uLnTx/>
                <a:uFillTx/>
                <a:latin typeface="Palatino Linotype"/>
                <a:ea typeface="+mn-ea"/>
                <a:cs typeface="Palatino Linotype"/>
              </a:rPr>
              <a:t>x</a:t>
            </a:r>
            <a:r>
              <a:rPr kumimoji="1" sz="3675" b="0" i="0" u="none" strike="noStrike" kern="1200" cap="none" spc="-7" normalizeH="0" baseline="1133" noProof="0" dirty="0">
                <a:ln>
                  <a:noFill/>
                </a:ln>
                <a:solidFill>
                  <a:prstClr val="black"/>
                </a:solidFill>
                <a:effectLst/>
                <a:uLnTx/>
                <a:uFillTx/>
                <a:latin typeface="Lucida Sans Unicode"/>
                <a:ea typeface="+mn-ea"/>
                <a:cs typeface="Lucida Sans Unicode"/>
              </a:rPr>
              <a:t>̂ </a:t>
            </a:r>
            <a:r>
              <a:rPr kumimoji="1" sz="2450" b="0" i="0" u="none" strike="noStrike" kern="1200" cap="none" spc="-254" normalizeH="0" baseline="0" noProof="0" dirty="0">
                <a:ln>
                  <a:noFill/>
                </a:ln>
                <a:solidFill>
                  <a:prstClr val="black"/>
                </a:solidFill>
                <a:effectLst/>
                <a:uLnTx/>
                <a:uFillTx/>
                <a:latin typeface="Lucida Sans Unicode"/>
                <a:ea typeface="+mn-ea"/>
                <a:cs typeface="Lucida Sans Unicode"/>
              </a:rPr>
              <a:t>=</a:t>
            </a:r>
            <a:r>
              <a:rPr kumimoji="1" sz="2450" b="0" i="0" u="none" strike="noStrike" kern="1200" cap="none" spc="-320" normalizeH="0" baseline="0" noProof="0" dirty="0">
                <a:ln>
                  <a:noFill/>
                </a:ln>
                <a:solidFill>
                  <a:prstClr val="black"/>
                </a:solidFill>
                <a:effectLst/>
                <a:uLnTx/>
                <a:uFillTx/>
                <a:latin typeface="Lucida Sans Unicode"/>
                <a:ea typeface="+mn-ea"/>
                <a:cs typeface="Lucida Sans Unicode"/>
              </a:rPr>
              <a:t> </a:t>
            </a:r>
            <a:r>
              <a:rPr kumimoji="1" sz="2450" b="0" i="0" u="none" strike="noStrike" kern="1200" cap="none" spc="-285" normalizeH="0" baseline="0" noProof="0" dirty="0">
                <a:ln>
                  <a:noFill/>
                </a:ln>
                <a:solidFill>
                  <a:prstClr val="black"/>
                </a:solidFill>
                <a:effectLst/>
                <a:uLnTx/>
                <a:uFillTx/>
                <a:latin typeface="Lucida Sans Unicode"/>
                <a:ea typeface="+mn-ea"/>
                <a:cs typeface="Lucida Sans Unicode"/>
              </a:rPr>
              <a:t>1013.</a:t>
            </a:r>
            <a:endParaRPr kumimoji="1" sz="2450" b="0" i="0" u="none" strike="noStrike" kern="1200" cap="none" spc="0" normalizeH="0" baseline="0" noProof="0">
              <a:ln>
                <a:noFill/>
              </a:ln>
              <a:solidFill>
                <a:prstClr val="black"/>
              </a:solidFill>
              <a:effectLst/>
              <a:uLnTx/>
              <a:uFillTx/>
              <a:latin typeface="Lucida Sans Unicode"/>
              <a:ea typeface="+mn-ea"/>
              <a:cs typeface="Lucida Sans Unicode"/>
            </a:endParaRPr>
          </a:p>
        </p:txBody>
      </p:sp>
      <p:graphicFrame>
        <p:nvGraphicFramePr>
          <p:cNvPr id="6" name="object 6"/>
          <p:cNvGraphicFramePr>
            <a:graphicFrameLocks noGrp="1"/>
          </p:cNvGraphicFramePr>
          <p:nvPr/>
        </p:nvGraphicFramePr>
        <p:xfrm>
          <a:off x="9832577" y="5572183"/>
          <a:ext cx="5193029" cy="3187644"/>
        </p:xfrm>
        <a:graphic>
          <a:graphicData uri="http://schemas.openxmlformats.org/drawingml/2006/table">
            <a:tbl>
              <a:tblPr firstRow="1" bandRow="1">
                <a:tableStyleId>{2D5ABB26-0587-4C30-8999-92F81FD0307C}</a:tableStyleId>
              </a:tblPr>
              <a:tblGrid>
                <a:gridCol w="2168525">
                  <a:extLst>
                    <a:ext uri="{9D8B030D-6E8A-4147-A177-3AD203B41FA5}">
                      <a16:colId xmlns:a16="http://schemas.microsoft.com/office/drawing/2014/main" val="20000"/>
                    </a:ext>
                  </a:extLst>
                </a:gridCol>
                <a:gridCol w="3024504">
                  <a:extLst>
                    <a:ext uri="{9D8B030D-6E8A-4147-A177-3AD203B41FA5}">
                      <a16:colId xmlns:a16="http://schemas.microsoft.com/office/drawing/2014/main" val="20001"/>
                    </a:ext>
                  </a:extLst>
                </a:gridCol>
              </a:tblGrid>
              <a:tr h="531274">
                <a:tc>
                  <a:txBody>
                    <a:bodyPr/>
                    <a:lstStyle/>
                    <a:p>
                      <a:pPr algn="ctr">
                        <a:lnSpc>
                          <a:spcPct val="100000"/>
                        </a:lnSpc>
                        <a:spcBef>
                          <a:spcPts val="65"/>
                        </a:spcBef>
                      </a:pPr>
                      <a:r>
                        <a:rPr sz="2600" b="1" dirty="0">
                          <a:solidFill>
                            <a:srgbClr val="FFFFFF"/>
                          </a:solidFill>
                          <a:latin typeface="Arial"/>
                          <a:cs typeface="Arial"/>
                        </a:rPr>
                        <a:t>#</a:t>
                      </a:r>
                      <a:endParaRPr sz="2600">
                        <a:latin typeface="Arial"/>
                        <a:cs typeface="Arial"/>
                      </a:endParaRPr>
                    </a:p>
                  </a:txBody>
                  <a:tcPr marL="0" marR="0" marT="825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7BA4D9"/>
                    </a:solidFill>
                  </a:tcPr>
                </a:tc>
                <a:tc>
                  <a:txBody>
                    <a:bodyPr/>
                    <a:lstStyle/>
                    <a:p>
                      <a:pPr algn="ctr">
                        <a:lnSpc>
                          <a:spcPct val="100000"/>
                        </a:lnSpc>
                        <a:spcBef>
                          <a:spcPts val="65"/>
                        </a:spcBef>
                      </a:pPr>
                      <a:r>
                        <a:rPr sz="2600" b="1" spc="-130" dirty="0">
                          <a:solidFill>
                            <a:srgbClr val="FFFFFF"/>
                          </a:solidFill>
                          <a:latin typeface="Arial"/>
                          <a:cs typeface="Arial"/>
                        </a:rPr>
                        <a:t>Resistance</a:t>
                      </a:r>
                      <a:r>
                        <a:rPr sz="2600" b="1" spc="50" dirty="0">
                          <a:solidFill>
                            <a:srgbClr val="FFFFFF"/>
                          </a:solidFill>
                          <a:latin typeface="Arial"/>
                          <a:cs typeface="Arial"/>
                        </a:rPr>
                        <a:t> </a:t>
                      </a:r>
                      <a:r>
                        <a:rPr sz="2600" b="1" spc="-125" dirty="0">
                          <a:solidFill>
                            <a:srgbClr val="FFFFFF"/>
                          </a:solidFill>
                          <a:latin typeface="Arial"/>
                          <a:cs typeface="Arial"/>
                        </a:rPr>
                        <a:t>(Ohms)</a:t>
                      </a:r>
                      <a:endParaRPr sz="2600">
                        <a:latin typeface="Arial"/>
                        <a:cs typeface="Arial"/>
                      </a:endParaRPr>
                    </a:p>
                  </a:txBody>
                  <a:tcPr marL="0" marR="0" marT="825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7BA4D9"/>
                    </a:solidFill>
                  </a:tcPr>
                </a:tc>
                <a:extLst>
                  <a:ext uri="{0D108BD9-81ED-4DB2-BD59-A6C34878D82A}">
                    <a16:rowId xmlns:a16="http://schemas.microsoft.com/office/drawing/2014/main" val="10000"/>
                  </a:ext>
                </a:extLst>
              </a:tr>
              <a:tr h="531275">
                <a:tc>
                  <a:txBody>
                    <a:bodyPr/>
                    <a:lstStyle/>
                    <a:p>
                      <a:pPr algn="ctr">
                        <a:lnSpc>
                          <a:spcPct val="100000"/>
                        </a:lnSpc>
                        <a:spcBef>
                          <a:spcPts val="85"/>
                        </a:spcBef>
                      </a:pPr>
                      <a:r>
                        <a:rPr sz="2600" dirty="0">
                          <a:latin typeface="Arial"/>
                          <a:cs typeface="Arial"/>
                        </a:rPr>
                        <a:t>1</a:t>
                      </a:r>
                      <a:endParaRPr sz="2600">
                        <a:latin typeface="Arial"/>
                        <a:cs typeface="Arial"/>
                      </a:endParaRPr>
                    </a:p>
                  </a:txBody>
                  <a:tcPr marL="0" marR="0" marT="1079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algn="ctr">
                        <a:lnSpc>
                          <a:spcPct val="100000"/>
                        </a:lnSpc>
                        <a:spcBef>
                          <a:spcPts val="85"/>
                        </a:spcBef>
                      </a:pPr>
                      <a:r>
                        <a:rPr sz="2600" spc="165" dirty="0">
                          <a:latin typeface="Arial"/>
                          <a:cs typeface="Arial"/>
                        </a:rPr>
                        <a:t>1068</a:t>
                      </a:r>
                      <a:endParaRPr sz="2600">
                        <a:latin typeface="Arial"/>
                        <a:cs typeface="Arial"/>
                      </a:endParaRPr>
                    </a:p>
                  </a:txBody>
                  <a:tcPr marL="0" marR="0" marT="1079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extLst>
                  <a:ext uri="{0D108BD9-81ED-4DB2-BD59-A6C34878D82A}">
                    <a16:rowId xmlns:a16="http://schemas.microsoft.com/office/drawing/2014/main" val="10001"/>
                  </a:ext>
                </a:extLst>
              </a:tr>
              <a:tr h="531274">
                <a:tc>
                  <a:txBody>
                    <a:bodyPr/>
                    <a:lstStyle/>
                    <a:p>
                      <a:pPr algn="ctr">
                        <a:lnSpc>
                          <a:spcPct val="100000"/>
                        </a:lnSpc>
                        <a:spcBef>
                          <a:spcPts val="25"/>
                        </a:spcBef>
                      </a:pPr>
                      <a:r>
                        <a:rPr sz="2600" dirty="0">
                          <a:latin typeface="Arial"/>
                          <a:cs typeface="Arial"/>
                        </a:rPr>
                        <a:t>2</a:t>
                      </a:r>
                      <a:endParaRPr sz="2600">
                        <a:latin typeface="Arial"/>
                        <a:cs typeface="Arial"/>
                      </a:endParaRPr>
                    </a:p>
                  </a:txBody>
                  <a:tcPr marL="0" marR="0" marT="317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marL="5080" algn="ctr">
                        <a:lnSpc>
                          <a:spcPct val="100000"/>
                        </a:lnSpc>
                        <a:spcBef>
                          <a:spcPts val="25"/>
                        </a:spcBef>
                      </a:pPr>
                      <a:r>
                        <a:rPr sz="2600" spc="165" dirty="0">
                          <a:latin typeface="Arial"/>
                          <a:cs typeface="Arial"/>
                        </a:rPr>
                        <a:t>988</a:t>
                      </a:r>
                      <a:endParaRPr sz="2600">
                        <a:latin typeface="Arial"/>
                        <a:cs typeface="Arial"/>
                      </a:endParaRPr>
                    </a:p>
                  </a:txBody>
                  <a:tcPr marL="0" marR="0" marT="317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extLst>
                  <a:ext uri="{0D108BD9-81ED-4DB2-BD59-A6C34878D82A}">
                    <a16:rowId xmlns:a16="http://schemas.microsoft.com/office/drawing/2014/main" val="10002"/>
                  </a:ext>
                </a:extLst>
              </a:tr>
              <a:tr h="531274">
                <a:tc>
                  <a:txBody>
                    <a:bodyPr/>
                    <a:lstStyle/>
                    <a:p>
                      <a:pPr algn="ctr">
                        <a:lnSpc>
                          <a:spcPct val="100000"/>
                        </a:lnSpc>
                        <a:spcBef>
                          <a:spcPts val="45"/>
                        </a:spcBef>
                      </a:pPr>
                      <a:r>
                        <a:rPr sz="2600" dirty="0">
                          <a:latin typeface="Arial"/>
                          <a:cs typeface="Arial"/>
                        </a:rPr>
                        <a:t>3</a:t>
                      </a:r>
                      <a:endParaRPr sz="2600">
                        <a:latin typeface="Arial"/>
                        <a:cs typeface="Arial"/>
                      </a:endParaRPr>
                    </a:p>
                  </a:txBody>
                  <a:tcPr marL="0" marR="0" marT="571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algn="ctr">
                        <a:lnSpc>
                          <a:spcPct val="100000"/>
                        </a:lnSpc>
                        <a:spcBef>
                          <a:spcPts val="45"/>
                        </a:spcBef>
                      </a:pPr>
                      <a:r>
                        <a:rPr sz="2600" spc="165" dirty="0">
                          <a:latin typeface="Arial"/>
                          <a:cs typeface="Arial"/>
                        </a:rPr>
                        <a:t>1002</a:t>
                      </a:r>
                      <a:endParaRPr sz="2600">
                        <a:latin typeface="Arial"/>
                        <a:cs typeface="Arial"/>
                      </a:endParaRPr>
                    </a:p>
                  </a:txBody>
                  <a:tcPr marL="0" marR="0" marT="571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extLst>
                  <a:ext uri="{0D108BD9-81ED-4DB2-BD59-A6C34878D82A}">
                    <a16:rowId xmlns:a16="http://schemas.microsoft.com/office/drawing/2014/main" val="10003"/>
                  </a:ext>
                </a:extLst>
              </a:tr>
              <a:tr h="531273">
                <a:tc>
                  <a:txBody>
                    <a:bodyPr/>
                    <a:lstStyle/>
                    <a:p>
                      <a:pPr algn="ctr">
                        <a:lnSpc>
                          <a:spcPct val="100000"/>
                        </a:lnSpc>
                        <a:spcBef>
                          <a:spcPts val="70"/>
                        </a:spcBef>
                      </a:pPr>
                      <a:r>
                        <a:rPr sz="2600" dirty="0">
                          <a:latin typeface="Arial"/>
                          <a:cs typeface="Arial"/>
                        </a:rPr>
                        <a:t>4</a:t>
                      </a:r>
                      <a:endParaRPr sz="2600">
                        <a:latin typeface="Arial"/>
                        <a:cs typeface="Arial"/>
                      </a:endParaRPr>
                    </a:p>
                  </a:txBody>
                  <a:tcPr marL="0" marR="0" marT="889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marL="5080" algn="ctr">
                        <a:lnSpc>
                          <a:spcPct val="100000"/>
                        </a:lnSpc>
                        <a:spcBef>
                          <a:spcPts val="70"/>
                        </a:spcBef>
                      </a:pPr>
                      <a:r>
                        <a:rPr sz="2600" spc="165" dirty="0">
                          <a:latin typeface="Arial"/>
                          <a:cs typeface="Arial"/>
                        </a:rPr>
                        <a:t>996</a:t>
                      </a:r>
                      <a:endParaRPr sz="2600">
                        <a:latin typeface="Arial"/>
                        <a:cs typeface="Arial"/>
                      </a:endParaRPr>
                    </a:p>
                  </a:txBody>
                  <a:tcPr marL="0" marR="0" marT="889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extLst>
                  <a:ext uri="{0D108BD9-81ED-4DB2-BD59-A6C34878D82A}">
                    <a16:rowId xmlns:a16="http://schemas.microsoft.com/office/drawing/2014/main" val="10004"/>
                  </a:ext>
                </a:extLst>
              </a:tr>
              <a:tr h="531274">
                <a:tc>
                  <a:txBody>
                    <a:bodyPr/>
                    <a:lstStyle/>
                    <a:p>
                      <a:pPr algn="ctr">
                        <a:lnSpc>
                          <a:spcPct val="100000"/>
                        </a:lnSpc>
                        <a:spcBef>
                          <a:spcPts val="90"/>
                        </a:spcBef>
                      </a:pPr>
                      <a:r>
                        <a:rPr sz="2600" spc="165" dirty="0">
                          <a:latin typeface="Arial"/>
                          <a:cs typeface="Arial"/>
                        </a:rPr>
                        <a:t>5</a:t>
                      </a:r>
                      <a:r>
                        <a:rPr sz="2600" spc="55" dirty="0">
                          <a:latin typeface="Arial"/>
                          <a:cs typeface="Arial"/>
                        </a:rPr>
                        <a:t> </a:t>
                      </a:r>
                      <a:r>
                        <a:rPr sz="2600" spc="30" dirty="0">
                          <a:latin typeface="Arial"/>
                          <a:cs typeface="Arial"/>
                        </a:rPr>
                        <a:t>(outlier)</a:t>
                      </a:r>
                      <a:endParaRPr sz="2600">
                        <a:latin typeface="Arial"/>
                        <a:cs typeface="Arial"/>
                      </a:endParaRPr>
                    </a:p>
                  </a:txBody>
                  <a:tcPr marL="0" marR="0" marT="1143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algn="ctr">
                        <a:lnSpc>
                          <a:spcPct val="100000"/>
                        </a:lnSpc>
                        <a:spcBef>
                          <a:spcPts val="90"/>
                        </a:spcBef>
                      </a:pPr>
                      <a:r>
                        <a:rPr sz="2600" spc="165" dirty="0">
                          <a:latin typeface="Arial"/>
                          <a:cs typeface="Arial"/>
                        </a:rPr>
                        <a:t>1430</a:t>
                      </a:r>
                      <a:endParaRPr sz="2600">
                        <a:latin typeface="Arial"/>
                        <a:cs typeface="Arial"/>
                      </a:endParaRPr>
                    </a:p>
                  </a:txBody>
                  <a:tcPr marL="0" marR="0" marT="1143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extLst>
                  <a:ext uri="{0D108BD9-81ED-4DB2-BD59-A6C34878D82A}">
                    <a16:rowId xmlns:a16="http://schemas.microsoft.com/office/drawing/2014/main" val="10005"/>
                  </a:ext>
                </a:extLst>
              </a:tr>
            </a:tbl>
          </a:graphicData>
        </a:graphic>
      </p:graphicFrame>
      <p:sp>
        <p:nvSpPr>
          <p:cNvPr id="7" name="object 7"/>
          <p:cNvSpPr txBox="1"/>
          <p:nvPr/>
        </p:nvSpPr>
        <p:spPr>
          <a:xfrm>
            <a:off x="11620620" y="8857850"/>
            <a:ext cx="1425575" cy="402590"/>
          </a:xfrm>
          <a:prstGeom prst="rect">
            <a:avLst/>
          </a:prstGeom>
        </p:spPr>
        <p:txBody>
          <a:bodyPr vert="horz" wrap="square" lIns="0" tIns="15240" rIns="0" bIns="0" rtlCol="0">
            <a:spAutoFit/>
          </a:bodyPr>
          <a:lstStyle/>
          <a:p>
            <a:pPr marL="12700" marR="0" lvl="0" indent="0" algn="l" defTabSz="914400" rtl="0" eaLnBrk="1" fontAlgn="auto" latinLnBrk="0" hangingPunct="1">
              <a:lnSpc>
                <a:spcPct val="100000"/>
              </a:lnSpc>
              <a:spcBef>
                <a:spcPts val="120"/>
              </a:spcBef>
              <a:spcAft>
                <a:spcPts val="0"/>
              </a:spcAft>
              <a:buClrTx/>
              <a:buSzTx/>
              <a:buFontTx/>
              <a:buNone/>
              <a:tabLst/>
              <a:defRPr/>
            </a:pPr>
            <a:r>
              <a:rPr kumimoji="1" sz="2450" b="0" i="1" u="none" strike="noStrike" kern="1200" cap="none" spc="-5" normalizeH="0" baseline="0" noProof="0" dirty="0">
                <a:ln>
                  <a:noFill/>
                </a:ln>
                <a:solidFill>
                  <a:prstClr val="black"/>
                </a:solidFill>
                <a:effectLst/>
                <a:uLnTx/>
                <a:uFillTx/>
                <a:latin typeface="Palatino Linotype"/>
                <a:ea typeface="+mn-ea"/>
                <a:cs typeface="Palatino Linotype"/>
              </a:rPr>
              <a:t>x</a:t>
            </a:r>
            <a:r>
              <a:rPr kumimoji="1" sz="3675" b="0" i="0" u="none" strike="noStrike" kern="1200" cap="none" spc="-7" normalizeH="0" baseline="1133" noProof="0" dirty="0">
                <a:ln>
                  <a:noFill/>
                </a:ln>
                <a:solidFill>
                  <a:prstClr val="black"/>
                </a:solidFill>
                <a:effectLst/>
                <a:uLnTx/>
                <a:uFillTx/>
                <a:latin typeface="Lucida Sans Unicode"/>
                <a:ea typeface="+mn-ea"/>
                <a:cs typeface="Lucida Sans Unicode"/>
              </a:rPr>
              <a:t>̂ </a:t>
            </a:r>
            <a:r>
              <a:rPr kumimoji="1" sz="2450" b="0" i="0" u="none" strike="noStrike" kern="1200" cap="none" spc="-254" normalizeH="0" baseline="0" noProof="0" dirty="0">
                <a:ln>
                  <a:noFill/>
                </a:ln>
                <a:solidFill>
                  <a:prstClr val="black"/>
                </a:solidFill>
                <a:effectLst/>
                <a:uLnTx/>
                <a:uFillTx/>
                <a:latin typeface="Lucida Sans Unicode"/>
                <a:ea typeface="+mn-ea"/>
                <a:cs typeface="Lucida Sans Unicode"/>
              </a:rPr>
              <a:t>=</a:t>
            </a:r>
            <a:r>
              <a:rPr kumimoji="1" sz="2450" b="0" i="0" u="none" strike="noStrike" kern="1200" cap="none" spc="-315" normalizeH="0" baseline="0" noProof="0" dirty="0">
                <a:ln>
                  <a:noFill/>
                </a:ln>
                <a:solidFill>
                  <a:prstClr val="black"/>
                </a:solidFill>
                <a:effectLst/>
                <a:uLnTx/>
                <a:uFillTx/>
                <a:latin typeface="Lucida Sans Unicode"/>
                <a:ea typeface="+mn-ea"/>
                <a:cs typeface="Lucida Sans Unicode"/>
              </a:rPr>
              <a:t> </a:t>
            </a:r>
            <a:r>
              <a:rPr kumimoji="1" sz="2450" b="0" i="0" u="none" strike="noStrike" kern="1200" cap="none" spc="-290" normalizeH="0" baseline="0" noProof="0" dirty="0">
                <a:ln>
                  <a:noFill/>
                </a:ln>
                <a:solidFill>
                  <a:prstClr val="black"/>
                </a:solidFill>
                <a:effectLst/>
                <a:uLnTx/>
                <a:uFillTx/>
                <a:latin typeface="Lucida Sans Unicode"/>
                <a:ea typeface="+mn-ea"/>
                <a:cs typeface="Lucida Sans Unicode"/>
              </a:rPr>
              <a:t>1096.8</a:t>
            </a:r>
            <a:endParaRPr kumimoji="1" sz="2450" b="0" i="0" u="none" strike="noStrike" kern="1200" cap="none" spc="0" normalizeH="0" baseline="0" noProof="0">
              <a:ln>
                <a:noFill/>
              </a:ln>
              <a:solidFill>
                <a:prstClr val="black"/>
              </a:solidFill>
              <a:effectLst/>
              <a:uLnTx/>
              <a:uFillTx/>
              <a:latin typeface="Lucida Sans Unicode"/>
              <a:ea typeface="+mn-ea"/>
              <a:cs typeface="Lucida Sans Unicode"/>
            </a:endParaRPr>
          </a:p>
        </p:txBody>
      </p:sp>
      <p:sp>
        <p:nvSpPr>
          <p:cNvPr id="8" name="object 8"/>
          <p:cNvSpPr/>
          <p:nvPr/>
        </p:nvSpPr>
        <p:spPr>
          <a:xfrm>
            <a:off x="12597218" y="1081938"/>
            <a:ext cx="3158490" cy="2298224"/>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p:cNvSpPr txBox="1"/>
          <p:nvPr/>
        </p:nvSpPr>
        <p:spPr>
          <a:xfrm>
            <a:off x="12646600" y="3578813"/>
            <a:ext cx="3060065" cy="1445260"/>
          </a:xfrm>
          <a:prstGeom prst="rect">
            <a:avLst/>
          </a:prstGeom>
        </p:spPr>
        <p:txBody>
          <a:bodyPr vert="horz" wrap="square" lIns="0" tIns="8255" rIns="0" bIns="0" rtlCol="0">
            <a:spAutoFit/>
          </a:bodyPr>
          <a:lstStyle/>
          <a:p>
            <a:pPr marL="12700" marR="5080" lvl="0" indent="-6985" algn="ctr" defTabSz="914400" rtl="0" eaLnBrk="1" fontAlgn="auto" latinLnBrk="0" hangingPunct="1">
              <a:lnSpc>
                <a:spcPct val="101600"/>
              </a:lnSpc>
              <a:spcBef>
                <a:spcPts val="65"/>
              </a:spcBef>
              <a:spcAft>
                <a:spcPts val="0"/>
              </a:spcAft>
              <a:buClrTx/>
              <a:buSzTx/>
              <a:buFontTx/>
              <a:buNone/>
              <a:tabLst/>
              <a:defRPr/>
            </a:pPr>
            <a:r>
              <a:rPr kumimoji="1" sz="2300" b="0" i="0" u="none" strike="noStrike" kern="1200" cap="none" spc="-25" normalizeH="0" baseline="0" noProof="0" dirty="0">
                <a:ln>
                  <a:noFill/>
                </a:ln>
                <a:solidFill>
                  <a:srgbClr val="5E5E5E"/>
                </a:solidFill>
                <a:effectLst/>
                <a:uLnTx/>
                <a:uFillTx/>
                <a:latin typeface="Arial"/>
                <a:ea typeface="+mn-ea"/>
                <a:cs typeface="Arial"/>
              </a:rPr>
              <a:t>Under </a:t>
            </a:r>
            <a:r>
              <a:rPr kumimoji="1" sz="2300" b="0" i="0" u="none" strike="noStrike" kern="1200" cap="none" spc="0" normalizeH="0" baseline="0" noProof="0" dirty="0">
                <a:ln>
                  <a:noFill/>
                </a:ln>
                <a:solidFill>
                  <a:srgbClr val="5E5E5E"/>
                </a:solidFill>
                <a:effectLst/>
                <a:uLnTx/>
                <a:uFillTx/>
                <a:latin typeface="Arial"/>
                <a:ea typeface="+mn-ea"/>
                <a:cs typeface="Arial"/>
              </a:rPr>
              <a:t>the </a:t>
            </a:r>
            <a:r>
              <a:rPr kumimoji="1" sz="2300" b="0" i="0" u="none" strike="noStrike" kern="1200" cap="none" spc="-80" normalizeH="0" baseline="0" noProof="0" dirty="0">
                <a:ln>
                  <a:noFill/>
                </a:ln>
                <a:solidFill>
                  <a:srgbClr val="5E5E5E"/>
                </a:solidFill>
                <a:effectLst/>
                <a:uLnTx/>
                <a:uFillTx/>
                <a:latin typeface="Arial"/>
                <a:ea typeface="+mn-ea"/>
                <a:cs typeface="Arial"/>
              </a:rPr>
              <a:t>Gaussian  </a:t>
            </a:r>
            <a:r>
              <a:rPr kumimoji="1" sz="2300" b="0" i="0" u="none" strike="noStrike" kern="1200" cap="none" spc="-155" normalizeH="0" baseline="0" noProof="0" dirty="0">
                <a:ln>
                  <a:noFill/>
                </a:ln>
                <a:solidFill>
                  <a:srgbClr val="5E5E5E"/>
                </a:solidFill>
                <a:effectLst/>
                <a:uLnTx/>
                <a:uFillTx/>
                <a:latin typeface="Arial"/>
                <a:ea typeface="+mn-ea"/>
                <a:cs typeface="Arial"/>
              </a:rPr>
              <a:t>PDF, </a:t>
            </a:r>
            <a:r>
              <a:rPr kumimoji="1" sz="2300" b="0" i="0" u="none" strike="noStrike" kern="1200" cap="none" spc="-55" normalizeH="0" baseline="0" noProof="0" dirty="0">
                <a:ln>
                  <a:noFill/>
                </a:ln>
                <a:solidFill>
                  <a:srgbClr val="5E5E5E"/>
                </a:solidFill>
                <a:effectLst/>
                <a:uLnTx/>
                <a:uFillTx/>
                <a:latin typeface="Arial"/>
                <a:ea typeface="+mn-ea"/>
                <a:cs typeface="Arial"/>
              </a:rPr>
              <a:t>samples </a:t>
            </a:r>
            <a:r>
              <a:rPr kumimoji="1" sz="2300" b="0" i="0" u="none" strike="noStrike" kern="1200" cap="none" spc="30" normalizeH="0" baseline="0" noProof="0" dirty="0">
                <a:ln>
                  <a:noFill/>
                </a:ln>
                <a:solidFill>
                  <a:srgbClr val="5E5E5E"/>
                </a:solidFill>
                <a:effectLst/>
                <a:uLnTx/>
                <a:uFillTx/>
                <a:latin typeface="Arial"/>
                <a:ea typeface="+mn-ea"/>
                <a:cs typeface="Arial"/>
              </a:rPr>
              <a:t>‘far </a:t>
            </a:r>
            <a:r>
              <a:rPr kumimoji="1" sz="2300" b="0" i="0" u="none" strike="noStrike" kern="1200" cap="none" spc="-75" normalizeH="0" baseline="0" noProof="0" dirty="0">
                <a:ln>
                  <a:noFill/>
                </a:ln>
                <a:solidFill>
                  <a:srgbClr val="5E5E5E"/>
                </a:solidFill>
                <a:effectLst/>
                <a:uLnTx/>
                <a:uFillTx/>
                <a:latin typeface="Arial"/>
                <a:ea typeface="+mn-ea"/>
                <a:cs typeface="Arial"/>
              </a:rPr>
              <a:t>away’  </a:t>
            </a:r>
            <a:r>
              <a:rPr kumimoji="1" sz="2300" b="0" i="0" u="none" strike="noStrike" kern="1200" cap="none" spc="0" normalizeH="0" baseline="0" noProof="0" dirty="0">
                <a:ln>
                  <a:noFill/>
                </a:ln>
                <a:solidFill>
                  <a:srgbClr val="5E5E5E"/>
                </a:solidFill>
                <a:effectLst/>
                <a:uLnTx/>
                <a:uFillTx/>
                <a:latin typeface="Arial"/>
                <a:ea typeface="+mn-ea"/>
                <a:cs typeface="Arial"/>
              </a:rPr>
              <a:t>from the </a:t>
            </a:r>
            <a:r>
              <a:rPr kumimoji="1" sz="2300" b="0" i="0" u="none" strike="noStrike" kern="1200" cap="none" spc="-60" normalizeH="0" baseline="0" noProof="0" dirty="0">
                <a:ln>
                  <a:noFill/>
                </a:ln>
                <a:solidFill>
                  <a:srgbClr val="5E5E5E"/>
                </a:solidFill>
                <a:effectLst/>
                <a:uLnTx/>
                <a:uFillTx/>
                <a:latin typeface="Arial"/>
                <a:ea typeface="+mn-ea"/>
                <a:cs typeface="Arial"/>
              </a:rPr>
              <a:t>mean </a:t>
            </a:r>
            <a:r>
              <a:rPr kumimoji="1" sz="2300" b="0" i="0" u="none" strike="noStrike" kern="1200" cap="none" spc="-85" normalizeH="0" baseline="0" noProof="0" dirty="0">
                <a:ln>
                  <a:noFill/>
                </a:ln>
                <a:solidFill>
                  <a:srgbClr val="5E5E5E"/>
                </a:solidFill>
                <a:effectLst/>
                <a:uLnTx/>
                <a:uFillTx/>
                <a:latin typeface="Arial"/>
                <a:ea typeface="+mn-ea"/>
                <a:cs typeface="Arial"/>
              </a:rPr>
              <a:t>are </a:t>
            </a:r>
            <a:r>
              <a:rPr kumimoji="1" sz="2300" b="0" i="0" u="none" strike="noStrike" kern="1200" cap="none" spc="-50" normalizeH="0" baseline="0" noProof="0" dirty="0">
                <a:ln>
                  <a:noFill/>
                </a:ln>
                <a:solidFill>
                  <a:srgbClr val="5E5E5E"/>
                </a:solidFill>
                <a:effectLst/>
                <a:uLnTx/>
                <a:uFillTx/>
                <a:latin typeface="Arial"/>
                <a:ea typeface="+mn-ea"/>
                <a:cs typeface="Arial"/>
              </a:rPr>
              <a:t>‘very  </a:t>
            </a:r>
            <a:r>
              <a:rPr kumimoji="1" sz="2300" b="0" i="0" u="none" strike="noStrike" kern="1200" cap="none" spc="0" normalizeH="0" baseline="0" noProof="0" dirty="0">
                <a:ln>
                  <a:noFill/>
                </a:ln>
                <a:solidFill>
                  <a:srgbClr val="5E5E5E"/>
                </a:solidFill>
                <a:effectLst/>
                <a:uLnTx/>
                <a:uFillTx/>
                <a:latin typeface="Arial"/>
                <a:ea typeface="+mn-ea"/>
                <a:cs typeface="Arial"/>
              </a:rPr>
              <a:t>improbable’</a:t>
            </a:r>
            <a:endParaRPr kumimoji="1" sz="2300" b="0" i="0" u="none" strike="noStrike" kern="1200" cap="none" spc="0" normalizeH="0" baseline="0" noProof="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35879246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9927" y="720262"/>
            <a:ext cx="9824085" cy="1830705"/>
          </a:xfrm>
          <a:prstGeom prst="rect">
            <a:avLst/>
          </a:prstGeom>
        </p:spPr>
        <p:txBody>
          <a:bodyPr vert="horz" wrap="square" lIns="0" tIns="16510" rIns="0" bIns="0" rtlCol="0">
            <a:spAutoFit/>
          </a:bodyPr>
          <a:lstStyle/>
          <a:p>
            <a:pPr marL="12700" marR="5080">
              <a:lnSpc>
                <a:spcPct val="100099"/>
              </a:lnSpc>
              <a:spcBef>
                <a:spcPts val="130"/>
              </a:spcBef>
            </a:pPr>
            <a:r>
              <a:rPr b="1" spc="-360" dirty="0">
                <a:latin typeface="Arial"/>
                <a:cs typeface="Arial"/>
              </a:rPr>
              <a:t>Summary </a:t>
            </a:r>
            <a:r>
              <a:rPr spc="-215" dirty="0"/>
              <a:t>| </a:t>
            </a:r>
            <a:r>
              <a:rPr spc="-120" dirty="0"/>
              <a:t>Least </a:t>
            </a:r>
            <a:r>
              <a:rPr spc="-175" dirty="0"/>
              <a:t>Squares </a:t>
            </a:r>
            <a:r>
              <a:rPr spc="-95" dirty="0"/>
              <a:t>and  </a:t>
            </a:r>
            <a:r>
              <a:rPr spc="-30" dirty="0"/>
              <a:t>Maximum</a:t>
            </a:r>
            <a:r>
              <a:rPr spc="165" dirty="0"/>
              <a:t> </a:t>
            </a:r>
            <a:r>
              <a:rPr spc="15" dirty="0"/>
              <a:t>Likelihood</a:t>
            </a:r>
          </a:p>
        </p:txBody>
      </p:sp>
      <p:sp>
        <p:nvSpPr>
          <p:cNvPr id="3" name="object 3"/>
          <p:cNvSpPr txBox="1"/>
          <p:nvPr/>
        </p:nvSpPr>
        <p:spPr>
          <a:xfrm>
            <a:off x="1505578" y="3275158"/>
            <a:ext cx="15174594" cy="3119755"/>
          </a:xfrm>
          <a:prstGeom prst="rect">
            <a:avLst/>
          </a:prstGeom>
        </p:spPr>
        <p:txBody>
          <a:bodyPr vert="horz" wrap="square" lIns="0" tIns="6985" rIns="0" bIns="0" rtlCol="0">
            <a:spAutoFit/>
          </a:bodyPr>
          <a:lstStyle/>
          <a:p>
            <a:pPr marL="452120" marR="5080" lvl="0" indent="-440055" algn="l" defTabSz="914400" rtl="0" eaLnBrk="1" fontAlgn="auto" latinLnBrk="0" hangingPunct="1">
              <a:lnSpc>
                <a:spcPct val="102000"/>
              </a:lnSpc>
              <a:spcBef>
                <a:spcPts val="55"/>
              </a:spcBef>
              <a:spcAft>
                <a:spcPts val="0"/>
              </a:spcAft>
              <a:buClrTx/>
              <a:buSzPct val="125806"/>
              <a:buFontTx/>
              <a:buChar char="•"/>
              <a:tabLst>
                <a:tab pos="452755" algn="l"/>
              </a:tabLst>
              <a:defRPr/>
            </a:pPr>
            <a:r>
              <a:rPr kumimoji="1" sz="3100" b="0" i="0" u="none" strike="noStrike" kern="1200" cap="none" spc="-70" normalizeH="0" baseline="0" noProof="0" dirty="0">
                <a:ln>
                  <a:noFill/>
                </a:ln>
                <a:solidFill>
                  <a:srgbClr val="002A5C"/>
                </a:solidFill>
                <a:effectLst/>
                <a:uLnTx/>
                <a:uFillTx/>
                <a:latin typeface="Arial"/>
                <a:ea typeface="+mn-ea"/>
                <a:cs typeface="Arial"/>
              </a:rPr>
              <a:t>LS </a:t>
            </a:r>
            <a:r>
              <a:rPr kumimoji="1" sz="3100" b="0" i="0" u="none" strike="noStrike" kern="1200" cap="none" spc="-45" normalizeH="0" baseline="0" noProof="0" dirty="0">
                <a:ln>
                  <a:noFill/>
                </a:ln>
                <a:solidFill>
                  <a:srgbClr val="002A5C"/>
                </a:solidFill>
                <a:effectLst/>
                <a:uLnTx/>
                <a:uFillTx/>
                <a:latin typeface="Arial"/>
                <a:ea typeface="+mn-ea"/>
                <a:cs typeface="Arial"/>
              </a:rPr>
              <a:t>and </a:t>
            </a:r>
            <a:r>
              <a:rPr kumimoji="1" sz="3100" b="0" i="0" u="none" strike="noStrike" kern="1200" cap="none" spc="-155" normalizeH="0" baseline="0" noProof="0" dirty="0">
                <a:ln>
                  <a:noFill/>
                </a:ln>
                <a:solidFill>
                  <a:srgbClr val="002A5C"/>
                </a:solidFill>
                <a:effectLst/>
                <a:uLnTx/>
                <a:uFillTx/>
                <a:latin typeface="Arial"/>
                <a:ea typeface="+mn-ea"/>
                <a:cs typeface="Arial"/>
              </a:rPr>
              <a:t>WLS </a:t>
            </a:r>
            <a:r>
              <a:rPr kumimoji="1" sz="3100" b="0" i="0" u="none" strike="noStrike" kern="1200" cap="none" spc="-35" normalizeH="0" baseline="0" noProof="0" dirty="0">
                <a:ln>
                  <a:noFill/>
                </a:ln>
                <a:solidFill>
                  <a:srgbClr val="002A5C"/>
                </a:solidFill>
                <a:effectLst/>
                <a:uLnTx/>
                <a:uFillTx/>
                <a:latin typeface="Arial"/>
                <a:ea typeface="+mn-ea"/>
                <a:cs typeface="Arial"/>
              </a:rPr>
              <a:t>produce </a:t>
            </a:r>
            <a:r>
              <a:rPr kumimoji="1" sz="3100" b="0" i="0" u="none" strike="noStrike" kern="1200" cap="none" spc="10" normalizeH="0" baseline="0" noProof="0" dirty="0">
                <a:ln>
                  <a:noFill/>
                </a:ln>
                <a:solidFill>
                  <a:srgbClr val="002A5C"/>
                </a:solidFill>
                <a:effectLst/>
                <a:uLnTx/>
                <a:uFillTx/>
                <a:latin typeface="Arial"/>
                <a:ea typeface="+mn-ea"/>
                <a:cs typeface="Arial"/>
              </a:rPr>
              <a:t>the </a:t>
            </a:r>
            <a:r>
              <a:rPr kumimoji="1" sz="3100" b="0" i="0" u="none" strike="noStrike" kern="1200" cap="none" spc="-114" normalizeH="0" baseline="0" noProof="0" dirty="0">
                <a:ln>
                  <a:noFill/>
                </a:ln>
                <a:solidFill>
                  <a:srgbClr val="002A5C"/>
                </a:solidFill>
                <a:effectLst/>
                <a:uLnTx/>
                <a:uFillTx/>
                <a:latin typeface="Arial"/>
                <a:ea typeface="+mn-ea"/>
                <a:cs typeface="Arial"/>
              </a:rPr>
              <a:t>same </a:t>
            </a:r>
            <a:r>
              <a:rPr kumimoji="1" sz="3100" b="0" i="0" u="none" strike="noStrike" kern="1200" cap="none" spc="-25" normalizeH="0" baseline="0" noProof="0" dirty="0">
                <a:ln>
                  <a:noFill/>
                </a:ln>
                <a:solidFill>
                  <a:srgbClr val="002A5C"/>
                </a:solidFill>
                <a:effectLst/>
                <a:uLnTx/>
                <a:uFillTx/>
                <a:latin typeface="Arial"/>
                <a:ea typeface="+mn-ea"/>
                <a:cs typeface="Arial"/>
              </a:rPr>
              <a:t>estimates </a:t>
            </a:r>
            <a:r>
              <a:rPr kumimoji="1" sz="3100" b="0" i="0" u="none" strike="noStrike" kern="1200" cap="none" spc="-160" normalizeH="0" baseline="0" noProof="0" dirty="0">
                <a:ln>
                  <a:noFill/>
                </a:ln>
                <a:solidFill>
                  <a:srgbClr val="002A5C"/>
                </a:solidFill>
                <a:effectLst/>
                <a:uLnTx/>
                <a:uFillTx/>
                <a:latin typeface="Arial"/>
                <a:ea typeface="+mn-ea"/>
                <a:cs typeface="Arial"/>
              </a:rPr>
              <a:t>as </a:t>
            </a:r>
            <a:r>
              <a:rPr kumimoji="1" sz="3100" b="0" i="0" u="none" strike="noStrike" kern="1200" cap="none" spc="-5" normalizeH="0" baseline="0" noProof="0" dirty="0">
                <a:ln>
                  <a:noFill/>
                </a:ln>
                <a:solidFill>
                  <a:srgbClr val="FF0000"/>
                </a:solidFill>
                <a:effectLst/>
                <a:uLnTx/>
                <a:uFillTx/>
                <a:latin typeface="Arial"/>
                <a:ea typeface="+mn-ea"/>
                <a:cs typeface="Arial"/>
              </a:rPr>
              <a:t>maximum </a:t>
            </a:r>
            <a:r>
              <a:rPr kumimoji="1" sz="3100" b="0" i="0" u="none" strike="noStrike" kern="1200" cap="none" spc="30" normalizeH="0" baseline="0" noProof="0" dirty="0">
                <a:ln>
                  <a:noFill/>
                </a:ln>
                <a:solidFill>
                  <a:srgbClr val="FF0000"/>
                </a:solidFill>
                <a:effectLst/>
                <a:uLnTx/>
                <a:uFillTx/>
                <a:latin typeface="Arial"/>
                <a:ea typeface="+mn-ea"/>
                <a:cs typeface="Arial"/>
              </a:rPr>
              <a:t>likelihood </a:t>
            </a:r>
            <a:r>
              <a:rPr kumimoji="1" sz="3100" b="0" i="0" u="none" strike="noStrike" kern="1200" cap="none" spc="-50" normalizeH="0" baseline="0" noProof="0" dirty="0">
                <a:ln>
                  <a:noFill/>
                </a:ln>
                <a:solidFill>
                  <a:srgbClr val="FF0000"/>
                </a:solidFill>
                <a:effectLst/>
                <a:uLnTx/>
                <a:uFillTx/>
                <a:latin typeface="Arial"/>
                <a:ea typeface="+mn-ea"/>
                <a:cs typeface="Arial"/>
              </a:rPr>
              <a:t>assuming </a:t>
            </a:r>
            <a:r>
              <a:rPr kumimoji="1" sz="3100" b="0" i="0" u="none" strike="noStrike" kern="1200" cap="none" spc="-95" normalizeH="0" baseline="0" noProof="0" dirty="0">
                <a:ln>
                  <a:noFill/>
                </a:ln>
                <a:solidFill>
                  <a:srgbClr val="FF0000"/>
                </a:solidFill>
                <a:effectLst/>
                <a:uLnTx/>
                <a:uFillTx/>
                <a:latin typeface="Arial"/>
                <a:ea typeface="+mn-ea"/>
                <a:cs typeface="Arial"/>
              </a:rPr>
              <a:t>Gaussian  </a:t>
            </a:r>
            <a:r>
              <a:rPr kumimoji="1" sz="3100" b="0" i="0" u="none" strike="noStrike" kern="1200" cap="none" spc="-55" normalizeH="0" baseline="0" noProof="0" dirty="0">
                <a:ln>
                  <a:noFill/>
                </a:ln>
                <a:solidFill>
                  <a:srgbClr val="FF0000"/>
                </a:solidFill>
                <a:effectLst/>
                <a:uLnTx/>
                <a:uFillTx/>
                <a:latin typeface="Arial"/>
                <a:ea typeface="+mn-ea"/>
                <a:cs typeface="Arial"/>
              </a:rPr>
              <a:t>noise</a:t>
            </a:r>
            <a:endParaRPr kumimoji="1" sz="3100" b="0" i="0" u="none" strike="noStrike" kern="1200" cap="none" spc="0" normalizeH="0" baseline="0" noProof="0" dirty="0">
              <a:ln>
                <a:noFill/>
              </a:ln>
              <a:solidFill>
                <a:srgbClr val="FF0000"/>
              </a:solidFill>
              <a:effectLst/>
              <a:uLnTx/>
              <a:uFillTx/>
              <a:latin typeface="Arial"/>
              <a:ea typeface="+mn-ea"/>
              <a:cs typeface="Arial"/>
            </a:endParaRPr>
          </a:p>
          <a:p>
            <a:pPr marL="347345" marR="427355" lvl="0" indent="-335280" algn="l" defTabSz="914400" rtl="0" eaLnBrk="1" fontAlgn="auto" latinLnBrk="0" hangingPunct="1">
              <a:lnSpc>
                <a:spcPct val="100000"/>
              </a:lnSpc>
              <a:spcBef>
                <a:spcPts val="2430"/>
              </a:spcBef>
              <a:spcAft>
                <a:spcPts val="0"/>
              </a:spcAft>
              <a:buClrTx/>
              <a:buSzPct val="125757"/>
              <a:buFontTx/>
              <a:buChar char="•"/>
              <a:tabLst>
                <a:tab pos="347980" algn="l"/>
              </a:tabLst>
              <a:defRPr/>
            </a:pPr>
            <a:r>
              <a:rPr kumimoji="1" sz="3300" b="0" i="0" u="none" strike="noStrike" kern="1200" cap="none" spc="-45" normalizeH="0" baseline="0" noProof="0" dirty="0">
                <a:ln>
                  <a:noFill/>
                </a:ln>
                <a:solidFill>
                  <a:srgbClr val="002A5C"/>
                </a:solidFill>
                <a:effectLst/>
                <a:uLnTx/>
                <a:uFillTx/>
                <a:latin typeface="Arial"/>
                <a:ea typeface="+mn-ea"/>
                <a:cs typeface="Arial"/>
              </a:rPr>
              <a:t>Central </a:t>
            </a:r>
            <a:r>
              <a:rPr kumimoji="1" sz="3300" b="0" i="0" u="none" strike="noStrike" kern="1200" cap="none" spc="120" normalizeH="0" baseline="0" noProof="0" dirty="0">
                <a:ln>
                  <a:noFill/>
                </a:ln>
                <a:solidFill>
                  <a:srgbClr val="002A5C"/>
                </a:solidFill>
                <a:effectLst/>
                <a:uLnTx/>
                <a:uFillTx/>
                <a:latin typeface="Arial"/>
                <a:ea typeface="+mn-ea"/>
                <a:cs typeface="Arial"/>
              </a:rPr>
              <a:t>Limit </a:t>
            </a:r>
            <a:r>
              <a:rPr kumimoji="1" sz="3300" b="0" i="0" u="none" strike="noStrike" kern="1200" cap="none" spc="-95" normalizeH="0" baseline="0" noProof="0" dirty="0">
                <a:ln>
                  <a:noFill/>
                </a:ln>
                <a:solidFill>
                  <a:srgbClr val="002A5C"/>
                </a:solidFill>
                <a:effectLst/>
                <a:uLnTx/>
                <a:uFillTx/>
                <a:latin typeface="Arial"/>
                <a:ea typeface="+mn-ea"/>
                <a:cs typeface="Arial"/>
              </a:rPr>
              <a:t>Theorem </a:t>
            </a:r>
            <a:r>
              <a:rPr kumimoji="1" sz="3300" b="0" i="0" u="none" strike="noStrike" kern="1200" cap="none" spc="-55" normalizeH="0" baseline="0" noProof="0" dirty="0">
                <a:ln>
                  <a:noFill/>
                </a:ln>
                <a:solidFill>
                  <a:srgbClr val="002A5C"/>
                </a:solidFill>
                <a:effectLst/>
                <a:uLnTx/>
                <a:uFillTx/>
                <a:latin typeface="Arial"/>
                <a:ea typeface="+mn-ea"/>
                <a:cs typeface="Arial"/>
              </a:rPr>
              <a:t>states </a:t>
            </a:r>
            <a:r>
              <a:rPr kumimoji="1" sz="3300" b="0" i="0" u="none" strike="noStrike" kern="1200" cap="none" spc="55" normalizeH="0" baseline="0" noProof="0" dirty="0">
                <a:ln>
                  <a:noFill/>
                </a:ln>
                <a:solidFill>
                  <a:srgbClr val="002A5C"/>
                </a:solidFill>
                <a:effectLst/>
                <a:uLnTx/>
                <a:uFillTx/>
                <a:latin typeface="Arial"/>
                <a:ea typeface="+mn-ea"/>
                <a:cs typeface="Arial"/>
              </a:rPr>
              <a:t>that </a:t>
            </a:r>
            <a:r>
              <a:rPr kumimoji="1" sz="3300" b="0" i="0" u="none" strike="noStrike" kern="1200" cap="none" spc="-40" normalizeH="0" baseline="0" noProof="0" dirty="0">
                <a:ln>
                  <a:noFill/>
                </a:ln>
                <a:solidFill>
                  <a:srgbClr val="FF0000"/>
                </a:solidFill>
                <a:effectLst/>
                <a:uLnTx/>
                <a:uFillTx/>
                <a:latin typeface="Arial"/>
                <a:ea typeface="+mn-ea"/>
                <a:cs typeface="Arial"/>
              </a:rPr>
              <a:t>complex</a:t>
            </a:r>
            <a:r>
              <a:rPr kumimoji="1" sz="3300" b="0" i="0" u="none" strike="noStrike" kern="1200" cap="none" spc="-40" normalizeH="0" baseline="0" noProof="0" dirty="0">
                <a:ln>
                  <a:noFill/>
                </a:ln>
                <a:solidFill>
                  <a:srgbClr val="002A5C"/>
                </a:solidFill>
                <a:effectLst/>
                <a:uLnTx/>
                <a:uFillTx/>
                <a:latin typeface="Arial"/>
                <a:ea typeface="+mn-ea"/>
                <a:cs typeface="Arial"/>
              </a:rPr>
              <a:t> </a:t>
            </a:r>
            <a:r>
              <a:rPr kumimoji="1" sz="3300" b="0" i="0" u="none" strike="noStrike" kern="1200" cap="none" spc="-85" normalizeH="0" baseline="0" noProof="0" dirty="0">
                <a:ln>
                  <a:noFill/>
                </a:ln>
                <a:solidFill>
                  <a:srgbClr val="FF0000"/>
                </a:solidFill>
                <a:effectLst/>
                <a:uLnTx/>
                <a:uFillTx/>
                <a:latin typeface="Arial"/>
                <a:ea typeface="+mn-ea"/>
                <a:cs typeface="Arial"/>
              </a:rPr>
              <a:t>errors</a:t>
            </a:r>
            <a:r>
              <a:rPr kumimoji="1" sz="3300" b="0" i="0" u="none" strike="noStrike" kern="1200" cap="none" spc="-85" normalizeH="0" baseline="0" noProof="0" dirty="0">
                <a:ln>
                  <a:noFill/>
                </a:ln>
                <a:solidFill>
                  <a:srgbClr val="002A5C"/>
                </a:solidFill>
                <a:effectLst/>
                <a:uLnTx/>
                <a:uFillTx/>
                <a:latin typeface="Arial"/>
                <a:ea typeface="+mn-ea"/>
                <a:cs typeface="Arial"/>
              </a:rPr>
              <a:t> </a:t>
            </a:r>
            <a:r>
              <a:rPr kumimoji="1" sz="3300" b="0" i="0" u="none" strike="noStrike" kern="1200" cap="none" spc="100" normalizeH="0" baseline="0" noProof="0" dirty="0">
                <a:ln>
                  <a:noFill/>
                </a:ln>
                <a:solidFill>
                  <a:srgbClr val="002A5C"/>
                </a:solidFill>
                <a:effectLst/>
                <a:uLnTx/>
                <a:uFillTx/>
                <a:latin typeface="Arial"/>
                <a:ea typeface="+mn-ea"/>
                <a:cs typeface="Arial"/>
              </a:rPr>
              <a:t>will </a:t>
            </a:r>
            <a:r>
              <a:rPr kumimoji="1" sz="3300" b="0" i="0" u="none" strike="noStrike" kern="1200" cap="none" spc="10" normalizeH="0" baseline="0" noProof="0" dirty="0">
                <a:ln>
                  <a:noFill/>
                </a:ln>
                <a:solidFill>
                  <a:srgbClr val="002A5C"/>
                </a:solidFill>
                <a:effectLst/>
                <a:uLnTx/>
                <a:uFillTx/>
                <a:latin typeface="Arial"/>
                <a:ea typeface="+mn-ea"/>
                <a:cs typeface="Arial"/>
              </a:rPr>
              <a:t>tend </a:t>
            </a:r>
            <a:r>
              <a:rPr kumimoji="1" sz="3300" b="0" i="0" u="none" strike="noStrike" kern="1200" cap="none" spc="-70" normalizeH="0" baseline="0" noProof="0" dirty="0">
                <a:ln>
                  <a:noFill/>
                </a:ln>
                <a:solidFill>
                  <a:srgbClr val="002A5C"/>
                </a:solidFill>
                <a:effectLst/>
                <a:uLnTx/>
                <a:uFillTx/>
                <a:latin typeface="Arial"/>
                <a:ea typeface="+mn-ea"/>
                <a:cs typeface="Arial"/>
              </a:rPr>
              <a:t>towards </a:t>
            </a:r>
            <a:r>
              <a:rPr kumimoji="1" sz="3300" b="0" i="0" u="none" strike="noStrike" kern="1200" cap="none" spc="-175" normalizeH="0" baseline="0" noProof="0" dirty="0">
                <a:ln>
                  <a:noFill/>
                </a:ln>
                <a:solidFill>
                  <a:srgbClr val="002A5C"/>
                </a:solidFill>
                <a:effectLst/>
                <a:uLnTx/>
                <a:uFillTx/>
                <a:latin typeface="Arial"/>
                <a:ea typeface="+mn-ea"/>
                <a:cs typeface="Arial"/>
              </a:rPr>
              <a:t>a </a:t>
            </a:r>
            <a:r>
              <a:rPr kumimoji="1" sz="3300" b="0" i="0" u="none" strike="noStrike" kern="1200" cap="none" spc="-105" normalizeH="0" baseline="0" noProof="0" dirty="0">
                <a:ln>
                  <a:noFill/>
                </a:ln>
                <a:solidFill>
                  <a:srgbClr val="002A5C"/>
                </a:solidFill>
                <a:effectLst/>
                <a:uLnTx/>
                <a:uFillTx/>
                <a:latin typeface="Arial"/>
                <a:ea typeface="+mn-ea"/>
                <a:cs typeface="Arial"/>
              </a:rPr>
              <a:t>Gaussian  </a:t>
            </a:r>
            <a:r>
              <a:rPr kumimoji="1" sz="3300" b="0" i="0" u="none" strike="noStrike" kern="1200" cap="none" spc="55" normalizeH="0" baseline="0" noProof="0" dirty="0">
                <a:ln>
                  <a:noFill/>
                </a:ln>
                <a:solidFill>
                  <a:srgbClr val="002A5C"/>
                </a:solidFill>
                <a:effectLst/>
                <a:uLnTx/>
                <a:uFillTx/>
                <a:latin typeface="Arial"/>
                <a:ea typeface="+mn-ea"/>
                <a:cs typeface="Arial"/>
              </a:rPr>
              <a:t>distribution.</a:t>
            </a:r>
            <a:endParaRPr kumimoji="1" sz="3300" b="0" i="0" u="none" strike="noStrike" kern="1200" cap="none" spc="0" normalizeH="0" baseline="0" noProof="0" dirty="0">
              <a:ln>
                <a:noFill/>
              </a:ln>
              <a:solidFill>
                <a:prstClr val="black"/>
              </a:solidFill>
              <a:effectLst/>
              <a:uLnTx/>
              <a:uFillTx/>
              <a:latin typeface="Arial"/>
              <a:ea typeface="+mn-ea"/>
              <a:cs typeface="Arial"/>
            </a:endParaRPr>
          </a:p>
          <a:p>
            <a:pPr marL="452120" marR="0" lvl="0" indent="-440055" algn="l" defTabSz="914400" rtl="0" eaLnBrk="1" fontAlgn="auto" latinLnBrk="0" hangingPunct="1">
              <a:lnSpc>
                <a:spcPct val="100000"/>
              </a:lnSpc>
              <a:spcBef>
                <a:spcPts val="2585"/>
              </a:spcBef>
              <a:spcAft>
                <a:spcPts val="0"/>
              </a:spcAft>
              <a:buClrTx/>
              <a:buSzPct val="125806"/>
              <a:buFontTx/>
              <a:buChar char="•"/>
              <a:tabLst>
                <a:tab pos="452755" algn="l"/>
              </a:tabLst>
              <a:defRPr/>
            </a:pPr>
            <a:r>
              <a:rPr kumimoji="1" sz="3100" b="0" i="0" u="none" strike="noStrike" kern="1200" cap="none" spc="-55" normalizeH="0" baseline="0" noProof="0" dirty="0">
                <a:ln>
                  <a:noFill/>
                </a:ln>
                <a:solidFill>
                  <a:srgbClr val="002A5C"/>
                </a:solidFill>
                <a:effectLst/>
                <a:uLnTx/>
                <a:uFillTx/>
                <a:latin typeface="Arial"/>
                <a:ea typeface="+mn-ea"/>
                <a:cs typeface="Arial"/>
              </a:rPr>
              <a:t>Least </a:t>
            </a:r>
            <a:r>
              <a:rPr kumimoji="1" sz="3100" b="0" i="0" u="none" strike="noStrike" kern="1200" cap="none" spc="-85" normalizeH="0" baseline="0" noProof="0" dirty="0">
                <a:ln>
                  <a:noFill/>
                </a:ln>
                <a:solidFill>
                  <a:srgbClr val="002A5C"/>
                </a:solidFill>
                <a:effectLst/>
                <a:uLnTx/>
                <a:uFillTx/>
                <a:latin typeface="Arial"/>
                <a:ea typeface="+mn-ea"/>
                <a:cs typeface="Arial"/>
              </a:rPr>
              <a:t>squares </a:t>
            </a:r>
            <a:r>
              <a:rPr kumimoji="1" sz="3100" b="0" i="0" u="none" strike="noStrike" kern="1200" cap="none" spc="-25" normalizeH="0" baseline="0" noProof="0" dirty="0">
                <a:ln>
                  <a:noFill/>
                </a:ln>
                <a:solidFill>
                  <a:srgbClr val="002A5C"/>
                </a:solidFill>
                <a:effectLst/>
                <a:uLnTx/>
                <a:uFillTx/>
                <a:latin typeface="Arial"/>
                <a:ea typeface="+mn-ea"/>
                <a:cs typeface="Arial"/>
              </a:rPr>
              <a:t>estimates </a:t>
            </a:r>
            <a:r>
              <a:rPr kumimoji="1" sz="3100" b="0" i="0" u="none" strike="noStrike" kern="1200" cap="none" spc="-105" normalizeH="0" baseline="0" noProof="0" dirty="0">
                <a:ln>
                  <a:noFill/>
                </a:ln>
                <a:solidFill>
                  <a:srgbClr val="002A5C"/>
                </a:solidFill>
                <a:effectLst/>
                <a:uLnTx/>
                <a:uFillTx/>
                <a:latin typeface="Arial"/>
                <a:ea typeface="+mn-ea"/>
                <a:cs typeface="Arial"/>
              </a:rPr>
              <a:t>are </a:t>
            </a:r>
            <a:r>
              <a:rPr kumimoji="1" sz="3100" b="0" i="0" u="none" strike="noStrike" kern="1200" cap="none" spc="20" normalizeH="0" baseline="0" noProof="0" dirty="0">
                <a:ln>
                  <a:noFill/>
                </a:ln>
                <a:solidFill>
                  <a:srgbClr val="002A5C"/>
                </a:solidFill>
                <a:effectLst/>
                <a:uLnTx/>
                <a:uFillTx/>
                <a:latin typeface="Arial"/>
                <a:ea typeface="+mn-ea"/>
                <a:cs typeface="Arial"/>
              </a:rPr>
              <a:t>signi</a:t>
            </a:r>
            <a:r>
              <a:rPr kumimoji="1" sz="3100" b="0" i="0" u="none" strike="noStrike" kern="1200" cap="none" spc="20" normalizeH="0" baseline="0" noProof="0" dirty="0">
                <a:ln>
                  <a:noFill/>
                </a:ln>
                <a:solidFill>
                  <a:srgbClr val="002A5C"/>
                </a:solidFill>
                <a:effectLst/>
                <a:uLnTx/>
                <a:uFillTx/>
                <a:latin typeface="Century Gothic"/>
                <a:ea typeface="+mn-ea"/>
                <a:cs typeface="Century Gothic"/>
              </a:rPr>
              <a:t>fi</a:t>
            </a:r>
            <a:r>
              <a:rPr kumimoji="1" sz="3100" b="0" i="0" u="none" strike="noStrike" kern="1200" cap="none" spc="20" normalizeH="0" baseline="0" noProof="0" dirty="0">
                <a:ln>
                  <a:noFill/>
                </a:ln>
                <a:solidFill>
                  <a:srgbClr val="002A5C"/>
                </a:solidFill>
                <a:effectLst/>
                <a:uLnTx/>
                <a:uFillTx/>
                <a:latin typeface="Arial"/>
                <a:ea typeface="+mn-ea"/>
                <a:cs typeface="Arial"/>
              </a:rPr>
              <a:t>cantly </a:t>
            </a:r>
            <a:r>
              <a:rPr kumimoji="1" sz="3100" b="0" i="0" u="none" strike="noStrike" kern="1200" cap="none" spc="10" normalizeH="0" baseline="0" noProof="0" dirty="0">
                <a:ln>
                  <a:noFill/>
                </a:ln>
                <a:solidFill>
                  <a:srgbClr val="002A5C"/>
                </a:solidFill>
                <a:effectLst/>
                <a:uLnTx/>
                <a:uFillTx/>
                <a:latin typeface="Arial"/>
                <a:ea typeface="+mn-ea"/>
                <a:cs typeface="Arial"/>
              </a:rPr>
              <a:t>affected </a:t>
            </a:r>
            <a:r>
              <a:rPr kumimoji="1" sz="3100" b="0" i="0" u="none" strike="noStrike" kern="1200" cap="none" spc="-75" normalizeH="0" baseline="0" noProof="0" dirty="0">
                <a:ln>
                  <a:noFill/>
                </a:ln>
                <a:solidFill>
                  <a:srgbClr val="002A5C"/>
                </a:solidFill>
                <a:effectLst/>
                <a:uLnTx/>
                <a:uFillTx/>
                <a:latin typeface="Arial"/>
                <a:ea typeface="+mn-ea"/>
                <a:cs typeface="Arial"/>
              </a:rPr>
              <a:t>by</a:t>
            </a:r>
            <a:r>
              <a:rPr kumimoji="1" sz="3100" b="0" i="0" u="none" strike="noStrike" kern="1200" cap="none" spc="85" normalizeH="0" baseline="0" noProof="0" dirty="0">
                <a:ln>
                  <a:noFill/>
                </a:ln>
                <a:solidFill>
                  <a:srgbClr val="002A5C"/>
                </a:solidFill>
                <a:effectLst/>
                <a:uLnTx/>
                <a:uFillTx/>
                <a:latin typeface="Arial"/>
                <a:ea typeface="+mn-ea"/>
                <a:cs typeface="Arial"/>
              </a:rPr>
              <a:t> </a:t>
            </a:r>
            <a:r>
              <a:rPr kumimoji="1" sz="3100" b="0" i="1" u="none" strike="noStrike" kern="1200" cap="none" spc="85" normalizeH="0" baseline="0" noProof="0" dirty="0">
                <a:ln>
                  <a:noFill/>
                </a:ln>
                <a:solidFill>
                  <a:srgbClr val="002A5C"/>
                </a:solidFill>
                <a:effectLst/>
                <a:uLnTx/>
                <a:uFillTx/>
                <a:latin typeface="Calibri"/>
                <a:ea typeface="+mn-ea"/>
                <a:cs typeface="Calibri"/>
              </a:rPr>
              <a:t>outliers</a:t>
            </a:r>
            <a:endParaRPr kumimoji="1" sz="3100" b="0" i="0" u="none" strike="noStrike" kern="1200" cap="none" spc="0" normalizeH="0" baseline="0" noProof="0" dirty="0">
              <a:ln>
                <a:noFill/>
              </a:ln>
              <a:solidFill>
                <a:prstClr val="black"/>
              </a:solidFill>
              <a:effectLst/>
              <a:uLnTx/>
              <a:uFillTx/>
              <a:latin typeface="Calibri"/>
              <a:ea typeface="+mn-ea"/>
              <a:cs typeface="Calibri"/>
            </a:endParaRPr>
          </a:p>
        </p:txBody>
      </p:sp>
    </p:spTree>
    <p:extLst>
      <p:ext uri="{BB962C8B-B14F-4D97-AF65-F5344CB8AC3E}">
        <p14:creationId xmlns:p14="http://schemas.microsoft.com/office/powerpoint/2010/main" val="10878210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10128" y="2103047"/>
            <a:ext cx="5661159" cy="717002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452012" y="2137264"/>
            <a:ext cx="5556450" cy="7065314"/>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452012" y="2137265"/>
            <a:ext cx="5556885" cy="7065645"/>
          </a:xfrm>
          <a:custGeom>
            <a:avLst/>
            <a:gdLst/>
            <a:ahLst/>
            <a:cxnLst/>
            <a:rect l="l" t="t" r="r" b="b"/>
            <a:pathLst>
              <a:path w="5556884" h="7065645">
                <a:moveTo>
                  <a:pt x="0" y="0"/>
                </a:moveTo>
                <a:lnTo>
                  <a:pt x="5556450" y="0"/>
                </a:lnTo>
                <a:lnTo>
                  <a:pt x="5556450" y="7065314"/>
                </a:lnTo>
                <a:lnTo>
                  <a:pt x="0" y="7065314"/>
                </a:lnTo>
                <a:lnTo>
                  <a:pt x="0" y="0"/>
                </a:lnTo>
                <a:close/>
              </a:path>
            </a:pathLst>
          </a:custGeom>
          <a:ln w="20941">
            <a:solidFill>
              <a:srgbClr val="F3F7F5"/>
            </a:solidFill>
          </a:ln>
        </p:spPr>
        <p:txBody>
          <a:bodyPr wrap="square" lIns="0" tIns="0" rIns="0" bIns="0" rtlCol="0"/>
          <a:lstStyle/>
          <a:p>
            <a:endParaRPr/>
          </a:p>
        </p:txBody>
      </p:sp>
      <p:sp>
        <p:nvSpPr>
          <p:cNvPr id="5" name="object 5"/>
          <p:cNvSpPr txBox="1"/>
          <p:nvPr/>
        </p:nvSpPr>
        <p:spPr>
          <a:xfrm>
            <a:off x="2981973" y="9316859"/>
            <a:ext cx="2487930" cy="452755"/>
          </a:xfrm>
          <a:prstGeom prst="rect">
            <a:avLst/>
          </a:prstGeom>
        </p:spPr>
        <p:txBody>
          <a:bodyPr vert="horz" wrap="square" lIns="0" tIns="12700" rIns="0" bIns="0" rtlCol="0">
            <a:spAutoFit/>
          </a:bodyPr>
          <a:lstStyle/>
          <a:p>
            <a:pPr marL="12700">
              <a:lnSpc>
                <a:spcPct val="100000"/>
              </a:lnSpc>
              <a:spcBef>
                <a:spcPts val="100"/>
              </a:spcBef>
            </a:pPr>
            <a:r>
              <a:rPr sz="2800" i="1" spc="-25" dirty="0">
                <a:solidFill>
                  <a:srgbClr val="5E5E5E"/>
                </a:solidFill>
                <a:latin typeface="Trebuchet MS"/>
                <a:cs typeface="Trebuchet MS"/>
              </a:rPr>
              <a:t>Giuseppe</a:t>
            </a:r>
            <a:r>
              <a:rPr sz="2800" i="1" spc="-75" dirty="0">
                <a:solidFill>
                  <a:srgbClr val="5E5E5E"/>
                </a:solidFill>
                <a:latin typeface="Trebuchet MS"/>
                <a:cs typeface="Trebuchet MS"/>
              </a:rPr>
              <a:t> </a:t>
            </a:r>
            <a:r>
              <a:rPr sz="2800" i="1" spc="-35" dirty="0">
                <a:solidFill>
                  <a:srgbClr val="5E5E5E"/>
                </a:solidFill>
                <a:latin typeface="Trebuchet MS"/>
                <a:cs typeface="Trebuchet MS"/>
              </a:rPr>
              <a:t>Piazzi</a:t>
            </a:r>
            <a:endParaRPr sz="2800">
              <a:latin typeface="Trebuchet MS"/>
              <a:cs typeface="Trebuchet MS"/>
            </a:endParaRPr>
          </a:p>
        </p:txBody>
      </p:sp>
      <p:sp>
        <p:nvSpPr>
          <p:cNvPr id="6" name="object 6"/>
          <p:cNvSpPr txBox="1">
            <a:spLocks noGrp="1"/>
          </p:cNvSpPr>
          <p:nvPr>
            <p:ph type="title"/>
          </p:nvPr>
        </p:nvSpPr>
        <p:spPr>
          <a:xfrm>
            <a:off x="720261" y="741203"/>
            <a:ext cx="8716010" cy="930275"/>
          </a:xfrm>
          <a:prstGeom prst="rect">
            <a:avLst/>
          </a:prstGeom>
        </p:spPr>
        <p:txBody>
          <a:bodyPr vert="horz" wrap="square" lIns="0" tIns="17145" rIns="0" bIns="0" rtlCol="0">
            <a:spAutoFit/>
          </a:bodyPr>
          <a:lstStyle/>
          <a:p>
            <a:pPr marL="12700">
              <a:lnSpc>
                <a:spcPct val="100000"/>
              </a:lnSpc>
              <a:spcBef>
                <a:spcPts val="135"/>
              </a:spcBef>
            </a:pPr>
            <a:r>
              <a:rPr b="1" spc="-355" dirty="0">
                <a:latin typeface="Arial"/>
                <a:cs typeface="Arial"/>
              </a:rPr>
              <a:t>Giuseppe </a:t>
            </a:r>
            <a:r>
              <a:rPr b="1" spc="-204" dirty="0">
                <a:latin typeface="Arial"/>
                <a:cs typeface="Arial"/>
              </a:rPr>
              <a:t>Piazzi </a:t>
            </a:r>
            <a:r>
              <a:rPr b="1" spc="-310" dirty="0">
                <a:latin typeface="Arial"/>
                <a:cs typeface="Arial"/>
              </a:rPr>
              <a:t>and</a:t>
            </a:r>
            <a:r>
              <a:rPr b="1" spc="-265" dirty="0">
                <a:latin typeface="Arial"/>
                <a:cs typeface="Arial"/>
              </a:rPr>
              <a:t> </a:t>
            </a:r>
            <a:r>
              <a:rPr b="1" spc="-445" dirty="0">
                <a:latin typeface="Arial"/>
                <a:cs typeface="Arial"/>
              </a:rPr>
              <a:t>Ceres</a:t>
            </a:r>
          </a:p>
        </p:txBody>
      </p:sp>
      <p:sp>
        <p:nvSpPr>
          <p:cNvPr id="7" name="object 7"/>
          <p:cNvSpPr/>
          <p:nvPr/>
        </p:nvSpPr>
        <p:spPr>
          <a:xfrm>
            <a:off x="8673463" y="6193206"/>
            <a:ext cx="6596657" cy="4102951"/>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8715347" y="6227426"/>
            <a:ext cx="6491914" cy="3998194"/>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8715347" y="6227424"/>
            <a:ext cx="6492240" cy="3998595"/>
          </a:xfrm>
          <a:custGeom>
            <a:avLst/>
            <a:gdLst/>
            <a:ahLst/>
            <a:cxnLst/>
            <a:rect l="l" t="t" r="r" b="b"/>
            <a:pathLst>
              <a:path w="6492240" h="3998595">
                <a:moveTo>
                  <a:pt x="0" y="0"/>
                </a:moveTo>
                <a:lnTo>
                  <a:pt x="0" y="3998242"/>
                </a:lnTo>
                <a:lnTo>
                  <a:pt x="6491948" y="3998242"/>
                </a:lnTo>
                <a:lnTo>
                  <a:pt x="6491948" y="0"/>
                </a:lnTo>
                <a:lnTo>
                  <a:pt x="0" y="0"/>
                </a:lnTo>
                <a:close/>
              </a:path>
            </a:pathLst>
          </a:custGeom>
          <a:ln w="20941">
            <a:solidFill>
              <a:srgbClr val="F3F7F5"/>
            </a:solidFill>
          </a:ln>
        </p:spPr>
        <p:txBody>
          <a:bodyPr wrap="square" lIns="0" tIns="0" rIns="0" bIns="0" rtlCol="0"/>
          <a:lstStyle/>
          <a:p>
            <a:endParaRPr/>
          </a:p>
        </p:txBody>
      </p:sp>
      <p:sp>
        <p:nvSpPr>
          <p:cNvPr id="10" name="object 10"/>
          <p:cNvSpPr txBox="1"/>
          <p:nvPr/>
        </p:nvSpPr>
        <p:spPr>
          <a:xfrm>
            <a:off x="10290650" y="10280180"/>
            <a:ext cx="3743325" cy="452755"/>
          </a:xfrm>
          <a:prstGeom prst="rect">
            <a:avLst/>
          </a:prstGeom>
        </p:spPr>
        <p:txBody>
          <a:bodyPr vert="horz" wrap="square" lIns="0" tIns="12700" rIns="0" bIns="0" rtlCol="0">
            <a:spAutoFit/>
          </a:bodyPr>
          <a:lstStyle/>
          <a:p>
            <a:pPr marL="12700">
              <a:lnSpc>
                <a:spcPct val="100000"/>
              </a:lnSpc>
              <a:spcBef>
                <a:spcPts val="100"/>
              </a:spcBef>
            </a:pPr>
            <a:r>
              <a:rPr sz="2800" i="1" spc="-65" dirty="0">
                <a:solidFill>
                  <a:srgbClr val="5E5E5E"/>
                </a:solidFill>
                <a:latin typeface="Trebuchet MS"/>
                <a:cs typeface="Trebuchet MS"/>
              </a:rPr>
              <a:t>Piazzi’s </a:t>
            </a:r>
            <a:r>
              <a:rPr sz="2800" i="1" spc="240" dirty="0">
                <a:solidFill>
                  <a:srgbClr val="5E5E5E"/>
                </a:solidFill>
                <a:latin typeface="Trebuchet MS"/>
                <a:cs typeface="Trebuchet MS"/>
              </a:rPr>
              <a:t>24</a:t>
            </a:r>
            <a:r>
              <a:rPr sz="2800" i="1" spc="50" dirty="0">
                <a:solidFill>
                  <a:srgbClr val="5E5E5E"/>
                </a:solidFill>
                <a:latin typeface="Trebuchet MS"/>
                <a:cs typeface="Trebuchet MS"/>
              </a:rPr>
              <a:t> </a:t>
            </a:r>
            <a:r>
              <a:rPr sz="2800" i="1" spc="-70" dirty="0">
                <a:solidFill>
                  <a:srgbClr val="5E5E5E"/>
                </a:solidFill>
                <a:latin typeface="Trebuchet MS"/>
                <a:cs typeface="Trebuchet MS"/>
              </a:rPr>
              <a:t>observations</a:t>
            </a:r>
            <a:endParaRPr sz="2800">
              <a:latin typeface="Trebuchet MS"/>
              <a:cs typeface="Trebuchet MS"/>
            </a:endParaRPr>
          </a:p>
        </p:txBody>
      </p:sp>
      <p:sp>
        <p:nvSpPr>
          <p:cNvPr id="11" name="object 11"/>
          <p:cNvSpPr/>
          <p:nvPr/>
        </p:nvSpPr>
        <p:spPr>
          <a:xfrm>
            <a:off x="8968035" y="1805599"/>
            <a:ext cx="6242838" cy="4251142"/>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9009919" y="1839818"/>
            <a:ext cx="6138129" cy="4146433"/>
          </a:xfrm>
          <a:prstGeom prst="rect">
            <a:avLst/>
          </a:prstGeom>
          <a:blipFill>
            <a:blip r:embed="rId7" cstate="print"/>
            <a:stretch>
              <a:fillRect/>
            </a:stretch>
          </a:blipFill>
        </p:spPr>
        <p:txBody>
          <a:bodyPr wrap="square" lIns="0" tIns="0" rIns="0" bIns="0" rtlCol="0"/>
          <a:lstStyle/>
          <a:p>
            <a:endParaRPr/>
          </a:p>
        </p:txBody>
      </p:sp>
      <p:sp>
        <p:nvSpPr>
          <p:cNvPr id="13" name="object 13"/>
          <p:cNvSpPr txBox="1"/>
          <p:nvPr/>
        </p:nvSpPr>
        <p:spPr>
          <a:xfrm>
            <a:off x="9009919" y="1839818"/>
            <a:ext cx="6138545" cy="4146550"/>
          </a:xfrm>
          <a:prstGeom prst="rect">
            <a:avLst/>
          </a:prstGeom>
          <a:ln w="20941">
            <a:solidFill>
              <a:srgbClr val="F3F7F5"/>
            </a:solidFill>
          </a:ln>
        </p:spPr>
        <p:txBody>
          <a:bodyPr vert="horz" wrap="square" lIns="0" tIns="0" rIns="0" bIns="0" rtlCol="0">
            <a:spAutoFit/>
          </a:bodyPr>
          <a:lstStyle/>
          <a:p>
            <a:pPr>
              <a:lnSpc>
                <a:spcPct val="100000"/>
              </a:lnSpc>
            </a:pPr>
            <a:endParaRPr sz="3300">
              <a:latin typeface="Times New Roman"/>
              <a:cs typeface="Times New Roman"/>
            </a:endParaRPr>
          </a:p>
          <a:p>
            <a:pPr>
              <a:lnSpc>
                <a:spcPct val="100000"/>
              </a:lnSpc>
            </a:pPr>
            <a:endParaRPr sz="3300">
              <a:latin typeface="Times New Roman"/>
              <a:cs typeface="Times New Roman"/>
            </a:endParaRPr>
          </a:p>
          <a:p>
            <a:pPr>
              <a:lnSpc>
                <a:spcPct val="100000"/>
              </a:lnSpc>
            </a:pPr>
            <a:endParaRPr sz="3300">
              <a:latin typeface="Times New Roman"/>
              <a:cs typeface="Times New Roman"/>
            </a:endParaRPr>
          </a:p>
          <a:p>
            <a:pPr>
              <a:lnSpc>
                <a:spcPct val="100000"/>
              </a:lnSpc>
            </a:pPr>
            <a:endParaRPr sz="3300">
              <a:latin typeface="Times New Roman"/>
              <a:cs typeface="Times New Roman"/>
            </a:endParaRPr>
          </a:p>
          <a:p>
            <a:pPr>
              <a:lnSpc>
                <a:spcPct val="100000"/>
              </a:lnSpc>
            </a:pPr>
            <a:endParaRPr sz="3300">
              <a:latin typeface="Times New Roman"/>
              <a:cs typeface="Times New Roman"/>
            </a:endParaRPr>
          </a:p>
          <a:p>
            <a:pPr>
              <a:lnSpc>
                <a:spcPct val="100000"/>
              </a:lnSpc>
              <a:spcBef>
                <a:spcPts val="55"/>
              </a:spcBef>
            </a:pPr>
            <a:endParaRPr sz="3850">
              <a:latin typeface="Times New Roman"/>
              <a:cs typeface="Times New Roman"/>
            </a:endParaRPr>
          </a:p>
          <a:p>
            <a:pPr marL="549910">
              <a:lnSpc>
                <a:spcPct val="100000"/>
              </a:lnSpc>
            </a:pPr>
            <a:r>
              <a:rPr sz="2950" b="1" spc="-5" dirty="0">
                <a:solidFill>
                  <a:srgbClr val="FFFFFF"/>
                </a:solidFill>
                <a:latin typeface="Times New Roman"/>
                <a:cs typeface="Times New Roman"/>
              </a:rPr>
              <a:t>Ceres</a:t>
            </a:r>
            <a:endParaRPr sz="2950">
              <a:latin typeface="Times New Roman"/>
              <a:cs typeface="Times New Roman"/>
            </a:endParaRPr>
          </a:p>
        </p:txBody>
      </p:sp>
      <p:sp>
        <p:nvSpPr>
          <p:cNvPr id="14" name="正方形/長方形 13"/>
          <p:cNvSpPr/>
          <p:nvPr/>
        </p:nvSpPr>
        <p:spPr>
          <a:xfrm>
            <a:off x="10204450" y="72486"/>
            <a:ext cx="9899650" cy="1569660"/>
          </a:xfrm>
          <a:prstGeom prst="rect">
            <a:avLst/>
          </a:prstGeom>
        </p:spPr>
        <p:txBody>
          <a:bodyPr wrap="square">
            <a:spAutoFit/>
          </a:bodyPr>
          <a:lstStyle/>
          <a:p>
            <a:r>
              <a:rPr lang="en-US" altLang="ja-JP" sz="2400" dirty="0" smtClean="0">
                <a:solidFill>
                  <a:srgbClr val="000000"/>
                </a:solidFill>
                <a:latin typeface="BNYCSS+HelveticaNeue"/>
              </a:rPr>
              <a:t>Ceres</a:t>
            </a:r>
            <a:r>
              <a:rPr lang="ja-JP" altLang="en-US" sz="2400" dirty="0" smtClean="0">
                <a:solidFill>
                  <a:srgbClr val="000000"/>
                </a:solidFill>
                <a:latin typeface="BNYCSS+HelveticaNeue"/>
              </a:rPr>
              <a:t>（ケレス）</a:t>
            </a:r>
            <a:r>
              <a:rPr lang="en-US" altLang="ja-JP" sz="2400" dirty="0" smtClean="0">
                <a:solidFill>
                  <a:srgbClr val="000000"/>
                </a:solidFill>
                <a:latin typeface="BNYCSS+HelveticaNeue"/>
              </a:rPr>
              <a:t>: the smallest dwarf planet</a:t>
            </a:r>
            <a:r>
              <a:rPr lang="ja-JP" altLang="en-US" sz="2400" dirty="0" smtClean="0">
                <a:solidFill>
                  <a:srgbClr val="000000"/>
                </a:solidFill>
                <a:latin typeface="BNYCSS+HelveticaNeue"/>
              </a:rPr>
              <a:t>（準惑星）</a:t>
            </a:r>
            <a:r>
              <a:rPr lang="en-US" altLang="ja-JP" sz="2400" dirty="0" smtClean="0">
                <a:solidFill>
                  <a:srgbClr val="000000"/>
                </a:solidFill>
                <a:latin typeface="BNYCSS+HelveticaNeue"/>
              </a:rPr>
              <a:t> in the solar system, located in the asteroid belt</a:t>
            </a:r>
            <a:r>
              <a:rPr lang="ja-JP" altLang="en-US" sz="2400" dirty="0" smtClean="0">
                <a:solidFill>
                  <a:srgbClr val="000000"/>
                </a:solidFill>
                <a:latin typeface="BNYCSS+HelveticaNeue"/>
              </a:rPr>
              <a:t>（小惑星帯）</a:t>
            </a:r>
            <a:r>
              <a:rPr lang="en-US" altLang="ja-JP" sz="2400" dirty="0" smtClean="0">
                <a:solidFill>
                  <a:srgbClr val="000000"/>
                </a:solidFill>
                <a:latin typeface="BNYCSS+HelveticaNeue"/>
              </a:rPr>
              <a:t>. It has a diameter of 930 kilometers. </a:t>
            </a:r>
            <a:endParaRPr lang="en-US" altLang="ja-JP" sz="2400" dirty="0">
              <a:solidFill>
                <a:srgbClr val="000000"/>
              </a:solidFill>
              <a:latin typeface="BNYCSS+HelveticaNeue"/>
            </a:endParaRPr>
          </a:p>
          <a:p>
            <a:r>
              <a:rPr lang="ja-JP" altLang="en-US" sz="2400" dirty="0" smtClean="0">
                <a:solidFill>
                  <a:srgbClr val="000000"/>
                </a:solidFill>
                <a:latin typeface="BNYCSS+HelveticaNeue"/>
              </a:rPr>
              <a:t>準惑星：太陽の周囲を公転する惑星以外の天体のうち、それ⾃身の重⼒によって球形になれるだけの質量を有するもの。 </a:t>
            </a:r>
            <a:endParaRPr lang="ja-JP" altLang="en-US" sz="2400" dirty="0"/>
          </a:p>
        </p:txBody>
      </p:sp>
      <p:sp>
        <p:nvSpPr>
          <p:cNvPr id="17" name="正方形/長方形 16"/>
          <p:cNvSpPr/>
          <p:nvPr/>
        </p:nvSpPr>
        <p:spPr>
          <a:xfrm>
            <a:off x="15312004" y="4515759"/>
            <a:ext cx="4646046" cy="5693866"/>
          </a:xfrm>
          <a:prstGeom prst="rect">
            <a:avLst/>
          </a:prstGeom>
        </p:spPr>
        <p:txBody>
          <a:bodyPr wrap="square">
            <a:spAutoFit/>
          </a:bodyPr>
          <a:lstStyle/>
          <a:p>
            <a:r>
              <a:rPr lang="en-US" altLang="ja-JP" sz="2800" dirty="0">
                <a:solidFill>
                  <a:srgbClr val="000000"/>
                </a:solidFill>
                <a:latin typeface="BNYCSS+HelveticaNeue"/>
              </a:rPr>
              <a:t>Piazzi made 24 </a:t>
            </a:r>
            <a:r>
              <a:rPr lang="en-US" altLang="ja-JP" sz="2800" dirty="0" smtClean="0">
                <a:solidFill>
                  <a:srgbClr val="000000"/>
                </a:solidFill>
                <a:latin typeface="BNYCSS+HelveticaNeue"/>
              </a:rPr>
              <a:t>telescope</a:t>
            </a:r>
            <a:r>
              <a:rPr lang="ja-JP" altLang="en-US" sz="2800" dirty="0" smtClean="0">
                <a:solidFill>
                  <a:srgbClr val="000000"/>
                </a:solidFill>
                <a:latin typeface="BNYCSS+HelveticaNeue"/>
              </a:rPr>
              <a:t>（望遠鏡）</a:t>
            </a:r>
            <a:r>
              <a:rPr lang="en-US" altLang="ja-JP" sz="2800" dirty="0" smtClean="0">
                <a:solidFill>
                  <a:srgbClr val="000000"/>
                </a:solidFill>
                <a:latin typeface="BNYCSS+HelveticaNeue"/>
              </a:rPr>
              <a:t> </a:t>
            </a:r>
            <a:r>
              <a:rPr lang="en-US" altLang="ja-JP" sz="2800" dirty="0">
                <a:solidFill>
                  <a:srgbClr val="000000"/>
                </a:solidFill>
                <a:latin typeface="BNYCSS+HelveticaNeue"/>
              </a:rPr>
              <a:t>observations of this new object over 40 days before it was lost in </a:t>
            </a:r>
            <a:r>
              <a:rPr lang="en-US" altLang="ja-JP" sz="2800" dirty="0" smtClean="0">
                <a:solidFill>
                  <a:srgbClr val="000000"/>
                </a:solidFill>
                <a:latin typeface="BNYCSS+HelveticaNeue"/>
              </a:rPr>
              <a:t>the</a:t>
            </a:r>
            <a:r>
              <a:rPr lang="ja-JP" altLang="en-US" sz="2800" dirty="0" smtClean="0">
                <a:solidFill>
                  <a:srgbClr val="000000"/>
                </a:solidFill>
                <a:latin typeface="BNYCSS+HelveticaNeue"/>
              </a:rPr>
              <a:t> </a:t>
            </a:r>
            <a:r>
              <a:rPr lang="en-US" altLang="ja-JP" sz="2800" dirty="0" smtClean="0">
                <a:solidFill>
                  <a:srgbClr val="000000"/>
                </a:solidFill>
                <a:latin typeface="BNYCSS+HelveticaNeue"/>
              </a:rPr>
              <a:t>glare</a:t>
            </a:r>
            <a:r>
              <a:rPr lang="ja-JP" altLang="en-US" sz="2800" dirty="0" smtClean="0">
                <a:solidFill>
                  <a:srgbClr val="000000"/>
                </a:solidFill>
                <a:latin typeface="BNYCSS+HelveticaNeue"/>
              </a:rPr>
              <a:t>（まぶしい光）</a:t>
            </a:r>
            <a:r>
              <a:rPr lang="en-US" altLang="ja-JP" sz="2800" dirty="0" smtClean="0">
                <a:solidFill>
                  <a:srgbClr val="000000"/>
                </a:solidFill>
                <a:latin typeface="BNYCSS+HelveticaNeue"/>
              </a:rPr>
              <a:t> </a:t>
            </a:r>
            <a:r>
              <a:rPr lang="en-US" altLang="ja-JP" sz="2800" dirty="0">
                <a:solidFill>
                  <a:srgbClr val="000000"/>
                </a:solidFill>
                <a:latin typeface="BNYCSS+HelveticaNeue"/>
              </a:rPr>
              <a:t>of the sun.</a:t>
            </a:r>
          </a:p>
          <a:p>
            <a:r>
              <a:rPr lang="en-US" altLang="ja-JP" sz="2800" dirty="0">
                <a:solidFill>
                  <a:srgbClr val="000000"/>
                </a:solidFill>
                <a:latin typeface="BNYCSS+HelveticaNeue"/>
              </a:rPr>
              <a:t>- Since Ceres is only about 900km in diameter, </a:t>
            </a:r>
            <a:r>
              <a:rPr lang="en-US" altLang="ja-JP" sz="2800" dirty="0">
                <a:solidFill>
                  <a:srgbClr val="FF0000"/>
                </a:solidFill>
                <a:latin typeface="BNYCSS+HelveticaNeue"/>
              </a:rPr>
              <a:t>finding</a:t>
            </a:r>
            <a:r>
              <a:rPr lang="en-US" altLang="ja-JP" sz="2800" dirty="0">
                <a:solidFill>
                  <a:srgbClr val="000000"/>
                </a:solidFill>
                <a:latin typeface="BNYCSS+HelveticaNeue"/>
              </a:rPr>
              <a:t> it again was extremely challenging.</a:t>
            </a:r>
          </a:p>
          <a:p>
            <a:r>
              <a:rPr lang="en-US" altLang="ja-JP" sz="2800" dirty="0">
                <a:solidFill>
                  <a:srgbClr val="000000"/>
                </a:solidFill>
                <a:latin typeface="BNYCSS+HelveticaNeue"/>
              </a:rPr>
              <a:t>- This meant that </a:t>
            </a:r>
            <a:r>
              <a:rPr lang="en-US" altLang="ja-JP" sz="2800" dirty="0">
                <a:latin typeface="BNYCSS+HelveticaNeue"/>
              </a:rPr>
              <a:t>other</a:t>
            </a:r>
            <a:r>
              <a:rPr lang="en-US" altLang="ja-JP" sz="2800" dirty="0">
                <a:solidFill>
                  <a:srgbClr val="000000"/>
                </a:solidFill>
                <a:latin typeface="BNYCSS+HelveticaNeue"/>
              </a:rPr>
              <a:t> </a:t>
            </a:r>
            <a:r>
              <a:rPr lang="en-US" altLang="ja-JP" sz="2800" dirty="0" smtClean="0">
                <a:latin typeface="BNYCSS+HelveticaNeue"/>
              </a:rPr>
              <a:t>astronomers</a:t>
            </a:r>
            <a:r>
              <a:rPr lang="ja-JP" altLang="en-US" sz="2800" dirty="0" smtClean="0">
                <a:latin typeface="BNYCSS+HelveticaNeue"/>
              </a:rPr>
              <a:t>（天文学者、てんもん）</a:t>
            </a:r>
            <a:r>
              <a:rPr lang="en-US" altLang="ja-JP" sz="2800" dirty="0" smtClean="0">
                <a:solidFill>
                  <a:srgbClr val="000000"/>
                </a:solidFill>
                <a:latin typeface="BNYCSS+HelveticaNeue"/>
              </a:rPr>
              <a:t> </a:t>
            </a:r>
            <a:r>
              <a:rPr lang="en-US" altLang="ja-JP" sz="2800" dirty="0">
                <a:solidFill>
                  <a:srgbClr val="FF0000"/>
                </a:solidFill>
                <a:latin typeface="BNYCSS+HelveticaNeue"/>
              </a:rPr>
              <a:t>could</a:t>
            </a:r>
            <a:r>
              <a:rPr lang="en-US" altLang="ja-JP" sz="2800" dirty="0">
                <a:solidFill>
                  <a:srgbClr val="000000"/>
                </a:solidFill>
                <a:latin typeface="BNYCSS+HelveticaNeue"/>
              </a:rPr>
              <a:t> </a:t>
            </a:r>
            <a:r>
              <a:rPr lang="en-US" altLang="ja-JP" sz="2800" dirty="0">
                <a:solidFill>
                  <a:srgbClr val="FF0000"/>
                </a:solidFill>
                <a:latin typeface="BNYCSS+HelveticaNeue"/>
              </a:rPr>
              <a:t>not</a:t>
            </a:r>
            <a:r>
              <a:rPr lang="en-US" altLang="ja-JP" sz="2800" dirty="0">
                <a:solidFill>
                  <a:srgbClr val="000000"/>
                </a:solidFill>
                <a:latin typeface="BNYCSS+HelveticaNeue"/>
              </a:rPr>
              <a:t> </a:t>
            </a:r>
            <a:r>
              <a:rPr lang="en-US" altLang="ja-JP" sz="2800" dirty="0">
                <a:solidFill>
                  <a:srgbClr val="FF0000"/>
                </a:solidFill>
                <a:latin typeface="BNYCSS+HelveticaNeue"/>
              </a:rPr>
              <a:t>confirm</a:t>
            </a:r>
            <a:r>
              <a:rPr lang="en-US" altLang="ja-JP" sz="2800" dirty="0">
                <a:solidFill>
                  <a:srgbClr val="000000"/>
                </a:solidFill>
                <a:latin typeface="BNYCSS+HelveticaNeue"/>
              </a:rPr>
              <a:t> Piazzi’s discovery.</a:t>
            </a:r>
            <a:endParaRPr lang="ja-JP" altLang="en-US" sz="2800" dirty="0">
              <a:solidFill>
                <a:srgbClr val="000000"/>
              </a:solidFill>
              <a:latin typeface="BNYCSS+HelveticaNeue"/>
            </a:endParaRPr>
          </a:p>
        </p:txBody>
      </p:sp>
      <p:sp>
        <p:nvSpPr>
          <p:cNvPr id="21" name="テキスト ボックス 20"/>
          <p:cNvSpPr txBox="1"/>
          <p:nvPr/>
        </p:nvSpPr>
        <p:spPr>
          <a:xfrm>
            <a:off x="2282838" y="9834492"/>
            <a:ext cx="3886200" cy="461665"/>
          </a:xfrm>
          <a:prstGeom prst="rect">
            <a:avLst/>
          </a:prstGeom>
          <a:noFill/>
        </p:spPr>
        <p:txBody>
          <a:bodyPr wrap="square" rtlCol="0">
            <a:spAutoFit/>
          </a:bodyPr>
          <a:lstStyle/>
          <a:p>
            <a:r>
              <a:rPr lang="ja-JP" altLang="en-US" sz="2400" dirty="0" smtClean="0"/>
              <a:t>ジュゼッペ・ピアッツィ</a:t>
            </a:r>
            <a:endParaRPr kumimoji="1" lang="ja-JP" alt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06222" y="2248010"/>
            <a:ext cx="5434129" cy="689306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848105" y="2282228"/>
            <a:ext cx="5329420" cy="678835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848105" y="2282228"/>
            <a:ext cx="5329555" cy="6788784"/>
          </a:xfrm>
          <a:custGeom>
            <a:avLst/>
            <a:gdLst/>
            <a:ahLst/>
            <a:cxnLst/>
            <a:rect l="l" t="t" r="r" b="b"/>
            <a:pathLst>
              <a:path w="5329555" h="6788784">
                <a:moveTo>
                  <a:pt x="0" y="0"/>
                </a:moveTo>
                <a:lnTo>
                  <a:pt x="5329420" y="0"/>
                </a:lnTo>
                <a:lnTo>
                  <a:pt x="5329420" y="6788351"/>
                </a:lnTo>
                <a:lnTo>
                  <a:pt x="0" y="6788351"/>
                </a:lnTo>
                <a:lnTo>
                  <a:pt x="0" y="0"/>
                </a:lnTo>
                <a:close/>
              </a:path>
            </a:pathLst>
          </a:custGeom>
          <a:ln w="20941">
            <a:solidFill>
              <a:srgbClr val="F3F7F5"/>
            </a:solidFill>
          </a:ln>
        </p:spPr>
        <p:txBody>
          <a:bodyPr wrap="square" lIns="0" tIns="0" rIns="0" bIns="0" rtlCol="0"/>
          <a:lstStyle/>
          <a:p>
            <a:endParaRPr/>
          </a:p>
        </p:txBody>
      </p:sp>
      <p:sp>
        <p:nvSpPr>
          <p:cNvPr id="5" name="object 5"/>
          <p:cNvSpPr txBox="1"/>
          <p:nvPr/>
        </p:nvSpPr>
        <p:spPr>
          <a:xfrm>
            <a:off x="2364190" y="9379684"/>
            <a:ext cx="4307205" cy="882015"/>
          </a:xfrm>
          <a:prstGeom prst="rect">
            <a:avLst/>
          </a:prstGeom>
        </p:spPr>
        <p:txBody>
          <a:bodyPr vert="horz" wrap="square" lIns="0" tIns="10160" rIns="0" bIns="0" rtlCol="0">
            <a:spAutoFit/>
          </a:bodyPr>
          <a:lstStyle/>
          <a:p>
            <a:pPr marL="12700" marR="5080" indent="554355">
              <a:lnSpc>
                <a:spcPct val="100600"/>
              </a:lnSpc>
              <a:spcBef>
                <a:spcPts val="80"/>
              </a:spcBef>
            </a:pPr>
            <a:r>
              <a:rPr sz="2800" i="1" spc="-45" dirty="0">
                <a:solidFill>
                  <a:srgbClr val="5E5E5E"/>
                </a:solidFill>
                <a:latin typeface="Trebuchet MS"/>
                <a:cs typeface="Trebuchet MS"/>
              </a:rPr>
              <a:t>Karl </a:t>
            </a:r>
            <a:r>
              <a:rPr sz="2800" i="1" spc="-60" dirty="0">
                <a:solidFill>
                  <a:srgbClr val="5E5E5E"/>
                </a:solidFill>
                <a:latin typeface="Trebuchet MS"/>
                <a:cs typeface="Trebuchet MS"/>
              </a:rPr>
              <a:t>Friedrich </a:t>
            </a:r>
            <a:r>
              <a:rPr sz="2800" i="1" spc="25" dirty="0">
                <a:solidFill>
                  <a:srgbClr val="5E5E5E"/>
                </a:solidFill>
                <a:latin typeface="Trebuchet MS"/>
                <a:cs typeface="Trebuchet MS"/>
              </a:rPr>
              <a:t>Gauss  </a:t>
            </a:r>
            <a:r>
              <a:rPr sz="2800" i="1" spc="-25" dirty="0">
                <a:solidFill>
                  <a:srgbClr val="5E5E5E"/>
                </a:solidFill>
                <a:latin typeface="Trebuchet MS"/>
                <a:cs typeface="Trebuchet MS"/>
              </a:rPr>
              <a:t>‘Princeps</a:t>
            </a:r>
            <a:r>
              <a:rPr sz="2800" i="1" spc="-55" dirty="0">
                <a:solidFill>
                  <a:srgbClr val="5E5E5E"/>
                </a:solidFill>
                <a:latin typeface="Trebuchet MS"/>
                <a:cs typeface="Trebuchet MS"/>
              </a:rPr>
              <a:t> </a:t>
            </a:r>
            <a:r>
              <a:rPr sz="2800" i="1" spc="-85" dirty="0">
                <a:solidFill>
                  <a:srgbClr val="5E5E5E"/>
                </a:solidFill>
                <a:latin typeface="Trebuchet MS"/>
                <a:cs typeface="Trebuchet MS"/>
              </a:rPr>
              <a:t>mathematicorum’</a:t>
            </a:r>
            <a:endParaRPr sz="2800">
              <a:latin typeface="Trebuchet MS"/>
              <a:cs typeface="Trebuchet MS"/>
            </a:endParaRPr>
          </a:p>
        </p:txBody>
      </p:sp>
      <p:sp>
        <p:nvSpPr>
          <p:cNvPr id="6" name="object 6"/>
          <p:cNvSpPr/>
          <p:nvPr/>
        </p:nvSpPr>
        <p:spPr>
          <a:xfrm>
            <a:off x="9934436" y="3174272"/>
            <a:ext cx="5138104" cy="3342082"/>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9117912" y="6688666"/>
            <a:ext cx="6426200" cy="859155"/>
          </a:xfrm>
          <a:prstGeom prst="rect">
            <a:avLst/>
          </a:prstGeom>
        </p:spPr>
        <p:txBody>
          <a:bodyPr vert="horz" wrap="square" lIns="0" tIns="7620" rIns="0" bIns="0" rtlCol="0">
            <a:spAutoFit/>
          </a:bodyPr>
          <a:lstStyle/>
          <a:p>
            <a:pPr marL="22860" marR="5080" indent="-10795">
              <a:lnSpc>
                <a:spcPct val="101800"/>
              </a:lnSpc>
              <a:spcBef>
                <a:spcPts val="60"/>
              </a:spcBef>
            </a:pPr>
            <a:r>
              <a:rPr sz="2700" i="1" spc="30" dirty="0">
                <a:solidFill>
                  <a:srgbClr val="5E5E5E"/>
                </a:solidFill>
                <a:latin typeface="Trebuchet MS"/>
                <a:cs typeface="Trebuchet MS"/>
              </a:rPr>
              <a:t>Gauss </a:t>
            </a:r>
            <a:r>
              <a:rPr sz="2700" i="1" spc="10" dirty="0">
                <a:solidFill>
                  <a:srgbClr val="5E5E5E"/>
                </a:solidFill>
                <a:latin typeface="Trebuchet MS"/>
                <a:cs typeface="Trebuchet MS"/>
              </a:rPr>
              <a:t>used </a:t>
            </a:r>
            <a:r>
              <a:rPr sz="2700" i="1" spc="-105" dirty="0">
                <a:solidFill>
                  <a:srgbClr val="5E5E5E"/>
                </a:solidFill>
                <a:latin typeface="Trebuchet MS"/>
                <a:cs typeface="Trebuchet MS"/>
              </a:rPr>
              <a:t>the </a:t>
            </a:r>
            <a:r>
              <a:rPr sz="2700" b="1" i="1" spc="35" dirty="0">
                <a:solidFill>
                  <a:srgbClr val="5E5E5E"/>
                </a:solidFill>
                <a:latin typeface="Calibri"/>
                <a:cs typeface="Calibri"/>
              </a:rPr>
              <a:t>method </a:t>
            </a:r>
            <a:r>
              <a:rPr sz="2700" b="1" i="1" spc="-10" dirty="0">
                <a:solidFill>
                  <a:srgbClr val="5E5E5E"/>
                </a:solidFill>
                <a:latin typeface="Calibri"/>
                <a:cs typeface="Calibri"/>
              </a:rPr>
              <a:t>of </a:t>
            </a:r>
            <a:r>
              <a:rPr sz="2700" b="1" i="1" spc="35" dirty="0">
                <a:solidFill>
                  <a:srgbClr val="5E5E5E"/>
                </a:solidFill>
                <a:latin typeface="Calibri"/>
                <a:cs typeface="Calibri"/>
              </a:rPr>
              <a:t>least </a:t>
            </a:r>
            <a:r>
              <a:rPr sz="2700" b="1" i="1" spc="55" dirty="0">
                <a:solidFill>
                  <a:srgbClr val="5E5E5E"/>
                </a:solidFill>
                <a:latin typeface="Calibri"/>
                <a:cs typeface="Calibri"/>
              </a:rPr>
              <a:t>squares </a:t>
            </a:r>
            <a:r>
              <a:rPr sz="2700" i="1" spc="-160" dirty="0">
                <a:solidFill>
                  <a:srgbClr val="5E5E5E"/>
                </a:solidFill>
                <a:latin typeface="Trebuchet MS"/>
                <a:cs typeface="Trebuchet MS"/>
              </a:rPr>
              <a:t>to  </a:t>
            </a:r>
            <a:r>
              <a:rPr sz="2700" i="1" spc="-80" dirty="0">
                <a:solidFill>
                  <a:srgbClr val="5E5E5E"/>
                </a:solidFill>
                <a:latin typeface="Trebuchet MS"/>
                <a:cs typeface="Trebuchet MS"/>
              </a:rPr>
              <a:t>determine </a:t>
            </a:r>
            <a:r>
              <a:rPr sz="2700" i="1" spc="-105" dirty="0">
                <a:solidFill>
                  <a:srgbClr val="5E5E5E"/>
                </a:solidFill>
                <a:latin typeface="Trebuchet MS"/>
                <a:cs typeface="Trebuchet MS"/>
              </a:rPr>
              <a:t>the </a:t>
            </a:r>
            <a:r>
              <a:rPr sz="2700" i="1" spc="-110" dirty="0">
                <a:solidFill>
                  <a:srgbClr val="5E5E5E"/>
                </a:solidFill>
                <a:latin typeface="Trebuchet MS"/>
                <a:cs typeface="Trebuchet MS"/>
              </a:rPr>
              <a:t>orbital </a:t>
            </a:r>
            <a:r>
              <a:rPr sz="2700" i="1" spc="-85" dirty="0">
                <a:solidFill>
                  <a:srgbClr val="5E5E5E"/>
                </a:solidFill>
                <a:latin typeface="Trebuchet MS"/>
                <a:cs typeface="Trebuchet MS"/>
              </a:rPr>
              <a:t>parameters </a:t>
            </a:r>
            <a:r>
              <a:rPr sz="2700" i="1" spc="-135" dirty="0">
                <a:solidFill>
                  <a:srgbClr val="5E5E5E"/>
                </a:solidFill>
                <a:latin typeface="Trebuchet MS"/>
                <a:cs typeface="Trebuchet MS"/>
              </a:rPr>
              <a:t>of</a:t>
            </a:r>
            <a:r>
              <a:rPr sz="2700" i="1" spc="434" dirty="0">
                <a:solidFill>
                  <a:srgbClr val="5E5E5E"/>
                </a:solidFill>
                <a:latin typeface="Trebuchet MS"/>
                <a:cs typeface="Trebuchet MS"/>
              </a:rPr>
              <a:t> </a:t>
            </a:r>
            <a:r>
              <a:rPr sz="2700" i="1" spc="-70" dirty="0">
                <a:solidFill>
                  <a:srgbClr val="5E5E5E"/>
                </a:solidFill>
                <a:latin typeface="Trebuchet MS"/>
                <a:cs typeface="Trebuchet MS"/>
              </a:rPr>
              <a:t>Ceres.</a:t>
            </a:r>
            <a:endParaRPr sz="2700" dirty="0">
              <a:latin typeface="Trebuchet MS"/>
              <a:cs typeface="Trebuchet MS"/>
            </a:endParaRPr>
          </a:p>
        </p:txBody>
      </p:sp>
      <p:sp>
        <p:nvSpPr>
          <p:cNvPr id="8" name="object 8"/>
          <p:cNvSpPr txBox="1">
            <a:spLocks noGrp="1"/>
          </p:cNvSpPr>
          <p:nvPr>
            <p:ph type="title"/>
          </p:nvPr>
        </p:nvSpPr>
        <p:spPr>
          <a:xfrm>
            <a:off x="720261" y="783086"/>
            <a:ext cx="6727190" cy="930275"/>
          </a:xfrm>
          <a:prstGeom prst="rect">
            <a:avLst/>
          </a:prstGeom>
        </p:spPr>
        <p:txBody>
          <a:bodyPr vert="horz" wrap="square" lIns="0" tIns="17145" rIns="0" bIns="0" rtlCol="0">
            <a:spAutoFit/>
          </a:bodyPr>
          <a:lstStyle/>
          <a:p>
            <a:pPr marL="12700">
              <a:lnSpc>
                <a:spcPct val="100000"/>
              </a:lnSpc>
              <a:spcBef>
                <a:spcPts val="135"/>
              </a:spcBef>
            </a:pPr>
            <a:r>
              <a:rPr b="1" spc="-235" dirty="0">
                <a:latin typeface="Arial"/>
                <a:cs typeface="Arial"/>
              </a:rPr>
              <a:t>Karl </a:t>
            </a:r>
            <a:r>
              <a:rPr b="1" spc="-240" dirty="0">
                <a:latin typeface="Arial"/>
                <a:cs typeface="Arial"/>
              </a:rPr>
              <a:t>Friedrich</a:t>
            </a:r>
            <a:r>
              <a:rPr b="1" spc="509" dirty="0">
                <a:latin typeface="Arial"/>
                <a:cs typeface="Arial"/>
              </a:rPr>
              <a:t> </a:t>
            </a:r>
            <a:r>
              <a:rPr b="1" spc="-509" dirty="0">
                <a:latin typeface="Arial"/>
                <a:cs typeface="Arial"/>
              </a:rPr>
              <a:t>Gauss</a:t>
            </a:r>
          </a:p>
        </p:txBody>
      </p:sp>
      <p:sp>
        <p:nvSpPr>
          <p:cNvPr id="9" name="正方形/長方形 8"/>
          <p:cNvSpPr/>
          <p:nvPr/>
        </p:nvSpPr>
        <p:spPr>
          <a:xfrm>
            <a:off x="8756650" y="8725571"/>
            <a:ext cx="10052050" cy="1384995"/>
          </a:xfrm>
          <a:prstGeom prst="rect">
            <a:avLst/>
          </a:prstGeom>
        </p:spPr>
        <p:txBody>
          <a:bodyPr>
            <a:spAutoFit/>
          </a:bodyPr>
          <a:lstStyle/>
          <a:p>
            <a:r>
              <a:rPr lang="en-US" altLang="ja-JP" sz="2800" dirty="0"/>
              <a:t>Carl Friedrich Gauss used a method of </a:t>
            </a:r>
            <a:r>
              <a:rPr lang="en-US" altLang="ja-JP" sz="2800" dirty="0">
                <a:solidFill>
                  <a:srgbClr val="FF0000"/>
                </a:solidFill>
              </a:rPr>
              <a:t>least</a:t>
            </a:r>
            <a:r>
              <a:rPr lang="en-US" altLang="ja-JP" sz="2800" dirty="0"/>
              <a:t> </a:t>
            </a:r>
            <a:r>
              <a:rPr lang="en-US" altLang="ja-JP" sz="2800" dirty="0">
                <a:solidFill>
                  <a:srgbClr val="FF0000"/>
                </a:solidFill>
              </a:rPr>
              <a:t>squares</a:t>
            </a:r>
            <a:r>
              <a:rPr lang="en-US" altLang="ja-JP" sz="2800" dirty="0"/>
              <a:t> to accurately </a:t>
            </a:r>
            <a:r>
              <a:rPr lang="en-US" altLang="ja-JP" sz="2800" dirty="0">
                <a:solidFill>
                  <a:srgbClr val="FF0000"/>
                </a:solidFill>
              </a:rPr>
              <a:t>estimate</a:t>
            </a:r>
            <a:r>
              <a:rPr lang="en-US" altLang="ja-JP" sz="2800" dirty="0"/>
              <a:t> Ceres </a:t>
            </a:r>
            <a:r>
              <a:rPr lang="en-US" altLang="ja-JP" sz="2800" dirty="0" smtClean="0">
                <a:solidFill>
                  <a:srgbClr val="FF0000"/>
                </a:solidFill>
              </a:rPr>
              <a:t>orbital</a:t>
            </a:r>
            <a:r>
              <a:rPr lang="ja-JP" altLang="en-US" sz="2800" dirty="0" smtClean="0"/>
              <a:t>（軌道）</a:t>
            </a:r>
            <a:r>
              <a:rPr lang="en-US" altLang="ja-JP" sz="2800" dirty="0" smtClean="0"/>
              <a:t> </a:t>
            </a:r>
            <a:r>
              <a:rPr lang="en-US" altLang="ja-JP" sz="2800" dirty="0">
                <a:solidFill>
                  <a:srgbClr val="FF0000"/>
                </a:solidFill>
              </a:rPr>
              <a:t>parameters</a:t>
            </a:r>
            <a:r>
              <a:rPr lang="en-US" altLang="ja-JP" sz="2800" dirty="0"/>
              <a:t> based on Piazzi’s published measurements. </a:t>
            </a:r>
            <a:endParaRPr lang="ja-JP" alt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391549" y="2052864"/>
            <a:ext cx="3756154" cy="2309527"/>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3588979" y="3746347"/>
            <a:ext cx="490855" cy="528320"/>
          </a:xfrm>
          <a:prstGeom prst="rect">
            <a:avLst/>
          </a:prstGeom>
        </p:spPr>
        <p:txBody>
          <a:bodyPr vert="horz" wrap="square" lIns="0" tIns="12065" rIns="0" bIns="0" rtlCol="0">
            <a:spAutoFit/>
          </a:bodyPr>
          <a:lstStyle/>
          <a:p>
            <a:pPr marL="12700">
              <a:lnSpc>
                <a:spcPct val="100000"/>
              </a:lnSpc>
              <a:spcBef>
                <a:spcPts val="95"/>
              </a:spcBef>
            </a:pPr>
            <a:r>
              <a:rPr sz="3300" b="1" i="1" spc="340" dirty="0">
                <a:solidFill>
                  <a:srgbClr val="5E5E5E"/>
                </a:solidFill>
                <a:latin typeface="Calibri"/>
                <a:cs typeface="Calibri"/>
              </a:rPr>
              <a:t>R</a:t>
            </a:r>
            <a:r>
              <a:rPr sz="3300" i="1" spc="250" dirty="0">
                <a:solidFill>
                  <a:srgbClr val="5E5E5E"/>
                </a:solidFill>
                <a:latin typeface="Trebuchet MS"/>
                <a:cs typeface="Trebuchet MS"/>
              </a:rPr>
              <a:t>?</a:t>
            </a:r>
            <a:endParaRPr sz="3300">
              <a:latin typeface="Trebuchet MS"/>
              <a:cs typeface="Trebuchet MS"/>
            </a:endParaRPr>
          </a:p>
        </p:txBody>
      </p:sp>
      <p:sp>
        <p:nvSpPr>
          <p:cNvPr id="4" name="object 4"/>
          <p:cNvSpPr txBox="1">
            <a:spLocks noGrp="1"/>
          </p:cNvSpPr>
          <p:nvPr>
            <p:ph type="title"/>
          </p:nvPr>
        </p:nvSpPr>
        <p:spPr>
          <a:xfrm>
            <a:off x="835441" y="741203"/>
            <a:ext cx="7333615" cy="930275"/>
          </a:xfrm>
          <a:prstGeom prst="rect">
            <a:avLst/>
          </a:prstGeom>
        </p:spPr>
        <p:txBody>
          <a:bodyPr vert="horz" wrap="square" lIns="0" tIns="17145" rIns="0" bIns="0" rtlCol="0">
            <a:spAutoFit/>
          </a:bodyPr>
          <a:lstStyle/>
          <a:p>
            <a:pPr marL="12700">
              <a:lnSpc>
                <a:spcPct val="100000"/>
              </a:lnSpc>
              <a:spcBef>
                <a:spcPts val="135"/>
              </a:spcBef>
            </a:pPr>
            <a:r>
              <a:rPr b="1" spc="-250" dirty="0">
                <a:latin typeface="Arial"/>
                <a:cs typeface="Arial"/>
              </a:rPr>
              <a:t>Estimating</a:t>
            </a:r>
            <a:r>
              <a:rPr b="1" spc="135" dirty="0">
                <a:latin typeface="Arial"/>
                <a:cs typeface="Arial"/>
              </a:rPr>
              <a:t> </a:t>
            </a:r>
            <a:r>
              <a:rPr b="1" spc="-315" dirty="0">
                <a:latin typeface="Arial"/>
                <a:cs typeface="Arial"/>
              </a:rPr>
              <a:t>Resistance</a:t>
            </a:r>
          </a:p>
        </p:txBody>
      </p:sp>
      <p:sp>
        <p:nvSpPr>
          <p:cNvPr id="5" name="object 5"/>
          <p:cNvSpPr/>
          <p:nvPr/>
        </p:nvSpPr>
        <p:spPr>
          <a:xfrm>
            <a:off x="1476394" y="2533954"/>
            <a:ext cx="2797187" cy="124897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273581" y="2533954"/>
            <a:ext cx="4621834" cy="1248972"/>
          </a:xfrm>
          <a:prstGeom prst="rect">
            <a:avLst/>
          </a:prstGeom>
          <a:blipFill>
            <a:blip r:embed="rId4" cstate="print"/>
            <a:stretch>
              <a:fillRect/>
            </a:stretch>
          </a:blipFill>
        </p:spPr>
        <p:txBody>
          <a:bodyPr wrap="square" lIns="0" tIns="0" rIns="0" bIns="0" rtlCol="0"/>
          <a:lstStyle/>
          <a:p>
            <a:endParaRPr/>
          </a:p>
        </p:txBody>
      </p:sp>
      <p:graphicFrame>
        <p:nvGraphicFramePr>
          <p:cNvPr id="7" name="object 7"/>
          <p:cNvGraphicFramePr>
            <a:graphicFrameLocks noGrp="1"/>
          </p:cNvGraphicFramePr>
          <p:nvPr/>
        </p:nvGraphicFramePr>
        <p:xfrm>
          <a:off x="1471159" y="2528718"/>
          <a:ext cx="7418705" cy="6244860"/>
        </p:xfrm>
        <a:graphic>
          <a:graphicData uri="http://schemas.openxmlformats.org/drawingml/2006/table">
            <a:tbl>
              <a:tblPr firstRow="1" bandRow="1">
                <a:tableStyleId>{2D5ABB26-0587-4C30-8999-92F81FD0307C}</a:tableStyleId>
              </a:tblPr>
              <a:tblGrid>
                <a:gridCol w="2797175">
                  <a:extLst>
                    <a:ext uri="{9D8B030D-6E8A-4147-A177-3AD203B41FA5}">
                      <a16:colId xmlns:a16="http://schemas.microsoft.com/office/drawing/2014/main" val="20000"/>
                    </a:ext>
                  </a:extLst>
                </a:gridCol>
                <a:gridCol w="4621530">
                  <a:extLst>
                    <a:ext uri="{9D8B030D-6E8A-4147-A177-3AD203B41FA5}">
                      <a16:colId xmlns:a16="http://schemas.microsoft.com/office/drawing/2014/main" val="20001"/>
                    </a:ext>
                  </a:extLst>
                </a:gridCol>
              </a:tblGrid>
              <a:tr h="1248972">
                <a:tc>
                  <a:txBody>
                    <a:bodyPr/>
                    <a:lstStyle/>
                    <a:p>
                      <a:pPr marL="3810" algn="ctr">
                        <a:lnSpc>
                          <a:spcPct val="100000"/>
                        </a:lnSpc>
                        <a:spcBef>
                          <a:spcPts val="2305"/>
                        </a:spcBef>
                      </a:pPr>
                      <a:r>
                        <a:rPr sz="3300" b="1" spc="-170" dirty="0">
                          <a:solidFill>
                            <a:srgbClr val="FFFFFF"/>
                          </a:solidFill>
                          <a:latin typeface="Arial"/>
                          <a:cs typeface="Arial"/>
                        </a:rPr>
                        <a:t>Measurement</a:t>
                      </a:r>
                      <a:endParaRPr sz="3300">
                        <a:latin typeface="Arial"/>
                        <a:cs typeface="Arial"/>
                      </a:endParaRPr>
                    </a:p>
                  </a:txBody>
                  <a:tcPr marL="0" marR="0" marT="29273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tcPr>
                </a:tc>
                <a:tc>
                  <a:txBody>
                    <a:bodyPr/>
                    <a:lstStyle/>
                    <a:p>
                      <a:pPr algn="ctr">
                        <a:lnSpc>
                          <a:spcPct val="100000"/>
                        </a:lnSpc>
                        <a:spcBef>
                          <a:spcPts val="2305"/>
                        </a:spcBef>
                      </a:pPr>
                      <a:r>
                        <a:rPr sz="3300" b="1" spc="-190" dirty="0">
                          <a:solidFill>
                            <a:srgbClr val="FFFFFF"/>
                          </a:solidFill>
                          <a:latin typeface="Arial"/>
                          <a:cs typeface="Arial"/>
                        </a:rPr>
                        <a:t>Resistance</a:t>
                      </a:r>
                      <a:r>
                        <a:rPr sz="3300" b="1" spc="75" dirty="0">
                          <a:solidFill>
                            <a:srgbClr val="FFFFFF"/>
                          </a:solidFill>
                          <a:latin typeface="Arial"/>
                          <a:cs typeface="Arial"/>
                        </a:rPr>
                        <a:t> </a:t>
                      </a:r>
                      <a:r>
                        <a:rPr sz="3300" b="1" spc="-185" dirty="0">
                          <a:solidFill>
                            <a:srgbClr val="FFFFFF"/>
                          </a:solidFill>
                          <a:latin typeface="Arial"/>
                          <a:cs typeface="Arial"/>
                        </a:rPr>
                        <a:t>(Ohms)</a:t>
                      </a:r>
                      <a:endParaRPr sz="3300">
                        <a:latin typeface="Arial"/>
                        <a:cs typeface="Arial"/>
                      </a:endParaRPr>
                    </a:p>
                  </a:txBody>
                  <a:tcPr marL="0" marR="0" marT="29273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tcPr>
                </a:tc>
                <a:extLst>
                  <a:ext uri="{0D108BD9-81ED-4DB2-BD59-A6C34878D82A}">
                    <a16:rowId xmlns:a16="http://schemas.microsoft.com/office/drawing/2014/main" val="10000"/>
                  </a:ext>
                </a:extLst>
              </a:tr>
              <a:tr h="1248972">
                <a:tc>
                  <a:txBody>
                    <a:bodyPr/>
                    <a:lstStyle/>
                    <a:p>
                      <a:pPr algn="ctr">
                        <a:lnSpc>
                          <a:spcPct val="100000"/>
                        </a:lnSpc>
                        <a:spcBef>
                          <a:spcPts val="2365"/>
                        </a:spcBef>
                      </a:pPr>
                      <a:r>
                        <a:rPr sz="3300" dirty="0">
                          <a:latin typeface="Arial"/>
                          <a:cs typeface="Arial"/>
                        </a:rPr>
                        <a:t>1</a:t>
                      </a:r>
                      <a:endParaRPr sz="3300">
                        <a:latin typeface="Arial"/>
                        <a:cs typeface="Arial"/>
                      </a:endParaRPr>
                    </a:p>
                  </a:txBody>
                  <a:tcPr marL="0" marR="0" marT="30035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marL="635" algn="ctr">
                        <a:lnSpc>
                          <a:spcPct val="100000"/>
                        </a:lnSpc>
                        <a:spcBef>
                          <a:spcPts val="2365"/>
                        </a:spcBef>
                      </a:pPr>
                      <a:r>
                        <a:rPr sz="3300" spc="175" dirty="0">
                          <a:latin typeface="Arial"/>
                          <a:cs typeface="Arial"/>
                        </a:rPr>
                        <a:t>1068</a:t>
                      </a:r>
                      <a:endParaRPr sz="3300">
                        <a:latin typeface="Arial"/>
                        <a:cs typeface="Arial"/>
                      </a:endParaRPr>
                    </a:p>
                  </a:txBody>
                  <a:tcPr marL="0" marR="0" marT="30035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extLst>
                  <a:ext uri="{0D108BD9-81ED-4DB2-BD59-A6C34878D82A}">
                    <a16:rowId xmlns:a16="http://schemas.microsoft.com/office/drawing/2014/main" val="10001"/>
                  </a:ext>
                </a:extLst>
              </a:tr>
              <a:tr h="1248972">
                <a:tc>
                  <a:txBody>
                    <a:bodyPr/>
                    <a:lstStyle/>
                    <a:p>
                      <a:pPr algn="ctr">
                        <a:lnSpc>
                          <a:spcPct val="100000"/>
                        </a:lnSpc>
                        <a:spcBef>
                          <a:spcPts val="2340"/>
                        </a:spcBef>
                      </a:pPr>
                      <a:r>
                        <a:rPr sz="3300" dirty="0">
                          <a:latin typeface="Arial"/>
                          <a:cs typeface="Arial"/>
                        </a:rPr>
                        <a:t>2</a:t>
                      </a:r>
                      <a:endParaRPr sz="3300">
                        <a:latin typeface="Arial"/>
                        <a:cs typeface="Arial"/>
                      </a:endParaRPr>
                    </a:p>
                  </a:txBody>
                  <a:tcPr marL="0" marR="0" marT="29718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algn="ctr">
                        <a:lnSpc>
                          <a:spcPct val="100000"/>
                        </a:lnSpc>
                        <a:spcBef>
                          <a:spcPts val="2340"/>
                        </a:spcBef>
                      </a:pPr>
                      <a:r>
                        <a:rPr sz="3300" spc="175" dirty="0">
                          <a:latin typeface="Arial"/>
                          <a:cs typeface="Arial"/>
                        </a:rPr>
                        <a:t>988</a:t>
                      </a:r>
                      <a:endParaRPr sz="3300">
                        <a:latin typeface="Arial"/>
                        <a:cs typeface="Arial"/>
                      </a:endParaRPr>
                    </a:p>
                  </a:txBody>
                  <a:tcPr marL="0" marR="0" marT="29718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extLst>
                  <a:ext uri="{0D108BD9-81ED-4DB2-BD59-A6C34878D82A}">
                    <a16:rowId xmlns:a16="http://schemas.microsoft.com/office/drawing/2014/main" val="10002"/>
                  </a:ext>
                </a:extLst>
              </a:tr>
              <a:tr h="1248972">
                <a:tc>
                  <a:txBody>
                    <a:bodyPr/>
                    <a:lstStyle/>
                    <a:p>
                      <a:pPr algn="ctr">
                        <a:lnSpc>
                          <a:spcPct val="100000"/>
                        </a:lnSpc>
                        <a:spcBef>
                          <a:spcPts val="2320"/>
                        </a:spcBef>
                      </a:pPr>
                      <a:r>
                        <a:rPr sz="3300" dirty="0">
                          <a:latin typeface="Arial"/>
                          <a:cs typeface="Arial"/>
                        </a:rPr>
                        <a:t>3</a:t>
                      </a:r>
                      <a:endParaRPr sz="3300">
                        <a:latin typeface="Arial"/>
                        <a:cs typeface="Arial"/>
                      </a:endParaRPr>
                    </a:p>
                  </a:txBody>
                  <a:tcPr marL="0" marR="0" marT="29464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marL="635" algn="ctr">
                        <a:lnSpc>
                          <a:spcPct val="100000"/>
                        </a:lnSpc>
                        <a:spcBef>
                          <a:spcPts val="2320"/>
                        </a:spcBef>
                      </a:pPr>
                      <a:r>
                        <a:rPr sz="3300" spc="175" dirty="0">
                          <a:latin typeface="Arial"/>
                          <a:cs typeface="Arial"/>
                        </a:rPr>
                        <a:t>1002</a:t>
                      </a:r>
                      <a:endParaRPr sz="3300">
                        <a:latin typeface="Arial"/>
                        <a:cs typeface="Arial"/>
                      </a:endParaRPr>
                    </a:p>
                  </a:txBody>
                  <a:tcPr marL="0" marR="0" marT="29464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extLst>
                  <a:ext uri="{0D108BD9-81ED-4DB2-BD59-A6C34878D82A}">
                    <a16:rowId xmlns:a16="http://schemas.microsoft.com/office/drawing/2014/main" val="10003"/>
                  </a:ext>
                </a:extLst>
              </a:tr>
              <a:tr h="1248972">
                <a:tc>
                  <a:txBody>
                    <a:bodyPr/>
                    <a:lstStyle/>
                    <a:p>
                      <a:pPr algn="ctr">
                        <a:lnSpc>
                          <a:spcPct val="100000"/>
                        </a:lnSpc>
                        <a:spcBef>
                          <a:spcPts val="2375"/>
                        </a:spcBef>
                      </a:pPr>
                      <a:r>
                        <a:rPr sz="3300" dirty="0">
                          <a:latin typeface="Arial"/>
                          <a:cs typeface="Arial"/>
                        </a:rPr>
                        <a:t>4</a:t>
                      </a:r>
                      <a:endParaRPr sz="3300">
                        <a:latin typeface="Arial"/>
                        <a:cs typeface="Arial"/>
                      </a:endParaRPr>
                    </a:p>
                  </a:txBody>
                  <a:tcPr marL="0" marR="0" marT="30162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algn="ctr">
                        <a:lnSpc>
                          <a:spcPct val="100000"/>
                        </a:lnSpc>
                        <a:spcBef>
                          <a:spcPts val="2375"/>
                        </a:spcBef>
                      </a:pPr>
                      <a:r>
                        <a:rPr sz="3300" spc="175" dirty="0">
                          <a:latin typeface="Arial"/>
                          <a:cs typeface="Arial"/>
                        </a:rPr>
                        <a:t>996</a:t>
                      </a:r>
                      <a:endParaRPr sz="3300">
                        <a:latin typeface="Arial"/>
                        <a:cs typeface="Arial"/>
                      </a:endParaRPr>
                    </a:p>
                  </a:txBody>
                  <a:tcPr marL="0" marR="0" marT="30162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extLst>
                  <a:ext uri="{0D108BD9-81ED-4DB2-BD59-A6C34878D82A}">
                    <a16:rowId xmlns:a16="http://schemas.microsoft.com/office/drawing/2014/main" val="10004"/>
                  </a:ext>
                </a:extLst>
              </a:tr>
            </a:tbl>
          </a:graphicData>
        </a:graphic>
      </p:graphicFrame>
      <p:sp>
        <p:nvSpPr>
          <p:cNvPr id="8" name="正方形/長方形 7"/>
          <p:cNvSpPr/>
          <p:nvPr/>
        </p:nvSpPr>
        <p:spPr>
          <a:xfrm>
            <a:off x="9290050" y="5470009"/>
            <a:ext cx="8971940" cy="954107"/>
          </a:xfrm>
          <a:prstGeom prst="rect">
            <a:avLst/>
          </a:prstGeom>
        </p:spPr>
        <p:txBody>
          <a:bodyPr wrap="square">
            <a:spAutoFit/>
          </a:bodyPr>
          <a:lstStyle/>
          <a:p>
            <a:r>
              <a:rPr lang="en-US" altLang="ja-JP" sz="2800" dirty="0">
                <a:solidFill>
                  <a:srgbClr val="000000"/>
                </a:solidFill>
                <a:latin typeface="BNYCSS+HelveticaNeue"/>
              </a:rPr>
              <a:t>the resistor has a gold band, which indicates that it can vary by as much as 5%. </a:t>
            </a:r>
            <a:endParaRPr lang="ja-JP" alt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124603" y="7521627"/>
            <a:ext cx="3030220" cy="1047115"/>
          </a:xfrm>
          <a:prstGeom prst="rect">
            <a:avLst/>
          </a:prstGeom>
          <a:ln w="20941">
            <a:solidFill>
              <a:srgbClr val="5E5E5E"/>
            </a:solidFill>
          </a:ln>
        </p:spPr>
        <p:txBody>
          <a:bodyPr vert="horz" wrap="square" lIns="0" tIns="175260" rIns="0" bIns="0" rtlCol="0">
            <a:spAutoFit/>
          </a:bodyPr>
          <a:lstStyle/>
          <a:p>
            <a:pPr marL="748030">
              <a:lnSpc>
                <a:spcPct val="100000"/>
              </a:lnSpc>
              <a:spcBef>
                <a:spcPts val="1380"/>
              </a:spcBef>
            </a:pPr>
            <a:r>
              <a:rPr sz="3300" i="1" spc="-5" dirty="0">
                <a:latin typeface="Times New Roman"/>
                <a:cs typeface="Times New Roman"/>
              </a:rPr>
              <a:t>y </a:t>
            </a:r>
            <a:r>
              <a:rPr sz="3300" spc="-365" dirty="0">
                <a:latin typeface="Lucida Sans Unicode"/>
                <a:cs typeface="Lucida Sans Unicode"/>
              </a:rPr>
              <a:t>= </a:t>
            </a:r>
            <a:r>
              <a:rPr sz="3300" i="1" spc="-5" dirty="0">
                <a:latin typeface="Times New Roman"/>
                <a:cs typeface="Times New Roman"/>
              </a:rPr>
              <a:t>x </a:t>
            </a:r>
            <a:r>
              <a:rPr sz="3300" spc="-365" dirty="0">
                <a:latin typeface="Lucida Sans Unicode"/>
                <a:cs typeface="Lucida Sans Unicode"/>
              </a:rPr>
              <a:t>+</a:t>
            </a:r>
            <a:r>
              <a:rPr sz="3300" spc="-785" dirty="0">
                <a:latin typeface="Lucida Sans Unicode"/>
                <a:cs typeface="Lucida Sans Unicode"/>
              </a:rPr>
              <a:t> </a:t>
            </a:r>
            <a:r>
              <a:rPr sz="3300" i="1" spc="-5" dirty="0">
                <a:latin typeface="Times New Roman"/>
                <a:cs typeface="Times New Roman"/>
              </a:rPr>
              <a:t>v</a:t>
            </a:r>
            <a:endParaRPr sz="3300">
              <a:latin typeface="Times New Roman"/>
              <a:cs typeface="Times New Roman"/>
            </a:endParaRPr>
          </a:p>
        </p:txBody>
      </p:sp>
      <p:sp>
        <p:nvSpPr>
          <p:cNvPr id="3" name="object 3"/>
          <p:cNvSpPr txBox="1"/>
          <p:nvPr/>
        </p:nvSpPr>
        <p:spPr>
          <a:xfrm>
            <a:off x="9630985" y="2632947"/>
            <a:ext cx="6831965" cy="4183838"/>
          </a:xfrm>
          <a:prstGeom prst="rect">
            <a:avLst/>
          </a:prstGeom>
        </p:spPr>
        <p:txBody>
          <a:bodyPr vert="horz" wrap="square" lIns="0" tIns="15875" rIns="0" bIns="0" rtlCol="0">
            <a:spAutoFit/>
          </a:bodyPr>
          <a:lstStyle/>
          <a:p>
            <a:pPr marL="64769" marR="5080">
              <a:lnSpc>
                <a:spcPct val="100000"/>
              </a:lnSpc>
              <a:spcBef>
                <a:spcPts val="125"/>
              </a:spcBef>
              <a:tabLst>
                <a:tab pos="1166495" algn="l"/>
              </a:tabLst>
            </a:pPr>
            <a:r>
              <a:rPr sz="3300" spc="10" dirty="0">
                <a:solidFill>
                  <a:srgbClr val="002A5C"/>
                </a:solidFill>
                <a:latin typeface="Arial"/>
                <a:cs typeface="Arial"/>
              </a:rPr>
              <a:t>Let</a:t>
            </a:r>
            <a:r>
              <a:rPr sz="3300" spc="295" dirty="0">
                <a:solidFill>
                  <a:srgbClr val="002A5C"/>
                </a:solidFill>
                <a:latin typeface="Arial"/>
                <a:cs typeface="Arial"/>
              </a:rPr>
              <a:t> </a:t>
            </a:r>
            <a:r>
              <a:rPr sz="4950" i="1" spc="-7" baseline="4208" dirty="0">
                <a:latin typeface="Times New Roman"/>
                <a:cs typeface="Times New Roman"/>
              </a:rPr>
              <a:t>x	</a:t>
            </a:r>
            <a:r>
              <a:rPr sz="3300" spc="-80" dirty="0">
                <a:solidFill>
                  <a:srgbClr val="002A5C"/>
                </a:solidFill>
                <a:latin typeface="Arial"/>
                <a:cs typeface="Arial"/>
              </a:rPr>
              <a:t>be </a:t>
            </a:r>
            <a:r>
              <a:rPr sz="3300" spc="10" dirty="0">
                <a:solidFill>
                  <a:srgbClr val="002A5C"/>
                </a:solidFill>
                <a:latin typeface="Arial"/>
                <a:cs typeface="Arial"/>
              </a:rPr>
              <a:t>the </a:t>
            </a:r>
            <a:r>
              <a:rPr sz="3300" spc="-35" dirty="0">
                <a:solidFill>
                  <a:srgbClr val="002A5C"/>
                </a:solidFill>
                <a:latin typeface="Arial"/>
                <a:cs typeface="Arial"/>
              </a:rPr>
              <a:t>resistance. </a:t>
            </a:r>
            <a:r>
              <a:rPr sz="3300" spc="-110" dirty="0">
                <a:solidFill>
                  <a:srgbClr val="002A5C"/>
                </a:solidFill>
                <a:latin typeface="Arial"/>
                <a:cs typeface="Arial"/>
              </a:rPr>
              <a:t>Assume </a:t>
            </a:r>
            <a:r>
              <a:rPr sz="3300" spc="190" dirty="0">
                <a:solidFill>
                  <a:srgbClr val="002A5C"/>
                </a:solidFill>
                <a:latin typeface="Arial"/>
                <a:cs typeface="Arial"/>
              </a:rPr>
              <a:t>it </a:t>
            </a:r>
            <a:r>
              <a:rPr sz="3300" spc="5" dirty="0">
                <a:solidFill>
                  <a:srgbClr val="002A5C"/>
                </a:solidFill>
                <a:latin typeface="Arial"/>
                <a:cs typeface="Arial"/>
              </a:rPr>
              <a:t>is  </a:t>
            </a:r>
            <a:r>
              <a:rPr sz="3300" spc="-175" dirty="0">
                <a:solidFill>
                  <a:srgbClr val="002A5C"/>
                </a:solidFill>
                <a:latin typeface="Arial"/>
                <a:cs typeface="Arial"/>
              </a:rPr>
              <a:t>a </a:t>
            </a:r>
            <a:r>
              <a:rPr sz="3300" b="1" spc="-145" dirty="0">
                <a:solidFill>
                  <a:srgbClr val="FF0000"/>
                </a:solidFill>
                <a:latin typeface="Arial"/>
                <a:cs typeface="Arial"/>
              </a:rPr>
              <a:t>constant</a:t>
            </a:r>
            <a:r>
              <a:rPr sz="3300" spc="-145" dirty="0">
                <a:solidFill>
                  <a:srgbClr val="002A5C"/>
                </a:solidFill>
                <a:latin typeface="Arial"/>
                <a:cs typeface="Arial"/>
              </a:rPr>
              <a:t>, </a:t>
            </a:r>
            <a:r>
              <a:rPr sz="3300" spc="70" dirty="0">
                <a:solidFill>
                  <a:srgbClr val="002A5C"/>
                </a:solidFill>
                <a:latin typeface="Arial"/>
                <a:cs typeface="Arial"/>
              </a:rPr>
              <a:t>but</a:t>
            </a:r>
            <a:r>
              <a:rPr sz="3300" spc="600" dirty="0">
                <a:solidFill>
                  <a:srgbClr val="002A5C"/>
                </a:solidFill>
                <a:latin typeface="Arial"/>
                <a:cs typeface="Arial"/>
              </a:rPr>
              <a:t> </a:t>
            </a:r>
            <a:r>
              <a:rPr sz="3300" b="1" spc="-185" dirty="0">
                <a:solidFill>
                  <a:srgbClr val="002A5C"/>
                </a:solidFill>
                <a:latin typeface="Arial"/>
                <a:cs typeface="Arial"/>
              </a:rPr>
              <a:t>unknown</a:t>
            </a:r>
            <a:r>
              <a:rPr sz="3300" spc="-185" dirty="0">
                <a:solidFill>
                  <a:srgbClr val="002A5C"/>
                </a:solidFill>
                <a:latin typeface="Arial"/>
                <a:cs typeface="Arial"/>
              </a:rPr>
              <a:t>.</a:t>
            </a:r>
            <a:endParaRPr sz="3300" dirty="0">
              <a:latin typeface="Arial"/>
              <a:cs typeface="Arial"/>
            </a:endParaRPr>
          </a:p>
          <a:p>
            <a:pPr>
              <a:lnSpc>
                <a:spcPct val="100000"/>
              </a:lnSpc>
              <a:spcBef>
                <a:spcPts val="30"/>
              </a:spcBef>
            </a:pPr>
            <a:endParaRPr sz="4700" dirty="0">
              <a:latin typeface="Times New Roman"/>
              <a:cs typeface="Times New Roman"/>
            </a:endParaRPr>
          </a:p>
          <a:p>
            <a:pPr marL="12700" marR="635635">
              <a:lnSpc>
                <a:spcPct val="100000"/>
              </a:lnSpc>
            </a:pPr>
            <a:r>
              <a:rPr sz="3300" spc="-325" dirty="0">
                <a:solidFill>
                  <a:srgbClr val="002A5C"/>
                </a:solidFill>
                <a:latin typeface="Arial"/>
                <a:cs typeface="Arial"/>
              </a:rPr>
              <a:t>We </a:t>
            </a:r>
            <a:r>
              <a:rPr sz="3300" spc="-80" dirty="0">
                <a:solidFill>
                  <a:srgbClr val="002A5C"/>
                </a:solidFill>
                <a:latin typeface="Arial"/>
                <a:cs typeface="Arial"/>
              </a:rPr>
              <a:t>make </a:t>
            </a:r>
            <a:r>
              <a:rPr sz="3300" spc="-55" dirty="0">
                <a:solidFill>
                  <a:srgbClr val="002A5C"/>
                </a:solidFill>
                <a:latin typeface="Arial"/>
                <a:cs typeface="Arial"/>
              </a:rPr>
              <a:t>measurements, </a:t>
            </a:r>
            <a:r>
              <a:rPr sz="4950" i="1" spc="-82" baseline="1683" dirty="0">
                <a:latin typeface="Times New Roman"/>
                <a:cs typeface="Times New Roman"/>
              </a:rPr>
              <a:t>y</a:t>
            </a:r>
            <a:r>
              <a:rPr sz="3300" spc="-55" dirty="0">
                <a:solidFill>
                  <a:srgbClr val="002A5C"/>
                </a:solidFill>
                <a:latin typeface="Arial"/>
                <a:cs typeface="Arial"/>
              </a:rPr>
              <a:t>, </a:t>
            </a:r>
            <a:r>
              <a:rPr sz="3300" spc="5" dirty="0">
                <a:solidFill>
                  <a:srgbClr val="002A5C"/>
                </a:solidFill>
                <a:latin typeface="Arial"/>
                <a:cs typeface="Arial"/>
              </a:rPr>
              <a:t>of </a:t>
            </a:r>
            <a:r>
              <a:rPr sz="3300" spc="10" dirty="0">
                <a:solidFill>
                  <a:srgbClr val="002A5C"/>
                </a:solidFill>
                <a:latin typeface="Arial"/>
                <a:cs typeface="Arial"/>
              </a:rPr>
              <a:t>the  </a:t>
            </a:r>
            <a:r>
              <a:rPr sz="3300" spc="-35" dirty="0">
                <a:solidFill>
                  <a:srgbClr val="002A5C"/>
                </a:solidFill>
                <a:latin typeface="Arial"/>
                <a:cs typeface="Arial"/>
              </a:rPr>
              <a:t>resistance.</a:t>
            </a:r>
            <a:endParaRPr sz="3300" dirty="0">
              <a:latin typeface="Arial"/>
              <a:cs typeface="Arial"/>
            </a:endParaRPr>
          </a:p>
          <a:p>
            <a:pPr marL="74930" marR="900430">
              <a:lnSpc>
                <a:spcPct val="100000"/>
              </a:lnSpc>
              <a:spcBef>
                <a:spcPts val="3130"/>
              </a:spcBef>
              <a:tabLst>
                <a:tab pos="3734435" algn="l"/>
              </a:tabLst>
            </a:pPr>
            <a:r>
              <a:rPr sz="3300" spc="-325" dirty="0">
                <a:solidFill>
                  <a:srgbClr val="002A5C"/>
                </a:solidFill>
                <a:latin typeface="Arial"/>
                <a:cs typeface="Arial"/>
              </a:rPr>
              <a:t>We </a:t>
            </a:r>
            <a:r>
              <a:rPr sz="3300" spc="-25" dirty="0">
                <a:solidFill>
                  <a:srgbClr val="002A5C"/>
                </a:solidFill>
                <a:latin typeface="Arial"/>
                <a:cs typeface="Arial"/>
              </a:rPr>
              <a:t>model </a:t>
            </a:r>
            <a:r>
              <a:rPr sz="3300" spc="-55" dirty="0">
                <a:solidFill>
                  <a:srgbClr val="002A5C"/>
                </a:solidFill>
                <a:latin typeface="Arial"/>
                <a:cs typeface="Arial"/>
              </a:rPr>
              <a:t>our </a:t>
            </a:r>
            <a:r>
              <a:rPr sz="3300" spc="-65" dirty="0">
                <a:solidFill>
                  <a:srgbClr val="002A5C"/>
                </a:solidFill>
                <a:latin typeface="Arial"/>
                <a:cs typeface="Arial"/>
              </a:rPr>
              <a:t>measurements </a:t>
            </a:r>
            <a:r>
              <a:rPr sz="3300" spc="-175" dirty="0">
                <a:solidFill>
                  <a:srgbClr val="002A5C"/>
                </a:solidFill>
                <a:latin typeface="Arial"/>
                <a:cs typeface="Arial"/>
              </a:rPr>
              <a:t>as  </a:t>
            </a:r>
            <a:r>
              <a:rPr sz="3300" spc="-10" dirty="0">
                <a:solidFill>
                  <a:srgbClr val="002A5C"/>
                </a:solidFill>
                <a:latin typeface="Arial"/>
                <a:cs typeface="Arial"/>
              </a:rPr>
              <a:t>corrupted</a:t>
            </a:r>
            <a:r>
              <a:rPr sz="3300" spc="95" dirty="0">
                <a:solidFill>
                  <a:srgbClr val="002A5C"/>
                </a:solidFill>
                <a:latin typeface="Arial"/>
                <a:cs typeface="Arial"/>
              </a:rPr>
              <a:t> </a:t>
            </a:r>
            <a:r>
              <a:rPr sz="3300" spc="-80" dirty="0">
                <a:solidFill>
                  <a:srgbClr val="002A5C"/>
                </a:solidFill>
                <a:latin typeface="Arial"/>
                <a:cs typeface="Arial"/>
              </a:rPr>
              <a:t>by</a:t>
            </a:r>
            <a:r>
              <a:rPr sz="3300" spc="100" dirty="0">
                <a:solidFill>
                  <a:srgbClr val="002A5C"/>
                </a:solidFill>
                <a:latin typeface="Arial"/>
                <a:cs typeface="Arial"/>
              </a:rPr>
              <a:t> </a:t>
            </a:r>
            <a:r>
              <a:rPr sz="3300" spc="-65" dirty="0">
                <a:solidFill>
                  <a:srgbClr val="002A5C"/>
                </a:solidFill>
                <a:latin typeface="Arial"/>
                <a:cs typeface="Arial"/>
              </a:rPr>
              <a:t>noise	</a:t>
            </a:r>
            <a:r>
              <a:rPr sz="3300" spc="95" dirty="0">
                <a:solidFill>
                  <a:srgbClr val="002A5C"/>
                </a:solidFill>
                <a:latin typeface="Arial"/>
                <a:cs typeface="Arial"/>
              </a:rPr>
              <a:t>.</a:t>
            </a:r>
            <a:endParaRPr sz="3300" dirty="0">
              <a:latin typeface="Arial"/>
              <a:cs typeface="Arial"/>
            </a:endParaRPr>
          </a:p>
        </p:txBody>
      </p:sp>
      <p:sp>
        <p:nvSpPr>
          <p:cNvPr id="4" name="object 4"/>
          <p:cNvSpPr/>
          <p:nvPr/>
        </p:nvSpPr>
        <p:spPr>
          <a:xfrm>
            <a:off x="1476394" y="2533954"/>
            <a:ext cx="2797187" cy="124897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273581" y="2533954"/>
            <a:ext cx="4621834" cy="1248972"/>
          </a:xfrm>
          <a:prstGeom prst="rect">
            <a:avLst/>
          </a:prstGeom>
          <a:blipFill>
            <a:blip r:embed="rId3" cstate="print"/>
            <a:stretch>
              <a:fillRect/>
            </a:stretch>
          </a:blipFill>
        </p:spPr>
        <p:txBody>
          <a:bodyPr wrap="square" lIns="0" tIns="0" rIns="0" bIns="0" rtlCol="0"/>
          <a:lstStyle/>
          <a:p>
            <a:endParaRPr/>
          </a:p>
        </p:txBody>
      </p:sp>
      <p:graphicFrame>
        <p:nvGraphicFramePr>
          <p:cNvPr id="6" name="object 6"/>
          <p:cNvGraphicFramePr>
            <a:graphicFrameLocks noGrp="1"/>
          </p:cNvGraphicFramePr>
          <p:nvPr/>
        </p:nvGraphicFramePr>
        <p:xfrm>
          <a:off x="1471159" y="2528718"/>
          <a:ext cx="7418705" cy="6244860"/>
        </p:xfrm>
        <a:graphic>
          <a:graphicData uri="http://schemas.openxmlformats.org/drawingml/2006/table">
            <a:tbl>
              <a:tblPr firstRow="1" bandRow="1">
                <a:tableStyleId>{2D5ABB26-0587-4C30-8999-92F81FD0307C}</a:tableStyleId>
              </a:tblPr>
              <a:tblGrid>
                <a:gridCol w="2797175">
                  <a:extLst>
                    <a:ext uri="{9D8B030D-6E8A-4147-A177-3AD203B41FA5}">
                      <a16:colId xmlns:a16="http://schemas.microsoft.com/office/drawing/2014/main" val="20000"/>
                    </a:ext>
                  </a:extLst>
                </a:gridCol>
                <a:gridCol w="4621530">
                  <a:extLst>
                    <a:ext uri="{9D8B030D-6E8A-4147-A177-3AD203B41FA5}">
                      <a16:colId xmlns:a16="http://schemas.microsoft.com/office/drawing/2014/main" val="20001"/>
                    </a:ext>
                  </a:extLst>
                </a:gridCol>
              </a:tblGrid>
              <a:tr h="1248972">
                <a:tc>
                  <a:txBody>
                    <a:bodyPr/>
                    <a:lstStyle/>
                    <a:p>
                      <a:pPr marL="3810" algn="ctr">
                        <a:lnSpc>
                          <a:spcPct val="100000"/>
                        </a:lnSpc>
                        <a:spcBef>
                          <a:spcPts val="2305"/>
                        </a:spcBef>
                      </a:pPr>
                      <a:r>
                        <a:rPr sz="3300" b="1" spc="-170" dirty="0">
                          <a:solidFill>
                            <a:srgbClr val="FFFFFF"/>
                          </a:solidFill>
                          <a:latin typeface="Arial"/>
                          <a:cs typeface="Arial"/>
                        </a:rPr>
                        <a:t>Measurement</a:t>
                      </a:r>
                      <a:endParaRPr sz="3300">
                        <a:latin typeface="Arial"/>
                        <a:cs typeface="Arial"/>
                      </a:endParaRPr>
                    </a:p>
                  </a:txBody>
                  <a:tcPr marL="0" marR="0" marT="29273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tcPr>
                </a:tc>
                <a:tc>
                  <a:txBody>
                    <a:bodyPr/>
                    <a:lstStyle/>
                    <a:p>
                      <a:pPr algn="ctr">
                        <a:lnSpc>
                          <a:spcPct val="100000"/>
                        </a:lnSpc>
                        <a:spcBef>
                          <a:spcPts val="2305"/>
                        </a:spcBef>
                      </a:pPr>
                      <a:r>
                        <a:rPr sz="3300" b="1" spc="-190" dirty="0">
                          <a:solidFill>
                            <a:srgbClr val="FFFFFF"/>
                          </a:solidFill>
                          <a:latin typeface="Arial"/>
                          <a:cs typeface="Arial"/>
                        </a:rPr>
                        <a:t>Resistance</a:t>
                      </a:r>
                      <a:r>
                        <a:rPr sz="3300" b="1" spc="75" dirty="0">
                          <a:solidFill>
                            <a:srgbClr val="FFFFFF"/>
                          </a:solidFill>
                          <a:latin typeface="Arial"/>
                          <a:cs typeface="Arial"/>
                        </a:rPr>
                        <a:t> </a:t>
                      </a:r>
                      <a:r>
                        <a:rPr sz="3300" b="1" spc="-185" dirty="0">
                          <a:solidFill>
                            <a:srgbClr val="FFFFFF"/>
                          </a:solidFill>
                          <a:latin typeface="Arial"/>
                          <a:cs typeface="Arial"/>
                        </a:rPr>
                        <a:t>(Ohms)</a:t>
                      </a:r>
                      <a:endParaRPr sz="3300">
                        <a:latin typeface="Arial"/>
                        <a:cs typeface="Arial"/>
                      </a:endParaRPr>
                    </a:p>
                  </a:txBody>
                  <a:tcPr marL="0" marR="0" marT="29273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tcPr>
                </a:tc>
                <a:extLst>
                  <a:ext uri="{0D108BD9-81ED-4DB2-BD59-A6C34878D82A}">
                    <a16:rowId xmlns:a16="http://schemas.microsoft.com/office/drawing/2014/main" val="10000"/>
                  </a:ext>
                </a:extLst>
              </a:tr>
              <a:tr h="1248972">
                <a:tc>
                  <a:txBody>
                    <a:bodyPr/>
                    <a:lstStyle/>
                    <a:p>
                      <a:pPr algn="ctr">
                        <a:lnSpc>
                          <a:spcPct val="100000"/>
                        </a:lnSpc>
                        <a:spcBef>
                          <a:spcPts val="2365"/>
                        </a:spcBef>
                      </a:pPr>
                      <a:r>
                        <a:rPr sz="3300" dirty="0">
                          <a:latin typeface="Arial"/>
                          <a:cs typeface="Arial"/>
                        </a:rPr>
                        <a:t>1</a:t>
                      </a:r>
                      <a:endParaRPr sz="3300">
                        <a:latin typeface="Arial"/>
                        <a:cs typeface="Arial"/>
                      </a:endParaRPr>
                    </a:p>
                  </a:txBody>
                  <a:tcPr marL="0" marR="0" marT="30035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marL="635" algn="ctr">
                        <a:lnSpc>
                          <a:spcPct val="100000"/>
                        </a:lnSpc>
                        <a:spcBef>
                          <a:spcPts val="2365"/>
                        </a:spcBef>
                      </a:pPr>
                      <a:r>
                        <a:rPr sz="3300" spc="175" dirty="0">
                          <a:latin typeface="Arial"/>
                          <a:cs typeface="Arial"/>
                        </a:rPr>
                        <a:t>1068</a:t>
                      </a:r>
                      <a:endParaRPr sz="3300">
                        <a:latin typeface="Arial"/>
                        <a:cs typeface="Arial"/>
                      </a:endParaRPr>
                    </a:p>
                  </a:txBody>
                  <a:tcPr marL="0" marR="0" marT="30035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extLst>
                  <a:ext uri="{0D108BD9-81ED-4DB2-BD59-A6C34878D82A}">
                    <a16:rowId xmlns:a16="http://schemas.microsoft.com/office/drawing/2014/main" val="10001"/>
                  </a:ext>
                </a:extLst>
              </a:tr>
              <a:tr h="1248972">
                <a:tc>
                  <a:txBody>
                    <a:bodyPr/>
                    <a:lstStyle/>
                    <a:p>
                      <a:pPr algn="ctr">
                        <a:lnSpc>
                          <a:spcPct val="100000"/>
                        </a:lnSpc>
                        <a:spcBef>
                          <a:spcPts val="2340"/>
                        </a:spcBef>
                      </a:pPr>
                      <a:r>
                        <a:rPr sz="3300" dirty="0">
                          <a:latin typeface="Arial"/>
                          <a:cs typeface="Arial"/>
                        </a:rPr>
                        <a:t>2</a:t>
                      </a:r>
                      <a:endParaRPr sz="3300">
                        <a:latin typeface="Arial"/>
                        <a:cs typeface="Arial"/>
                      </a:endParaRPr>
                    </a:p>
                  </a:txBody>
                  <a:tcPr marL="0" marR="0" marT="29718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algn="ctr">
                        <a:lnSpc>
                          <a:spcPct val="100000"/>
                        </a:lnSpc>
                        <a:spcBef>
                          <a:spcPts val="2340"/>
                        </a:spcBef>
                      </a:pPr>
                      <a:r>
                        <a:rPr sz="3300" spc="175" dirty="0">
                          <a:latin typeface="Arial"/>
                          <a:cs typeface="Arial"/>
                        </a:rPr>
                        <a:t>988</a:t>
                      </a:r>
                      <a:endParaRPr sz="3300">
                        <a:latin typeface="Arial"/>
                        <a:cs typeface="Arial"/>
                      </a:endParaRPr>
                    </a:p>
                  </a:txBody>
                  <a:tcPr marL="0" marR="0" marT="29718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extLst>
                  <a:ext uri="{0D108BD9-81ED-4DB2-BD59-A6C34878D82A}">
                    <a16:rowId xmlns:a16="http://schemas.microsoft.com/office/drawing/2014/main" val="10002"/>
                  </a:ext>
                </a:extLst>
              </a:tr>
              <a:tr h="1248972">
                <a:tc>
                  <a:txBody>
                    <a:bodyPr/>
                    <a:lstStyle/>
                    <a:p>
                      <a:pPr algn="ctr">
                        <a:lnSpc>
                          <a:spcPct val="100000"/>
                        </a:lnSpc>
                        <a:spcBef>
                          <a:spcPts val="2320"/>
                        </a:spcBef>
                      </a:pPr>
                      <a:r>
                        <a:rPr sz="3300" dirty="0">
                          <a:latin typeface="Arial"/>
                          <a:cs typeface="Arial"/>
                        </a:rPr>
                        <a:t>3</a:t>
                      </a:r>
                      <a:endParaRPr sz="3300">
                        <a:latin typeface="Arial"/>
                        <a:cs typeface="Arial"/>
                      </a:endParaRPr>
                    </a:p>
                  </a:txBody>
                  <a:tcPr marL="0" marR="0" marT="29464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marL="635" algn="ctr">
                        <a:lnSpc>
                          <a:spcPct val="100000"/>
                        </a:lnSpc>
                        <a:spcBef>
                          <a:spcPts val="2320"/>
                        </a:spcBef>
                      </a:pPr>
                      <a:r>
                        <a:rPr sz="3300" spc="175" dirty="0">
                          <a:latin typeface="Arial"/>
                          <a:cs typeface="Arial"/>
                        </a:rPr>
                        <a:t>1002</a:t>
                      </a:r>
                      <a:endParaRPr sz="3300">
                        <a:latin typeface="Arial"/>
                        <a:cs typeface="Arial"/>
                      </a:endParaRPr>
                    </a:p>
                  </a:txBody>
                  <a:tcPr marL="0" marR="0" marT="29464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extLst>
                  <a:ext uri="{0D108BD9-81ED-4DB2-BD59-A6C34878D82A}">
                    <a16:rowId xmlns:a16="http://schemas.microsoft.com/office/drawing/2014/main" val="10003"/>
                  </a:ext>
                </a:extLst>
              </a:tr>
              <a:tr h="1248972">
                <a:tc>
                  <a:txBody>
                    <a:bodyPr/>
                    <a:lstStyle/>
                    <a:p>
                      <a:pPr algn="ctr">
                        <a:lnSpc>
                          <a:spcPct val="100000"/>
                        </a:lnSpc>
                        <a:spcBef>
                          <a:spcPts val="2375"/>
                        </a:spcBef>
                      </a:pPr>
                      <a:r>
                        <a:rPr sz="3300" dirty="0">
                          <a:latin typeface="Arial"/>
                          <a:cs typeface="Arial"/>
                        </a:rPr>
                        <a:t>4</a:t>
                      </a:r>
                      <a:endParaRPr sz="3300">
                        <a:latin typeface="Arial"/>
                        <a:cs typeface="Arial"/>
                      </a:endParaRPr>
                    </a:p>
                  </a:txBody>
                  <a:tcPr marL="0" marR="0" marT="30162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algn="ctr">
                        <a:lnSpc>
                          <a:spcPct val="100000"/>
                        </a:lnSpc>
                        <a:spcBef>
                          <a:spcPts val="2375"/>
                        </a:spcBef>
                      </a:pPr>
                      <a:r>
                        <a:rPr sz="3300" spc="175" dirty="0">
                          <a:latin typeface="Arial"/>
                          <a:cs typeface="Arial"/>
                        </a:rPr>
                        <a:t>996</a:t>
                      </a:r>
                      <a:endParaRPr sz="3300">
                        <a:latin typeface="Arial"/>
                        <a:cs typeface="Arial"/>
                      </a:endParaRPr>
                    </a:p>
                  </a:txBody>
                  <a:tcPr marL="0" marR="0" marT="30162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extLst>
                  <a:ext uri="{0D108BD9-81ED-4DB2-BD59-A6C34878D82A}">
                    <a16:rowId xmlns:a16="http://schemas.microsoft.com/office/drawing/2014/main" val="10004"/>
                  </a:ext>
                </a:extLst>
              </a:tr>
            </a:tbl>
          </a:graphicData>
        </a:graphic>
      </p:graphicFrame>
      <p:sp>
        <p:nvSpPr>
          <p:cNvPr id="7" name="object 7"/>
          <p:cNvSpPr txBox="1">
            <a:spLocks noGrp="1"/>
          </p:cNvSpPr>
          <p:nvPr>
            <p:ph type="title"/>
          </p:nvPr>
        </p:nvSpPr>
        <p:spPr>
          <a:xfrm>
            <a:off x="835441" y="730732"/>
            <a:ext cx="7333615" cy="930275"/>
          </a:xfrm>
          <a:prstGeom prst="rect">
            <a:avLst/>
          </a:prstGeom>
        </p:spPr>
        <p:txBody>
          <a:bodyPr vert="horz" wrap="square" lIns="0" tIns="17145" rIns="0" bIns="0" rtlCol="0">
            <a:spAutoFit/>
          </a:bodyPr>
          <a:lstStyle/>
          <a:p>
            <a:pPr marL="12700">
              <a:lnSpc>
                <a:spcPct val="100000"/>
              </a:lnSpc>
              <a:spcBef>
                <a:spcPts val="135"/>
              </a:spcBef>
            </a:pPr>
            <a:r>
              <a:rPr b="1" spc="-250" dirty="0">
                <a:latin typeface="Arial"/>
                <a:cs typeface="Arial"/>
              </a:rPr>
              <a:t>Estimating</a:t>
            </a:r>
            <a:r>
              <a:rPr b="1" spc="135" dirty="0">
                <a:latin typeface="Arial"/>
                <a:cs typeface="Arial"/>
              </a:rPr>
              <a:t> </a:t>
            </a:r>
            <a:r>
              <a:rPr b="1" spc="-315" dirty="0">
                <a:latin typeface="Arial"/>
                <a:cs typeface="Arial"/>
              </a:rPr>
              <a:t>Resistance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546508" y="3033879"/>
            <a:ext cx="414020" cy="467359"/>
          </a:xfrm>
          <a:custGeom>
            <a:avLst/>
            <a:gdLst/>
            <a:ahLst/>
            <a:cxnLst/>
            <a:rect l="l" t="t" r="r" b="b"/>
            <a:pathLst>
              <a:path w="414019" h="467360">
                <a:moveTo>
                  <a:pt x="413663" y="0"/>
                </a:moveTo>
                <a:lnTo>
                  <a:pt x="13880" y="451645"/>
                </a:lnTo>
                <a:lnTo>
                  <a:pt x="0" y="467326"/>
                </a:lnTo>
              </a:path>
            </a:pathLst>
          </a:custGeom>
          <a:ln w="41883">
            <a:solidFill>
              <a:srgbClr val="5E5E5E"/>
            </a:solidFill>
          </a:ln>
        </p:spPr>
        <p:txBody>
          <a:bodyPr wrap="square" lIns="0" tIns="0" rIns="0" bIns="0" rtlCol="0"/>
          <a:lstStyle/>
          <a:p>
            <a:endParaRPr/>
          </a:p>
        </p:txBody>
      </p:sp>
      <p:sp>
        <p:nvSpPr>
          <p:cNvPr id="3" name="object 3"/>
          <p:cNvSpPr/>
          <p:nvPr/>
        </p:nvSpPr>
        <p:spPr>
          <a:xfrm>
            <a:off x="13443790" y="3427227"/>
            <a:ext cx="182880" cy="190500"/>
          </a:xfrm>
          <a:custGeom>
            <a:avLst/>
            <a:gdLst/>
            <a:ahLst/>
            <a:cxnLst/>
            <a:rect l="l" t="t" r="r" b="b"/>
            <a:pathLst>
              <a:path w="182880" h="190500">
                <a:moveTo>
                  <a:pt x="50741" y="0"/>
                </a:moveTo>
                <a:lnTo>
                  <a:pt x="0" y="190017"/>
                </a:lnTo>
                <a:lnTo>
                  <a:pt x="182455" y="116594"/>
                </a:lnTo>
                <a:lnTo>
                  <a:pt x="50741" y="0"/>
                </a:lnTo>
                <a:close/>
              </a:path>
            </a:pathLst>
          </a:custGeom>
          <a:solidFill>
            <a:srgbClr val="5E5E5E"/>
          </a:solidFill>
        </p:spPr>
        <p:txBody>
          <a:bodyPr wrap="square" lIns="0" tIns="0" rIns="0" bIns="0" rtlCol="0"/>
          <a:lstStyle/>
          <a:p>
            <a:endParaRPr/>
          </a:p>
        </p:txBody>
      </p:sp>
      <p:sp>
        <p:nvSpPr>
          <p:cNvPr id="4" name="object 4"/>
          <p:cNvSpPr/>
          <p:nvPr/>
        </p:nvSpPr>
        <p:spPr>
          <a:xfrm>
            <a:off x="12045077" y="3029755"/>
            <a:ext cx="539750" cy="455295"/>
          </a:xfrm>
          <a:custGeom>
            <a:avLst/>
            <a:gdLst/>
            <a:ahLst/>
            <a:cxnLst/>
            <a:rect l="l" t="t" r="r" b="b"/>
            <a:pathLst>
              <a:path w="539750" h="455295">
                <a:moveTo>
                  <a:pt x="0" y="0"/>
                </a:moveTo>
                <a:lnTo>
                  <a:pt x="523527" y="441495"/>
                </a:lnTo>
                <a:lnTo>
                  <a:pt x="539536" y="454995"/>
                </a:lnTo>
              </a:path>
            </a:pathLst>
          </a:custGeom>
          <a:ln w="41883">
            <a:solidFill>
              <a:srgbClr val="5E5E5E"/>
            </a:solidFill>
          </a:ln>
        </p:spPr>
        <p:txBody>
          <a:bodyPr wrap="square" lIns="0" tIns="0" rIns="0" bIns="0" rtlCol="0"/>
          <a:lstStyle/>
          <a:p>
            <a:endParaRPr/>
          </a:p>
        </p:txBody>
      </p:sp>
      <p:sp>
        <p:nvSpPr>
          <p:cNvPr id="5" name="object 5"/>
          <p:cNvSpPr/>
          <p:nvPr/>
        </p:nvSpPr>
        <p:spPr>
          <a:xfrm>
            <a:off x="12511901" y="3404012"/>
            <a:ext cx="191770" cy="180975"/>
          </a:xfrm>
          <a:custGeom>
            <a:avLst/>
            <a:gdLst/>
            <a:ahLst/>
            <a:cxnLst/>
            <a:rect l="l" t="t" r="r" b="b"/>
            <a:pathLst>
              <a:path w="191770" h="180975">
                <a:moveTo>
                  <a:pt x="113410" y="0"/>
                </a:moveTo>
                <a:lnTo>
                  <a:pt x="0" y="134476"/>
                </a:lnTo>
                <a:lnTo>
                  <a:pt x="191187" y="180643"/>
                </a:lnTo>
                <a:lnTo>
                  <a:pt x="113410" y="0"/>
                </a:lnTo>
                <a:close/>
              </a:path>
            </a:pathLst>
          </a:custGeom>
          <a:solidFill>
            <a:srgbClr val="5E5E5E"/>
          </a:solidFill>
        </p:spPr>
        <p:txBody>
          <a:bodyPr wrap="square" lIns="0" tIns="0" rIns="0" bIns="0" rtlCol="0"/>
          <a:lstStyle/>
          <a:p>
            <a:endParaRPr/>
          </a:p>
        </p:txBody>
      </p:sp>
      <p:sp>
        <p:nvSpPr>
          <p:cNvPr id="6" name="object 6"/>
          <p:cNvSpPr txBox="1"/>
          <p:nvPr/>
        </p:nvSpPr>
        <p:spPr>
          <a:xfrm>
            <a:off x="9980307" y="1667989"/>
            <a:ext cx="6196330" cy="6398868"/>
          </a:xfrm>
          <a:prstGeom prst="rect">
            <a:avLst/>
          </a:prstGeom>
        </p:spPr>
        <p:txBody>
          <a:bodyPr vert="horz" wrap="square" lIns="0" tIns="163830" rIns="0" bIns="0" rtlCol="0">
            <a:spAutoFit/>
          </a:bodyPr>
          <a:lstStyle/>
          <a:p>
            <a:pPr marR="208279" algn="ctr">
              <a:lnSpc>
                <a:spcPct val="100000"/>
              </a:lnSpc>
              <a:spcBef>
                <a:spcPts val="1290"/>
              </a:spcBef>
            </a:pPr>
            <a:r>
              <a:rPr sz="3300" b="1" spc="-155" dirty="0">
                <a:solidFill>
                  <a:srgbClr val="FF0000"/>
                </a:solidFill>
                <a:latin typeface="Arial"/>
                <a:cs typeface="Arial"/>
              </a:rPr>
              <a:t>Measurement</a:t>
            </a:r>
            <a:r>
              <a:rPr sz="3300" b="1" spc="85" dirty="0">
                <a:solidFill>
                  <a:srgbClr val="002A5C"/>
                </a:solidFill>
                <a:latin typeface="Arial"/>
                <a:cs typeface="Arial"/>
              </a:rPr>
              <a:t> </a:t>
            </a:r>
            <a:r>
              <a:rPr sz="3300" b="1" spc="-135" dirty="0">
                <a:solidFill>
                  <a:srgbClr val="FF0000"/>
                </a:solidFill>
                <a:latin typeface="Arial"/>
                <a:cs typeface="Arial"/>
              </a:rPr>
              <a:t>Model</a:t>
            </a:r>
            <a:endParaRPr sz="3300" dirty="0">
              <a:solidFill>
                <a:srgbClr val="FF0000"/>
              </a:solidFill>
              <a:latin typeface="Arial"/>
              <a:cs typeface="Arial"/>
            </a:endParaRPr>
          </a:p>
          <a:p>
            <a:pPr marL="50800">
              <a:lnSpc>
                <a:spcPct val="100000"/>
              </a:lnSpc>
              <a:spcBef>
                <a:spcPts val="995"/>
              </a:spcBef>
              <a:tabLst>
                <a:tab pos="3128645" algn="l"/>
              </a:tabLst>
            </a:pPr>
            <a:r>
              <a:rPr sz="4200" i="1" spc="-157" baseline="1984" dirty="0">
                <a:solidFill>
                  <a:srgbClr val="5E5E5E"/>
                </a:solidFill>
                <a:latin typeface="Trebuchet MS"/>
                <a:cs typeface="Trebuchet MS"/>
              </a:rPr>
              <a:t>‘Actual’</a:t>
            </a:r>
            <a:r>
              <a:rPr sz="4200" i="1" spc="44" baseline="1984" dirty="0">
                <a:solidFill>
                  <a:srgbClr val="5E5E5E"/>
                </a:solidFill>
                <a:latin typeface="Trebuchet MS"/>
                <a:cs typeface="Trebuchet MS"/>
              </a:rPr>
              <a:t> </a:t>
            </a:r>
            <a:r>
              <a:rPr sz="4200" i="1" spc="-75" baseline="1984" dirty="0">
                <a:solidFill>
                  <a:srgbClr val="5E5E5E"/>
                </a:solidFill>
                <a:latin typeface="Trebuchet MS"/>
                <a:cs typeface="Trebuchet MS"/>
              </a:rPr>
              <a:t>resistance	</a:t>
            </a:r>
            <a:r>
              <a:rPr sz="2800" i="1" spc="-50" dirty="0">
                <a:solidFill>
                  <a:srgbClr val="5E5E5E"/>
                </a:solidFill>
                <a:latin typeface="Trebuchet MS"/>
                <a:cs typeface="Trebuchet MS"/>
              </a:rPr>
              <a:t>Measurement</a:t>
            </a:r>
            <a:r>
              <a:rPr sz="2800" i="1" spc="-15" dirty="0">
                <a:solidFill>
                  <a:srgbClr val="5E5E5E"/>
                </a:solidFill>
                <a:latin typeface="Trebuchet MS"/>
                <a:cs typeface="Trebuchet MS"/>
              </a:rPr>
              <a:t> </a:t>
            </a:r>
            <a:r>
              <a:rPr sz="2800" i="1" spc="-30" dirty="0">
                <a:solidFill>
                  <a:srgbClr val="5E5E5E"/>
                </a:solidFill>
                <a:latin typeface="Trebuchet MS"/>
                <a:cs typeface="Trebuchet MS"/>
              </a:rPr>
              <a:t>noise</a:t>
            </a:r>
            <a:endParaRPr sz="2800" dirty="0">
              <a:latin typeface="Trebuchet MS"/>
              <a:cs typeface="Trebuchet MS"/>
            </a:endParaRPr>
          </a:p>
          <a:p>
            <a:pPr marL="1773555" marR="2584450" indent="10795" algn="just">
              <a:lnSpc>
                <a:spcPct val="244300"/>
              </a:lnSpc>
              <a:spcBef>
                <a:spcPts val="540"/>
              </a:spcBef>
            </a:pPr>
            <a:r>
              <a:rPr sz="3300" i="1" spc="-220" dirty="0">
                <a:latin typeface="Times New Roman"/>
                <a:cs typeface="Times New Roman"/>
              </a:rPr>
              <a:t>y</a:t>
            </a:r>
            <a:r>
              <a:rPr sz="3525" spc="-330" baseline="-18912" dirty="0">
                <a:latin typeface="Lucida Sans Unicode"/>
                <a:cs typeface="Lucida Sans Unicode"/>
              </a:rPr>
              <a:t>1 </a:t>
            </a:r>
            <a:r>
              <a:rPr sz="3300" spc="-365" dirty="0">
                <a:latin typeface="Lucida Sans Unicode"/>
                <a:cs typeface="Lucida Sans Unicode"/>
              </a:rPr>
              <a:t>= </a:t>
            </a:r>
            <a:r>
              <a:rPr sz="3300" i="1" spc="-5" dirty="0">
                <a:latin typeface="Times New Roman"/>
                <a:cs typeface="Times New Roman"/>
              </a:rPr>
              <a:t>x </a:t>
            </a:r>
            <a:r>
              <a:rPr sz="3300" spc="-365" dirty="0">
                <a:latin typeface="Lucida Sans Unicode"/>
                <a:cs typeface="Lucida Sans Unicode"/>
              </a:rPr>
              <a:t>+ </a:t>
            </a:r>
            <a:r>
              <a:rPr sz="3300" i="1" spc="-220" dirty="0">
                <a:latin typeface="Times New Roman"/>
                <a:cs typeface="Times New Roman"/>
              </a:rPr>
              <a:t>v</a:t>
            </a:r>
            <a:r>
              <a:rPr sz="3525" spc="-330" baseline="-18912" dirty="0">
                <a:latin typeface="Lucida Sans Unicode"/>
                <a:cs typeface="Lucida Sans Unicode"/>
              </a:rPr>
              <a:t>1  </a:t>
            </a:r>
            <a:r>
              <a:rPr sz="3300" i="1" spc="-220" dirty="0">
                <a:latin typeface="Times New Roman"/>
                <a:cs typeface="Times New Roman"/>
              </a:rPr>
              <a:t>y</a:t>
            </a:r>
            <a:r>
              <a:rPr sz="3525" spc="-330" baseline="-18912" dirty="0">
                <a:latin typeface="Lucida Sans Unicode"/>
                <a:cs typeface="Lucida Sans Unicode"/>
              </a:rPr>
              <a:t>2 </a:t>
            </a:r>
            <a:r>
              <a:rPr sz="3300" spc="-365" dirty="0">
                <a:latin typeface="Lucida Sans Unicode"/>
                <a:cs typeface="Lucida Sans Unicode"/>
              </a:rPr>
              <a:t>= </a:t>
            </a:r>
            <a:r>
              <a:rPr sz="3300" i="1" spc="-5" dirty="0">
                <a:latin typeface="Times New Roman"/>
                <a:cs typeface="Times New Roman"/>
              </a:rPr>
              <a:t>x </a:t>
            </a:r>
            <a:r>
              <a:rPr sz="3300" spc="-365" dirty="0">
                <a:latin typeface="Lucida Sans Unicode"/>
                <a:cs typeface="Lucida Sans Unicode"/>
              </a:rPr>
              <a:t>+ </a:t>
            </a:r>
            <a:r>
              <a:rPr sz="3300" i="1" spc="-220" dirty="0">
                <a:latin typeface="Times New Roman"/>
                <a:cs typeface="Times New Roman"/>
              </a:rPr>
              <a:t>v</a:t>
            </a:r>
            <a:r>
              <a:rPr sz="3525" spc="-330" baseline="-18912" dirty="0">
                <a:latin typeface="Lucida Sans Unicode"/>
                <a:cs typeface="Lucida Sans Unicode"/>
              </a:rPr>
              <a:t>2  </a:t>
            </a:r>
            <a:r>
              <a:rPr sz="3300" i="1" spc="-220" dirty="0">
                <a:latin typeface="Times New Roman"/>
                <a:cs typeface="Times New Roman"/>
              </a:rPr>
              <a:t>y</a:t>
            </a:r>
            <a:r>
              <a:rPr sz="3525" spc="-330" baseline="-18912" dirty="0">
                <a:latin typeface="Lucida Sans Unicode"/>
                <a:cs typeface="Lucida Sans Unicode"/>
              </a:rPr>
              <a:t>3  </a:t>
            </a:r>
            <a:r>
              <a:rPr sz="3300" spc="-365" dirty="0">
                <a:latin typeface="Lucida Sans Unicode"/>
                <a:cs typeface="Lucida Sans Unicode"/>
              </a:rPr>
              <a:t>= </a:t>
            </a:r>
            <a:r>
              <a:rPr sz="3300" i="1" spc="-5" dirty="0">
                <a:latin typeface="Times New Roman"/>
                <a:cs typeface="Times New Roman"/>
              </a:rPr>
              <a:t>x </a:t>
            </a:r>
            <a:r>
              <a:rPr sz="3300" spc="-365" dirty="0">
                <a:latin typeface="Lucida Sans Unicode"/>
                <a:cs typeface="Lucida Sans Unicode"/>
              </a:rPr>
              <a:t>+</a:t>
            </a:r>
            <a:r>
              <a:rPr sz="3300" spc="-390" dirty="0">
                <a:latin typeface="Lucida Sans Unicode"/>
                <a:cs typeface="Lucida Sans Unicode"/>
              </a:rPr>
              <a:t> </a:t>
            </a:r>
            <a:r>
              <a:rPr sz="3300" i="1" spc="-220" dirty="0">
                <a:latin typeface="Times New Roman"/>
                <a:cs typeface="Times New Roman"/>
              </a:rPr>
              <a:t>v</a:t>
            </a:r>
            <a:r>
              <a:rPr sz="3525" spc="-330" baseline="-18912" dirty="0">
                <a:latin typeface="Lucida Sans Unicode"/>
                <a:cs typeface="Lucida Sans Unicode"/>
              </a:rPr>
              <a:t>3</a:t>
            </a:r>
            <a:endParaRPr sz="3525" baseline="-18912" dirty="0">
              <a:latin typeface="Lucida Sans Unicode"/>
              <a:cs typeface="Lucida Sans Unicode"/>
            </a:endParaRPr>
          </a:p>
          <a:p>
            <a:pPr>
              <a:lnSpc>
                <a:spcPct val="100000"/>
              </a:lnSpc>
              <a:spcBef>
                <a:spcPts val="25"/>
              </a:spcBef>
            </a:pPr>
            <a:endParaRPr sz="5700" dirty="0">
              <a:latin typeface="Times New Roman"/>
              <a:cs typeface="Times New Roman"/>
            </a:endParaRPr>
          </a:p>
          <a:p>
            <a:pPr marL="1773555" algn="just">
              <a:lnSpc>
                <a:spcPct val="100000"/>
              </a:lnSpc>
              <a:spcBef>
                <a:spcPts val="5"/>
              </a:spcBef>
            </a:pPr>
            <a:r>
              <a:rPr sz="3300" i="1" spc="-220" dirty="0">
                <a:latin typeface="Times New Roman"/>
                <a:cs typeface="Times New Roman"/>
              </a:rPr>
              <a:t>y</a:t>
            </a:r>
            <a:r>
              <a:rPr sz="3525" spc="-330" baseline="-18912" dirty="0">
                <a:latin typeface="Lucida Sans Unicode"/>
                <a:cs typeface="Lucida Sans Unicode"/>
              </a:rPr>
              <a:t>4  </a:t>
            </a:r>
            <a:r>
              <a:rPr sz="3300" spc="-365" dirty="0">
                <a:latin typeface="Lucida Sans Unicode"/>
                <a:cs typeface="Lucida Sans Unicode"/>
              </a:rPr>
              <a:t>= </a:t>
            </a:r>
            <a:r>
              <a:rPr sz="3300" i="1" spc="-5" dirty="0">
                <a:latin typeface="Times New Roman"/>
                <a:cs typeface="Times New Roman"/>
              </a:rPr>
              <a:t>x </a:t>
            </a:r>
            <a:r>
              <a:rPr sz="3300" spc="-365" dirty="0">
                <a:latin typeface="Lucida Sans Unicode"/>
                <a:cs typeface="Lucida Sans Unicode"/>
              </a:rPr>
              <a:t>+</a:t>
            </a:r>
            <a:r>
              <a:rPr sz="3300" spc="-390" dirty="0">
                <a:latin typeface="Lucida Sans Unicode"/>
                <a:cs typeface="Lucida Sans Unicode"/>
              </a:rPr>
              <a:t> </a:t>
            </a:r>
            <a:r>
              <a:rPr sz="3300" i="1" spc="-220" dirty="0">
                <a:latin typeface="Times New Roman"/>
                <a:cs typeface="Times New Roman"/>
              </a:rPr>
              <a:t>v</a:t>
            </a:r>
            <a:r>
              <a:rPr sz="3525" spc="-330" baseline="-18912" dirty="0">
                <a:latin typeface="Lucida Sans Unicode"/>
                <a:cs typeface="Lucida Sans Unicode"/>
              </a:rPr>
              <a:t>4</a:t>
            </a:r>
            <a:endParaRPr sz="3525" baseline="-18912" dirty="0">
              <a:latin typeface="Lucida Sans Unicode"/>
              <a:cs typeface="Lucida Sans Unicode"/>
            </a:endParaRPr>
          </a:p>
        </p:txBody>
      </p:sp>
      <p:sp>
        <p:nvSpPr>
          <p:cNvPr id="7" name="object 7"/>
          <p:cNvSpPr/>
          <p:nvPr/>
        </p:nvSpPr>
        <p:spPr>
          <a:xfrm>
            <a:off x="1476394" y="2533954"/>
            <a:ext cx="2797187" cy="1248972"/>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4273581" y="2533954"/>
            <a:ext cx="4621834" cy="1248972"/>
          </a:xfrm>
          <a:prstGeom prst="rect">
            <a:avLst/>
          </a:prstGeom>
          <a:blipFill>
            <a:blip r:embed="rId3" cstate="print"/>
            <a:stretch>
              <a:fillRect/>
            </a:stretch>
          </a:blipFill>
        </p:spPr>
        <p:txBody>
          <a:bodyPr wrap="square" lIns="0" tIns="0" rIns="0" bIns="0" rtlCol="0"/>
          <a:lstStyle/>
          <a:p>
            <a:endParaRPr/>
          </a:p>
        </p:txBody>
      </p:sp>
      <p:graphicFrame>
        <p:nvGraphicFramePr>
          <p:cNvPr id="9" name="object 9"/>
          <p:cNvGraphicFramePr>
            <a:graphicFrameLocks noGrp="1"/>
          </p:cNvGraphicFramePr>
          <p:nvPr/>
        </p:nvGraphicFramePr>
        <p:xfrm>
          <a:off x="1471159" y="2528718"/>
          <a:ext cx="7418705" cy="6244860"/>
        </p:xfrm>
        <a:graphic>
          <a:graphicData uri="http://schemas.openxmlformats.org/drawingml/2006/table">
            <a:tbl>
              <a:tblPr firstRow="1" bandRow="1">
                <a:tableStyleId>{2D5ABB26-0587-4C30-8999-92F81FD0307C}</a:tableStyleId>
              </a:tblPr>
              <a:tblGrid>
                <a:gridCol w="2797175">
                  <a:extLst>
                    <a:ext uri="{9D8B030D-6E8A-4147-A177-3AD203B41FA5}">
                      <a16:colId xmlns:a16="http://schemas.microsoft.com/office/drawing/2014/main" val="20000"/>
                    </a:ext>
                  </a:extLst>
                </a:gridCol>
                <a:gridCol w="4621530">
                  <a:extLst>
                    <a:ext uri="{9D8B030D-6E8A-4147-A177-3AD203B41FA5}">
                      <a16:colId xmlns:a16="http://schemas.microsoft.com/office/drawing/2014/main" val="20001"/>
                    </a:ext>
                  </a:extLst>
                </a:gridCol>
              </a:tblGrid>
              <a:tr h="1248972">
                <a:tc>
                  <a:txBody>
                    <a:bodyPr/>
                    <a:lstStyle/>
                    <a:p>
                      <a:pPr marL="3810" algn="ctr">
                        <a:lnSpc>
                          <a:spcPct val="100000"/>
                        </a:lnSpc>
                        <a:spcBef>
                          <a:spcPts val="2305"/>
                        </a:spcBef>
                      </a:pPr>
                      <a:r>
                        <a:rPr sz="3300" b="1" spc="-170" dirty="0">
                          <a:solidFill>
                            <a:srgbClr val="FFFFFF"/>
                          </a:solidFill>
                          <a:latin typeface="Arial"/>
                          <a:cs typeface="Arial"/>
                        </a:rPr>
                        <a:t>Measurement</a:t>
                      </a:r>
                      <a:endParaRPr sz="3300">
                        <a:latin typeface="Arial"/>
                        <a:cs typeface="Arial"/>
                      </a:endParaRPr>
                    </a:p>
                  </a:txBody>
                  <a:tcPr marL="0" marR="0" marT="29273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tcPr>
                </a:tc>
                <a:tc>
                  <a:txBody>
                    <a:bodyPr/>
                    <a:lstStyle/>
                    <a:p>
                      <a:pPr algn="ctr">
                        <a:lnSpc>
                          <a:spcPct val="100000"/>
                        </a:lnSpc>
                        <a:spcBef>
                          <a:spcPts val="2305"/>
                        </a:spcBef>
                      </a:pPr>
                      <a:r>
                        <a:rPr sz="3300" b="1" spc="-190" dirty="0">
                          <a:solidFill>
                            <a:srgbClr val="FFFFFF"/>
                          </a:solidFill>
                          <a:latin typeface="Arial"/>
                          <a:cs typeface="Arial"/>
                        </a:rPr>
                        <a:t>Resistance</a:t>
                      </a:r>
                      <a:r>
                        <a:rPr sz="3300" b="1" spc="75" dirty="0">
                          <a:solidFill>
                            <a:srgbClr val="FFFFFF"/>
                          </a:solidFill>
                          <a:latin typeface="Arial"/>
                          <a:cs typeface="Arial"/>
                        </a:rPr>
                        <a:t> </a:t>
                      </a:r>
                      <a:r>
                        <a:rPr sz="3300" b="1" spc="-185" dirty="0">
                          <a:solidFill>
                            <a:srgbClr val="FFFFFF"/>
                          </a:solidFill>
                          <a:latin typeface="Arial"/>
                          <a:cs typeface="Arial"/>
                        </a:rPr>
                        <a:t>(Ohms)</a:t>
                      </a:r>
                      <a:endParaRPr sz="3300">
                        <a:latin typeface="Arial"/>
                        <a:cs typeface="Arial"/>
                      </a:endParaRPr>
                    </a:p>
                  </a:txBody>
                  <a:tcPr marL="0" marR="0" marT="29273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tcPr>
                </a:tc>
                <a:extLst>
                  <a:ext uri="{0D108BD9-81ED-4DB2-BD59-A6C34878D82A}">
                    <a16:rowId xmlns:a16="http://schemas.microsoft.com/office/drawing/2014/main" val="10000"/>
                  </a:ext>
                </a:extLst>
              </a:tr>
              <a:tr h="1248972">
                <a:tc>
                  <a:txBody>
                    <a:bodyPr/>
                    <a:lstStyle/>
                    <a:p>
                      <a:pPr algn="ctr">
                        <a:lnSpc>
                          <a:spcPct val="100000"/>
                        </a:lnSpc>
                        <a:spcBef>
                          <a:spcPts val="2365"/>
                        </a:spcBef>
                      </a:pPr>
                      <a:r>
                        <a:rPr sz="3300" dirty="0">
                          <a:latin typeface="Arial"/>
                          <a:cs typeface="Arial"/>
                        </a:rPr>
                        <a:t>1</a:t>
                      </a:r>
                      <a:endParaRPr sz="3300">
                        <a:latin typeface="Arial"/>
                        <a:cs typeface="Arial"/>
                      </a:endParaRPr>
                    </a:p>
                  </a:txBody>
                  <a:tcPr marL="0" marR="0" marT="30035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marL="635" algn="ctr">
                        <a:lnSpc>
                          <a:spcPct val="100000"/>
                        </a:lnSpc>
                        <a:spcBef>
                          <a:spcPts val="2365"/>
                        </a:spcBef>
                      </a:pPr>
                      <a:r>
                        <a:rPr sz="3300" spc="175" dirty="0">
                          <a:latin typeface="Arial"/>
                          <a:cs typeface="Arial"/>
                        </a:rPr>
                        <a:t>1068</a:t>
                      </a:r>
                      <a:endParaRPr sz="3300">
                        <a:latin typeface="Arial"/>
                        <a:cs typeface="Arial"/>
                      </a:endParaRPr>
                    </a:p>
                  </a:txBody>
                  <a:tcPr marL="0" marR="0" marT="30035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extLst>
                  <a:ext uri="{0D108BD9-81ED-4DB2-BD59-A6C34878D82A}">
                    <a16:rowId xmlns:a16="http://schemas.microsoft.com/office/drawing/2014/main" val="10001"/>
                  </a:ext>
                </a:extLst>
              </a:tr>
              <a:tr h="1248972">
                <a:tc>
                  <a:txBody>
                    <a:bodyPr/>
                    <a:lstStyle/>
                    <a:p>
                      <a:pPr algn="ctr">
                        <a:lnSpc>
                          <a:spcPct val="100000"/>
                        </a:lnSpc>
                        <a:spcBef>
                          <a:spcPts val="2340"/>
                        </a:spcBef>
                      </a:pPr>
                      <a:r>
                        <a:rPr sz="3300" dirty="0">
                          <a:latin typeface="Arial"/>
                          <a:cs typeface="Arial"/>
                        </a:rPr>
                        <a:t>2</a:t>
                      </a:r>
                      <a:endParaRPr sz="3300">
                        <a:latin typeface="Arial"/>
                        <a:cs typeface="Arial"/>
                      </a:endParaRPr>
                    </a:p>
                  </a:txBody>
                  <a:tcPr marL="0" marR="0" marT="29718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algn="ctr">
                        <a:lnSpc>
                          <a:spcPct val="100000"/>
                        </a:lnSpc>
                        <a:spcBef>
                          <a:spcPts val="2340"/>
                        </a:spcBef>
                      </a:pPr>
                      <a:r>
                        <a:rPr sz="3300" spc="175" dirty="0">
                          <a:latin typeface="Arial"/>
                          <a:cs typeface="Arial"/>
                        </a:rPr>
                        <a:t>988</a:t>
                      </a:r>
                      <a:endParaRPr sz="3300">
                        <a:latin typeface="Arial"/>
                        <a:cs typeface="Arial"/>
                      </a:endParaRPr>
                    </a:p>
                  </a:txBody>
                  <a:tcPr marL="0" marR="0" marT="29718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extLst>
                  <a:ext uri="{0D108BD9-81ED-4DB2-BD59-A6C34878D82A}">
                    <a16:rowId xmlns:a16="http://schemas.microsoft.com/office/drawing/2014/main" val="10002"/>
                  </a:ext>
                </a:extLst>
              </a:tr>
              <a:tr h="1248972">
                <a:tc>
                  <a:txBody>
                    <a:bodyPr/>
                    <a:lstStyle/>
                    <a:p>
                      <a:pPr algn="ctr">
                        <a:lnSpc>
                          <a:spcPct val="100000"/>
                        </a:lnSpc>
                        <a:spcBef>
                          <a:spcPts val="2320"/>
                        </a:spcBef>
                      </a:pPr>
                      <a:r>
                        <a:rPr sz="3300" dirty="0">
                          <a:latin typeface="Arial"/>
                          <a:cs typeface="Arial"/>
                        </a:rPr>
                        <a:t>3</a:t>
                      </a:r>
                      <a:endParaRPr sz="3300">
                        <a:latin typeface="Arial"/>
                        <a:cs typeface="Arial"/>
                      </a:endParaRPr>
                    </a:p>
                  </a:txBody>
                  <a:tcPr marL="0" marR="0" marT="29464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marL="635" algn="ctr">
                        <a:lnSpc>
                          <a:spcPct val="100000"/>
                        </a:lnSpc>
                        <a:spcBef>
                          <a:spcPts val="2320"/>
                        </a:spcBef>
                      </a:pPr>
                      <a:r>
                        <a:rPr sz="3300" spc="175" dirty="0">
                          <a:latin typeface="Arial"/>
                          <a:cs typeface="Arial"/>
                        </a:rPr>
                        <a:t>1002</a:t>
                      </a:r>
                      <a:endParaRPr sz="3300">
                        <a:latin typeface="Arial"/>
                        <a:cs typeface="Arial"/>
                      </a:endParaRPr>
                    </a:p>
                  </a:txBody>
                  <a:tcPr marL="0" marR="0" marT="294640"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extLst>
                  <a:ext uri="{0D108BD9-81ED-4DB2-BD59-A6C34878D82A}">
                    <a16:rowId xmlns:a16="http://schemas.microsoft.com/office/drawing/2014/main" val="10003"/>
                  </a:ext>
                </a:extLst>
              </a:tr>
              <a:tr h="1248972">
                <a:tc>
                  <a:txBody>
                    <a:bodyPr/>
                    <a:lstStyle/>
                    <a:p>
                      <a:pPr algn="ctr">
                        <a:lnSpc>
                          <a:spcPct val="100000"/>
                        </a:lnSpc>
                        <a:spcBef>
                          <a:spcPts val="2375"/>
                        </a:spcBef>
                      </a:pPr>
                      <a:r>
                        <a:rPr sz="3300" dirty="0">
                          <a:latin typeface="Arial"/>
                          <a:cs typeface="Arial"/>
                        </a:rPr>
                        <a:t>4</a:t>
                      </a:r>
                      <a:endParaRPr sz="3300">
                        <a:latin typeface="Arial"/>
                        <a:cs typeface="Arial"/>
                      </a:endParaRPr>
                    </a:p>
                  </a:txBody>
                  <a:tcPr marL="0" marR="0" marT="30162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tc>
                  <a:txBody>
                    <a:bodyPr/>
                    <a:lstStyle/>
                    <a:p>
                      <a:pPr algn="ctr">
                        <a:lnSpc>
                          <a:spcPct val="100000"/>
                        </a:lnSpc>
                        <a:spcBef>
                          <a:spcPts val="2375"/>
                        </a:spcBef>
                      </a:pPr>
                      <a:r>
                        <a:rPr sz="3300" spc="175" dirty="0">
                          <a:latin typeface="Arial"/>
                          <a:cs typeface="Arial"/>
                        </a:rPr>
                        <a:t>996</a:t>
                      </a:r>
                      <a:endParaRPr sz="3300">
                        <a:latin typeface="Arial"/>
                        <a:cs typeface="Arial"/>
                      </a:endParaRPr>
                    </a:p>
                  </a:txBody>
                  <a:tcPr marL="0" marR="0" marT="301625" marB="0">
                    <a:lnL w="12700">
                      <a:solidFill>
                        <a:srgbClr val="A6AAA9"/>
                      </a:solidFill>
                      <a:prstDash val="solid"/>
                    </a:lnL>
                    <a:lnR w="12700">
                      <a:solidFill>
                        <a:srgbClr val="A6AAA9"/>
                      </a:solidFill>
                      <a:prstDash val="solid"/>
                    </a:lnR>
                    <a:lnT w="12700">
                      <a:solidFill>
                        <a:srgbClr val="A6AAA9"/>
                      </a:solidFill>
                      <a:prstDash val="solid"/>
                    </a:lnT>
                    <a:lnB w="12700">
                      <a:solidFill>
                        <a:srgbClr val="A6AAA9"/>
                      </a:solidFill>
                      <a:prstDash val="solid"/>
                    </a:lnB>
                    <a:solidFill>
                      <a:srgbClr val="EBEBEB"/>
                    </a:solidFill>
                  </a:tcPr>
                </a:tc>
                <a:extLst>
                  <a:ext uri="{0D108BD9-81ED-4DB2-BD59-A6C34878D82A}">
                    <a16:rowId xmlns:a16="http://schemas.microsoft.com/office/drawing/2014/main" val="10004"/>
                  </a:ext>
                </a:extLst>
              </a:tr>
            </a:tbl>
          </a:graphicData>
        </a:graphic>
      </p:graphicFrame>
      <p:sp>
        <p:nvSpPr>
          <p:cNvPr id="10" name="object 10"/>
          <p:cNvSpPr txBox="1">
            <a:spLocks noGrp="1"/>
          </p:cNvSpPr>
          <p:nvPr>
            <p:ph type="title"/>
          </p:nvPr>
        </p:nvSpPr>
        <p:spPr>
          <a:xfrm>
            <a:off x="835441" y="730732"/>
            <a:ext cx="7333615" cy="930275"/>
          </a:xfrm>
          <a:prstGeom prst="rect">
            <a:avLst/>
          </a:prstGeom>
        </p:spPr>
        <p:txBody>
          <a:bodyPr vert="horz" wrap="square" lIns="0" tIns="17145" rIns="0" bIns="0" rtlCol="0">
            <a:spAutoFit/>
          </a:bodyPr>
          <a:lstStyle/>
          <a:p>
            <a:pPr marL="12700">
              <a:lnSpc>
                <a:spcPct val="100000"/>
              </a:lnSpc>
              <a:spcBef>
                <a:spcPts val="135"/>
              </a:spcBef>
            </a:pPr>
            <a:r>
              <a:rPr b="1" spc="-250" dirty="0">
                <a:latin typeface="Arial"/>
                <a:cs typeface="Arial"/>
              </a:rPr>
              <a:t>Estimating</a:t>
            </a:r>
            <a:r>
              <a:rPr b="1" spc="135" dirty="0">
                <a:latin typeface="Arial"/>
                <a:cs typeface="Arial"/>
              </a:rPr>
              <a:t> </a:t>
            </a:r>
            <a:r>
              <a:rPr b="1" spc="-315" dirty="0">
                <a:latin typeface="Arial"/>
                <a:cs typeface="Arial"/>
              </a:rPr>
              <a:t>Resistance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kumimoji="1" sz="2400" dirty="0"/>
        </a:defPPr>
      </a:lstStyle>
    </a:tx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2830</TotalTime>
  <Words>3196</Words>
  <Application>Microsoft Office PowerPoint</Application>
  <PresentationFormat>ユーザー設定</PresentationFormat>
  <Paragraphs>691</Paragraphs>
  <Slides>48</Slides>
  <Notes>0</Notes>
  <HiddenSlides>0</HiddenSlides>
  <MMClips>0</MMClips>
  <ScaleCrop>false</ScaleCrop>
  <HeadingPairs>
    <vt:vector size="6" baseType="variant">
      <vt:variant>
        <vt:lpstr>使用されているフォント</vt:lpstr>
      </vt:variant>
      <vt:variant>
        <vt:i4>14</vt:i4>
      </vt:variant>
      <vt:variant>
        <vt:lpstr>テーマ</vt:lpstr>
      </vt:variant>
      <vt:variant>
        <vt:i4>4</vt:i4>
      </vt:variant>
      <vt:variant>
        <vt:lpstr>スライド タイトル</vt:lpstr>
      </vt:variant>
      <vt:variant>
        <vt:i4>48</vt:i4>
      </vt:variant>
    </vt:vector>
  </HeadingPairs>
  <TitlesOfParts>
    <vt:vector size="66" baseType="lpstr">
      <vt:lpstr>BNYCSS+HelveticaNeue</vt:lpstr>
      <vt:lpstr>Elephant</vt:lpstr>
      <vt:lpstr>ＭＳ Ｐゴシック</vt:lpstr>
      <vt:lpstr>OQTZUL+PingFangSC-Regular</vt:lpstr>
      <vt:lpstr>ZKOJWT+HelveticaNeue</vt:lpstr>
      <vt:lpstr>Arial</vt:lpstr>
      <vt:lpstr>Arial Black</vt:lpstr>
      <vt:lpstr>Calibri</vt:lpstr>
      <vt:lpstr>Cambria Math</vt:lpstr>
      <vt:lpstr>Century Gothic</vt:lpstr>
      <vt:lpstr>Lucida Sans Unicode</vt:lpstr>
      <vt:lpstr>Palatino Linotype</vt:lpstr>
      <vt:lpstr>Times New Roman</vt:lpstr>
      <vt:lpstr>Trebuchet MS</vt:lpstr>
      <vt:lpstr>Office Theme</vt:lpstr>
      <vt:lpstr>1_Office Theme</vt:lpstr>
      <vt:lpstr>2_Office Theme</vt:lpstr>
      <vt:lpstr>3_Office Theme</vt:lpstr>
      <vt:lpstr>コース 2 State Estimation and Localization for Self-Driving Cars</vt:lpstr>
      <vt:lpstr>Module 1 Least Squares</vt:lpstr>
      <vt:lpstr>Module 1 | Least Squares（最小二乗法）</vt:lpstr>
      <vt:lpstr>Module 1 | Lesson 1 (Part 1) The Squared Error（2乗誤差） Criterion and  the Method of Least Squares</vt:lpstr>
      <vt:lpstr>Giuseppe Piazzi and Ceres</vt:lpstr>
      <vt:lpstr>Karl Friedrich Gauss</vt:lpstr>
      <vt:lpstr>Estimating Resistance</vt:lpstr>
      <vt:lpstr>Estimating Resistance</vt:lpstr>
      <vt:lpstr>Estimating Resistance</vt:lpstr>
      <vt:lpstr>Estimating Resistance</vt:lpstr>
      <vt:lpstr>Minimizing the Squared Error Criterion</vt:lpstr>
      <vt:lpstr>Minimizing the Squared Error Criterion</vt:lpstr>
      <vt:lpstr>Minimizing the Squared Error Criterion</vt:lpstr>
      <vt:lpstr>Minimizing the Squared Error Criterion</vt:lpstr>
      <vt:lpstr>Minimizing the Squared Error Criterion</vt:lpstr>
      <vt:lpstr>Method of Least Squares | Assumptions</vt:lpstr>
      <vt:lpstr>Summary | The Method of Least Squares</vt:lpstr>
      <vt:lpstr>PowerPoint プレゼンテーション</vt:lpstr>
      <vt:lpstr>Method of Weighted Least Squares</vt:lpstr>
      <vt:lpstr>Method of Weighted Least Squares</vt:lpstr>
      <vt:lpstr>Method of Weighted Least Squares</vt:lpstr>
      <vt:lpstr>Re-deriving regular least squares</vt:lpstr>
      <vt:lpstr>Minimizing the Weighted Least Squares  Criterion</vt:lpstr>
      <vt:lpstr>Method of Weighted Least Squares</vt:lpstr>
      <vt:lpstr>Method of Weighted Least Squares</vt:lpstr>
      <vt:lpstr>Ordinary versus Weighted Least Squares</vt:lpstr>
      <vt:lpstr>Summary | Weighted Least Squares</vt:lpstr>
      <vt:lpstr>PowerPoint プレゼンテーション</vt:lpstr>
      <vt:lpstr>Batch Least Squares</vt:lpstr>
      <vt:lpstr>Recursive Estimation</vt:lpstr>
      <vt:lpstr>Linear Recursive Estimator</vt:lpstr>
      <vt:lpstr>Linear Recursive Estimator</vt:lpstr>
      <vt:lpstr>Recursive Least Squares</vt:lpstr>
      <vt:lpstr>Recursive Least Squares</vt:lpstr>
      <vt:lpstr>Recursive Least Squares | Algorithm</vt:lpstr>
      <vt:lpstr>Summary | Recursive Least Squares</vt:lpstr>
      <vt:lpstr>Module 1 | Lesson 3 Least Squares and Maximum  Likelihood</vt:lpstr>
      <vt:lpstr>Revisiting the Least Squares Criterion</vt:lpstr>
      <vt:lpstr>Least Squares and Maximum Likelihood</vt:lpstr>
      <vt:lpstr>The Method of Maximum Likelihood（尤度）</vt:lpstr>
      <vt:lpstr>Measurement Model</vt:lpstr>
      <vt:lpstr>Least Squares and Maximum Likelihood</vt:lpstr>
      <vt:lpstr>Least Squares and Maximum Likelihood</vt:lpstr>
      <vt:lpstr>Least Squares and Maximum Likelihood</vt:lpstr>
      <vt:lpstr>Least Squares and Maximum Likelihood</vt:lpstr>
      <vt:lpstr>The Central Limit Theorem（中心極限定理）</vt:lpstr>
      <vt:lpstr>Least Squares | Some Caveats（警告）</vt:lpstr>
      <vt:lpstr>Summary | Least Squares and  Maximum Likelihood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 Lesson 1 (Part 1) The Squared Error Criterion and  the Method of Least Squares</dc:title>
  <cp:lastModifiedBy>SCSK</cp:lastModifiedBy>
  <cp:revision>49</cp:revision>
  <dcterms:created xsi:type="dcterms:W3CDTF">2020-07-15T04:23:35Z</dcterms:created>
  <dcterms:modified xsi:type="dcterms:W3CDTF">2020-07-31T00:23:11Z</dcterms:modified>
</cp:coreProperties>
</file>