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A2A5-AB18-43B7-8E3F-D3B408299523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45C4-0843-4441-846A-97B7794BC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0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A2A5-AB18-43B7-8E3F-D3B408299523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45C4-0843-4441-846A-97B7794BC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95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A2A5-AB18-43B7-8E3F-D3B408299523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45C4-0843-4441-846A-97B7794BC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1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A2A5-AB18-43B7-8E3F-D3B408299523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45C4-0843-4441-846A-97B7794BC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51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A2A5-AB18-43B7-8E3F-D3B408299523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45C4-0843-4441-846A-97B7794BC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45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A2A5-AB18-43B7-8E3F-D3B408299523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45C4-0843-4441-846A-97B7794BC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64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A2A5-AB18-43B7-8E3F-D3B408299523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45C4-0843-4441-846A-97B7794BC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07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A2A5-AB18-43B7-8E3F-D3B408299523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45C4-0843-4441-846A-97B7794BC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20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A2A5-AB18-43B7-8E3F-D3B408299523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45C4-0843-4441-846A-97B7794BC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3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A2A5-AB18-43B7-8E3F-D3B408299523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45C4-0843-4441-846A-97B7794BC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82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A2A5-AB18-43B7-8E3F-D3B408299523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45C4-0843-4441-846A-97B7794BC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61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BA2A5-AB18-43B7-8E3F-D3B408299523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045C4-0843-4441-846A-97B7794BC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29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069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Amateras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생성한 다이어그램을 </a:t>
            </a:r>
            <a:r>
              <a:rPr lang="en-US" altLang="ko-KR" dirty="0" smtClean="0"/>
              <a:t>DDL</a:t>
            </a:r>
            <a:r>
              <a:rPr lang="ko-KR" altLang="en-US" dirty="0" smtClean="0"/>
              <a:t>문장으로 뽑아 내는 것도 가능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1343384"/>
            <a:ext cx="5111750" cy="3712444"/>
          </a:xfrm>
        </p:spPr>
      </p:pic>
    </p:spTree>
    <p:extLst>
      <p:ext uri="{BB962C8B-B14F-4D97-AF65-F5344CB8AC3E}">
        <p14:creationId xmlns:p14="http://schemas.microsoft.com/office/powerpoint/2010/main" val="1921814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Amateras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생성한 다이어그램을 </a:t>
            </a:r>
            <a:r>
              <a:rPr lang="en-US" altLang="ko-KR" dirty="0" smtClean="0"/>
              <a:t>DDL</a:t>
            </a:r>
            <a:r>
              <a:rPr lang="ko-KR" altLang="en-US" dirty="0" smtClean="0"/>
              <a:t>문장으로 뽑아 내는 것도 가능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1373982"/>
            <a:ext cx="5111750" cy="3651249"/>
          </a:xfrm>
        </p:spPr>
      </p:pic>
    </p:spTree>
    <p:extLst>
      <p:ext uri="{BB962C8B-B14F-4D97-AF65-F5344CB8AC3E}">
        <p14:creationId xmlns:p14="http://schemas.microsoft.com/office/powerpoint/2010/main" val="2409668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Amateras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생성한 다이어그램을 </a:t>
            </a:r>
            <a:r>
              <a:rPr lang="en-US" altLang="ko-KR" dirty="0" smtClean="0"/>
              <a:t>DDL</a:t>
            </a:r>
            <a:r>
              <a:rPr lang="ko-KR" altLang="en-US" dirty="0" smtClean="0"/>
              <a:t>문장으로 뽑아 내는 것도 가능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1652328"/>
            <a:ext cx="5111750" cy="3094557"/>
          </a:xfrm>
        </p:spPr>
      </p:pic>
    </p:spTree>
    <p:extLst>
      <p:ext uri="{BB962C8B-B14F-4D97-AF65-F5344CB8AC3E}">
        <p14:creationId xmlns:p14="http://schemas.microsoft.com/office/powerpoint/2010/main" val="1748574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Amateras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반대로 하는 것도 가능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921" y="1618235"/>
            <a:ext cx="5068008" cy="3162742"/>
          </a:xfrm>
        </p:spPr>
      </p:pic>
    </p:spTree>
    <p:extLst>
      <p:ext uri="{BB962C8B-B14F-4D97-AF65-F5344CB8AC3E}">
        <p14:creationId xmlns:p14="http://schemas.microsoft.com/office/powerpoint/2010/main" val="3553244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Amateras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반대로 하는 것도 가능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1322528"/>
            <a:ext cx="5111750" cy="3754157"/>
          </a:xfrm>
        </p:spPr>
      </p:pic>
    </p:spTree>
    <p:extLst>
      <p:ext uri="{BB962C8B-B14F-4D97-AF65-F5344CB8AC3E}">
        <p14:creationId xmlns:p14="http://schemas.microsoft.com/office/powerpoint/2010/main" val="1293127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Amateras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반대로 하는 것도 가능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1535316"/>
            <a:ext cx="5111750" cy="3328580"/>
          </a:xfrm>
        </p:spPr>
      </p:pic>
    </p:spTree>
    <p:extLst>
      <p:ext uri="{BB962C8B-B14F-4D97-AF65-F5344CB8AC3E}">
        <p14:creationId xmlns:p14="http://schemas.microsoft.com/office/powerpoint/2010/main" val="396206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Amateras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980728"/>
            <a:ext cx="5111750" cy="2588596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ERD </a:t>
            </a:r>
            <a:r>
              <a:rPr lang="ko-KR" altLang="en-US" dirty="0" smtClean="0"/>
              <a:t>만들어주는 프로그램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&lt;</a:t>
            </a:r>
            <a:r>
              <a:rPr lang="ko-KR" altLang="en-US" dirty="0" smtClean="0"/>
              <a:t>설치방법</a:t>
            </a:r>
            <a:r>
              <a:rPr lang="en-US" altLang="ko-KR" dirty="0" smtClean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아마테라스 홈페이지에서 </a:t>
            </a:r>
            <a:r>
              <a:rPr lang="ko-KR" altLang="en-US" dirty="0" err="1" smtClean="0"/>
              <a:t>깃허브로</a:t>
            </a:r>
            <a:r>
              <a:rPr lang="ko-KR" altLang="en-US" dirty="0" smtClean="0"/>
              <a:t> 연결된 주소 클릭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깃허브에서</a:t>
            </a:r>
            <a:r>
              <a:rPr lang="ko-KR" altLang="en-US" dirty="0" smtClean="0"/>
              <a:t> 인스톨 주소 복사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789040"/>
            <a:ext cx="5420482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1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Amateras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ERD </a:t>
            </a:r>
            <a:r>
              <a:rPr lang="ko-KR" altLang="en-US" dirty="0" smtClean="0"/>
              <a:t>만들어주는 프로그램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&lt;</a:t>
            </a:r>
            <a:r>
              <a:rPr lang="ko-KR" altLang="en-US" dirty="0" smtClean="0"/>
              <a:t>설치방법</a:t>
            </a:r>
            <a:r>
              <a:rPr lang="en-US" altLang="ko-KR" dirty="0" smtClean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이클립스에도</a:t>
            </a:r>
            <a:r>
              <a:rPr lang="ko-KR" altLang="en-US" dirty="0" smtClean="0"/>
              <a:t> 소프트웨어 마켓 같은 기능이 있음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eclipse &gt; help &gt; install new software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484784"/>
            <a:ext cx="3896269" cy="3172268"/>
          </a:xfrm>
        </p:spPr>
      </p:pic>
    </p:spTree>
    <p:extLst>
      <p:ext uri="{BB962C8B-B14F-4D97-AF65-F5344CB8AC3E}">
        <p14:creationId xmlns:p14="http://schemas.microsoft.com/office/powerpoint/2010/main" val="87931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Amateras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ERD </a:t>
            </a:r>
            <a:r>
              <a:rPr lang="ko-KR" altLang="en-US" dirty="0" smtClean="0"/>
              <a:t>만들어주는 프로그램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&lt;</a:t>
            </a:r>
            <a:r>
              <a:rPr lang="ko-KR" altLang="en-US" dirty="0" smtClean="0"/>
              <a:t>설치방법</a:t>
            </a:r>
            <a:r>
              <a:rPr lang="en-US" altLang="ko-KR" dirty="0" smtClean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원하는 이름 설정하고 복사한 주소 </a:t>
            </a:r>
            <a:r>
              <a:rPr lang="ko-KR" altLang="en-US" dirty="0" err="1" smtClean="0"/>
              <a:t>붙여넣기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OK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설치할 수 있는 목록이 로딩됨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모두 선택  후</a:t>
            </a:r>
            <a:r>
              <a:rPr lang="en-US" altLang="ko-KR" dirty="0" smtClean="0"/>
              <a:t>next&gt;next&gt;accept&gt;finish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install 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….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3" t="13318" r="11499" b="16642"/>
          <a:stretch/>
        </p:blipFill>
        <p:spPr>
          <a:xfrm>
            <a:off x="3995936" y="836712"/>
            <a:ext cx="4012163" cy="2866777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784984"/>
            <a:ext cx="4032448" cy="209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8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Amateras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ERD </a:t>
            </a:r>
            <a:r>
              <a:rPr lang="ko-KR" altLang="en-US" dirty="0" smtClean="0"/>
              <a:t>만들어주는 프로그램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&lt;</a:t>
            </a:r>
            <a:r>
              <a:rPr lang="ko-KR" altLang="en-US" dirty="0" smtClean="0"/>
              <a:t>설치방법</a:t>
            </a:r>
            <a:r>
              <a:rPr lang="en-US" altLang="ko-KR" dirty="0" smtClean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원하는 이름 설정하고 복사한 주소 </a:t>
            </a:r>
            <a:r>
              <a:rPr lang="ko-KR" altLang="en-US" dirty="0" err="1" smtClean="0"/>
              <a:t>붙여넣기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OK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설치할 수 있는 목록이 로딩됨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모두 선택  후</a:t>
            </a:r>
            <a:r>
              <a:rPr lang="en-US" altLang="ko-KR" dirty="0" smtClean="0"/>
              <a:t>next&gt;next&gt;accept&gt;finish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install 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….(warning</a:t>
            </a:r>
            <a:r>
              <a:rPr lang="ko-KR" altLang="en-US" dirty="0" smtClean="0"/>
              <a:t>떠도 </a:t>
            </a:r>
            <a:r>
              <a:rPr lang="en-US" altLang="ko-KR" dirty="0" smtClean="0"/>
              <a:t>OK)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이것보단 </a:t>
            </a:r>
            <a:r>
              <a:rPr lang="en-US" altLang="ko-KR" dirty="0" err="1" smtClean="0"/>
              <a:t>ermaster</a:t>
            </a:r>
            <a:r>
              <a:rPr lang="ko-KR" altLang="en-US" dirty="0" smtClean="0"/>
              <a:t>가 더 복잡한 기능까지 지원함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농협배포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3" t="13318" r="11499" b="16642"/>
          <a:stretch/>
        </p:blipFill>
        <p:spPr>
          <a:xfrm>
            <a:off x="3995936" y="836712"/>
            <a:ext cx="4012163" cy="2866777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784984"/>
            <a:ext cx="4032448" cy="209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7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Amateras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938" y="273050"/>
            <a:ext cx="5041973" cy="5853113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데이터베이스에서 만들었던 테이블들을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로 표현해보려면 </a:t>
            </a:r>
            <a:r>
              <a:rPr lang="en-US" altLang="ko-KR" dirty="0" smtClean="0"/>
              <a:t>others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ER diagram</a:t>
            </a:r>
            <a:r>
              <a:rPr lang="ko-KR" altLang="en-US" dirty="0" smtClean="0"/>
              <a:t>을 선택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sql</a:t>
            </a:r>
            <a:r>
              <a:rPr lang="en-US" altLang="ko-KR" dirty="0" smtClean="0"/>
              <a:t> dialect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oracle</a:t>
            </a:r>
            <a:r>
              <a:rPr lang="ko-KR" altLang="en-US" dirty="0" smtClean="0"/>
              <a:t>로 설정하고 </a:t>
            </a:r>
            <a:r>
              <a:rPr lang="en-US" altLang="ko-KR" dirty="0" smtClean="0"/>
              <a:t>next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3153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Amateras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ojdbc6.jar</a:t>
            </a:r>
            <a:r>
              <a:rPr lang="ko-KR" altLang="en-US" dirty="0" smtClean="0"/>
              <a:t>파일을 하나 </a:t>
            </a:r>
            <a:r>
              <a:rPr lang="ko-KR" altLang="en-US" dirty="0" err="1" smtClean="0"/>
              <a:t>로딩시킨다음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1600200"/>
            <a:ext cx="5111750" cy="3198812"/>
          </a:xfrm>
        </p:spPr>
      </p:pic>
    </p:spTree>
    <p:extLst>
      <p:ext uri="{BB962C8B-B14F-4D97-AF65-F5344CB8AC3E}">
        <p14:creationId xmlns:p14="http://schemas.microsoft.com/office/powerpoint/2010/main" val="3874528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Amateras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URI</a:t>
            </a:r>
            <a:r>
              <a:rPr lang="ko-KR" altLang="en-US" dirty="0" smtClean="0"/>
              <a:t>에 이때껏 사용하던 거 집어넣고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user/pw </a:t>
            </a:r>
            <a:r>
              <a:rPr lang="ko-KR" altLang="en-US" dirty="0" smtClean="0"/>
              <a:t>입력하고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스키마는 대문자로</a:t>
            </a:r>
            <a:r>
              <a:rPr lang="en-US" altLang="ko-KR" dirty="0" smtClean="0"/>
              <a:t>!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load table</a:t>
            </a:r>
            <a:r>
              <a:rPr lang="ko-KR" altLang="en-US" dirty="0" smtClean="0"/>
              <a:t>하면 </a:t>
            </a:r>
            <a:r>
              <a:rPr lang="en-US" altLang="ko-KR" dirty="0" smtClean="0"/>
              <a:t>SCOTT</a:t>
            </a:r>
            <a:r>
              <a:rPr lang="ko-KR" altLang="en-US" dirty="0" smtClean="0"/>
              <a:t>에 들어있는 다양한 테이블이 나타남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이중에 몇 개만 선택해서 다이어그램 생성할 수 있음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874" y="273050"/>
            <a:ext cx="5000101" cy="5853113"/>
          </a:xfrm>
        </p:spPr>
      </p:pic>
    </p:spTree>
    <p:extLst>
      <p:ext uri="{BB962C8B-B14F-4D97-AF65-F5344CB8AC3E}">
        <p14:creationId xmlns:p14="http://schemas.microsoft.com/office/powerpoint/2010/main" val="2789924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Amateras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SCOTT </a:t>
            </a:r>
            <a:r>
              <a:rPr lang="ko-KR" altLang="en-US" dirty="0" err="1" smtClean="0"/>
              <a:t>계정에있는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dept,emp,item,warehouse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선택해서 다이어그램을 그린 모습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500" y="1327682"/>
            <a:ext cx="5010850" cy="3743848"/>
          </a:xfrm>
        </p:spPr>
      </p:pic>
    </p:spTree>
    <p:extLst>
      <p:ext uri="{BB962C8B-B14F-4D97-AF65-F5344CB8AC3E}">
        <p14:creationId xmlns:p14="http://schemas.microsoft.com/office/powerpoint/2010/main" val="3651222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210</Words>
  <Application>Microsoft Office PowerPoint</Application>
  <PresentationFormat>화면 슬라이드 쇼(4:3)</PresentationFormat>
  <Paragraphs>56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Amateras </vt:lpstr>
      <vt:lpstr>Amateras </vt:lpstr>
      <vt:lpstr>Amateras </vt:lpstr>
      <vt:lpstr>Amateras </vt:lpstr>
      <vt:lpstr>Amateras</vt:lpstr>
      <vt:lpstr>Amateras</vt:lpstr>
      <vt:lpstr>Amateras</vt:lpstr>
      <vt:lpstr>Amateras</vt:lpstr>
      <vt:lpstr>Amateras</vt:lpstr>
      <vt:lpstr>Amateras</vt:lpstr>
      <vt:lpstr>Amateras</vt:lpstr>
      <vt:lpstr>Amateras</vt:lpstr>
      <vt:lpstr>Amateras</vt:lpstr>
      <vt:lpstr>Amateras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5</cp:revision>
  <dcterms:created xsi:type="dcterms:W3CDTF">2017-12-15T04:44:54Z</dcterms:created>
  <dcterms:modified xsi:type="dcterms:W3CDTF">2017-12-15T06:34:38Z</dcterms:modified>
</cp:coreProperties>
</file>