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80" r:id="rId20"/>
    <p:sldId id="273" r:id="rId21"/>
    <p:sldId id="274" r:id="rId22"/>
    <p:sldId id="275" r:id="rId23"/>
    <p:sldId id="276" r:id="rId24"/>
    <p:sldId id="277" r:id="rId25"/>
    <p:sldId id="278" r:id="rId26"/>
    <p:sldId id="29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3" r:id="rId39"/>
    <p:sldId id="297" r:id="rId40"/>
    <p:sldId id="298" r:id="rId41"/>
    <p:sldId id="299" r:id="rId42"/>
    <p:sldId id="300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8174-2CC2-4E2B-8846-5A8ABE460F8A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0CE0-25BE-455F-964B-329782BF3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2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8174-2CC2-4E2B-8846-5A8ABE460F8A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0CE0-25BE-455F-964B-329782BF3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8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8174-2CC2-4E2B-8846-5A8ABE460F8A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0CE0-25BE-455F-964B-329782BF3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91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8174-2CC2-4E2B-8846-5A8ABE460F8A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0CE0-25BE-455F-964B-329782BF3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94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8174-2CC2-4E2B-8846-5A8ABE460F8A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0CE0-25BE-455F-964B-329782BF3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8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8174-2CC2-4E2B-8846-5A8ABE460F8A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0CE0-25BE-455F-964B-329782BF3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3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8174-2CC2-4E2B-8846-5A8ABE460F8A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0CE0-25BE-455F-964B-329782BF3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14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8174-2CC2-4E2B-8846-5A8ABE460F8A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0CE0-25BE-455F-964B-329782BF3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7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8174-2CC2-4E2B-8846-5A8ABE460F8A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0CE0-25BE-455F-964B-329782BF3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9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8174-2CC2-4E2B-8846-5A8ABE460F8A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0CE0-25BE-455F-964B-329782BF3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7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8174-2CC2-4E2B-8846-5A8ABE460F8A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0CE0-25BE-455F-964B-329782BF3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56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78174-2CC2-4E2B-8846-5A8ABE460F8A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00CE0-25BE-455F-964B-329782BF3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5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syun/jmqtt_client.git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버전 관리</a:t>
            </a:r>
            <a:r>
              <a:rPr lang="en-US" altLang="ko-KR" dirty="0"/>
              <a:t>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9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3008313" cy="1162050"/>
          </a:xfrm>
        </p:spPr>
        <p:txBody>
          <a:bodyPr/>
          <a:lstStyle/>
          <a:p>
            <a:r>
              <a:rPr lang="ko-KR" altLang="en-US" dirty="0" smtClean="0"/>
              <a:t>정보 등록 방법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2564904"/>
            <a:ext cx="3008313" cy="157461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커밋하는</a:t>
            </a:r>
            <a:r>
              <a:rPr lang="ko-KR" altLang="en-US" dirty="0" smtClean="0"/>
              <a:t> 사람의 이름과 메일을 등록하는 방법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75"/>
          <a:stretch/>
        </p:blipFill>
        <p:spPr>
          <a:xfrm>
            <a:off x="3563888" y="2564904"/>
            <a:ext cx="5111750" cy="1078031"/>
          </a:xfrm>
        </p:spPr>
      </p:pic>
    </p:spTree>
    <p:extLst>
      <p:ext uri="{BB962C8B-B14F-4D97-AF65-F5344CB8AC3E}">
        <p14:creationId xmlns:p14="http://schemas.microsoft.com/office/powerpoint/2010/main" val="148736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3008313" cy="1162050"/>
          </a:xfrm>
        </p:spPr>
        <p:txBody>
          <a:bodyPr/>
          <a:lstStyle/>
          <a:p>
            <a:r>
              <a:rPr lang="en-US" altLang="ko-KR" dirty="0" smtClean="0"/>
              <a:t>commit </a:t>
            </a:r>
            <a:r>
              <a:rPr lang="ko-KR" altLang="en-US" dirty="0" smtClean="0"/>
              <a:t>하는 방법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926392"/>
            <a:ext cx="3008313" cy="416690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commit : </a:t>
            </a:r>
            <a:r>
              <a:rPr lang="ko-KR" altLang="en-US" dirty="0" err="1" smtClean="0"/>
              <a:t>커밋하면서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메세지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깃은 메시지가 없으면 </a:t>
            </a:r>
            <a:r>
              <a:rPr lang="ko-KR" altLang="en-US" dirty="0" err="1" smtClean="0"/>
              <a:t>커밋이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똑같이 </a:t>
            </a:r>
            <a:r>
              <a:rPr lang="en-US" altLang="ko-KR" dirty="0" smtClean="0"/>
              <a:t>i</a:t>
            </a:r>
            <a:r>
              <a:rPr lang="ko-KR" altLang="en-US" dirty="0" smtClean="0"/>
              <a:t>누르고 메시지 입력 후 </a:t>
            </a:r>
            <a:r>
              <a:rPr lang="en-US" altLang="ko-KR" dirty="0" smtClean="0"/>
              <a:t>esc &gt; :</a:t>
            </a:r>
            <a:r>
              <a:rPr lang="en-US" altLang="ko-KR" dirty="0" err="1" smtClean="0"/>
              <a:t>wq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commit</a:t>
            </a:r>
            <a:r>
              <a:rPr lang="ko-KR" altLang="en-US" dirty="0"/>
              <a:t> 과 동시에 메시지를 작성하는 방법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[</a:t>
            </a:r>
            <a:r>
              <a:rPr lang="en-US" altLang="ko-KR" dirty="0" err="1"/>
              <a:t>git</a:t>
            </a:r>
            <a:r>
              <a:rPr lang="en-US" altLang="ko-KR" dirty="0"/>
              <a:t> commit -m “</a:t>
            </a:r>
            <a:r>
              <a:rPr lang="ko-KR" altLang="en-US" dirty="0"/>
              <a:t>메시지 내용</a:t>
            </a:r>
            <a:r>
              <a:rPr lang="en-US" altLang="ko-KR" dirty="0"/>
              <a:t>” ]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log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커밋한</a:t>
            </a:r>
            <a:r>
              <a:rPr lang="ko-KR" altLang="en-US" dirty="0" smtClean="0"/>
              <a:t> 내용과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진행한 사람의 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시간 정보를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버전이 여러 개 존재 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위에 있는 내용이 가장 최근에 변경된 내용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12"/>
          <a:stretch/>
        </p:blipFill>
        <p:spPr>
          <a:xfrm>
            <a:off x="3563888" y="548680"/>
            <a:ext cx="5111750" cy="356389"/>
          </a:xfrm>
        </p:spPr>
      </p:pic>
      <p:pic>
        <p:nvPicPr>
          <p:cNvPr id="8" name="내용 개체 틀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8"/>
          <a:stretch/>
        </p:blipFill>
        <p:spPr>
          <a:xfrm>
            <a:off x="3537925" y="3995733"/>
            <a:ext cx="5111750" cy="27001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92191"/>
            <a:ext cx="4521079" cy="291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008313" cy="1162050"/>
          </a:xfrm>
        </p:spPr>
        <p:txBody>
          <a:bodyPr/>
          <a:lstStyle/>
          <a:p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  <a:r>
              <a:rPr lang="ko-KR" altLang="en-US" dirty="0" smtClean="0"/>
              <a:t> 변경 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업데이트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926392"/>
            <a:ext cx="3008313" cy="4166904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Test1.txt </a:t>
            </a:r>
            <a:r>
              <a:rPr lang="ko-KR" altLang="en-US" dirty="0" smtClean="0"/>
              <a:t>파일을 수정했을 때에도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해서 인덱스에 올리지 않는 한 버전 관리 대상이 아님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a</a:t>
            </a:r>
            <a:r>
              <a:rPr lang="en-US" altLang="ko-KR" dirty="0" smtClean="0"/>
              <a:t>dd</a:t>
            </a:r>
            <a:r>
              <a:rPr lang="ko-KR" altLang="en-US" dirty="0" smtClean="0"/>
              <a:t>해서 인덱스에 올려줌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다시 </a:t>
            </a:r>
            <a:r>
              <a:rPr lang="en-US" altLang="ko-KR" dirty="0" smtClean="0"/>
              <a:t>status</a:t>
            </a:r>
            <a:r>
              <a:rPr lang="ko-KR" altLang="en-US" dirty="0" smtClean="0"/>
              <a:t>를 확인해보면 </a:t>
            </a:r>
            <a:r>
              <a:rPr lang="ko-KR" altLang="en-US" dirty="0" err="1" smtClean="0"/>
              <a:t>커밋대상이라는</a:t>
            </a:r>
            <a:r>
              <a:rPr lang="ko-KR" altLang="en-US" dirty="0" smtClean="0"/>
              <a:t> 걸 알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commit</a:t>
            </a:r>
            <a:r>
              <a:rPr lang="ko-KR" altLang="en-US" dirty="0" smtClean="0"/>
              <a:t> 과 동시에 메시지를 작성하는 방법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[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-m “</a:t>
            </a:r>
            <a:r>
              <a:rPr lang="ko-KR" altLang="en-US" dirty="0" smtClean="0"/>
              <a:t>메시지 내용</a:t>
            </a:r>
            <a:r>
              <a:rPr lang="en-US" altLang="ko-KR" dirty="0" smtClean="0"/>
              <a:t>” 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70"/>
          <a:stretch/>
        </p:blipFill>
        <p:spPr>
          <a:xfrm>
            <a:off x="3779912" y="1340768"/>
            <a:ext cx="4749496" cy="4777883"/>
          </a:xfrm>
        </p:spPr>
      </p:pic>
    </p:spTree>
    <p:extLst>
      <p:ext uri="{BB962C8B-B14F-4D97-AF65-F5344CB8AC3E}">
        <p14:creationId xmlns:p14="http://schemas.microsoft.com/office/powerpoint/2010/main" val="16565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008313" cy="1162050"/>
          </a:xfrm>
        </p:spPr>
        <p:txBody>
          <a:bodyPr/>
          <a:lstStyle/>
          <a:p>
            <a:r>
              <a:rPr lang="en-US" altLang="ko-KR" dirty="0" smtClean="0"/>
              <a:t>log</a:t>
            </a:r>
            <a:r>
              <a:rPr lang="ko-KR" altLang="en-US" dirty="0"/>
              <a:t> </a:t>
            </a:r>
            <a:r>
              <a:rPr lang="ko-KR" altLang="en-US" dirty="0" smtClean="0"/>
              <a:t>조</a:t>
            </a:r>
            <a:r>
              <a:rPr lang="ko-KR" altLang="en-US" dirty="0"/>
              <a:t>회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926392"/>
            <a:ext cx="3008313" cy="416690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Log</a:t>
            </a:r>
            <a:r>
              <a:rPr lang="ko-KR" altLang="en-US" dirty="0" smtClean="0"/>
              <a:t>를 조회해보면 이제 변경이 한 번 발생하여 두 개의 버전이 존재하는 것을 알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누가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언제 </a:t>
            </a:r>
            <a:r>
              <a:rPr lang="ko-KR" altLang="en-US" dirty="0" err="1" smtClean="0"/>
              <a:t>커밋했는지와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커밋한</a:t>
            </a:r>
            <a:r>
              <a:rPr lang="ko-KR" altLang="en-US" dirty="0" smtClean="0"/>
              <a:t> 내용 혹은 이유에 대해서 메시지를 통해 알려줄 수 있음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위로 갈 수록 가장 최신버전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906852"/>
            <a:ext cx="5111750" cy="2585508"/>
          </a:xfrm>
        </p:spPr>
      </p:pic>
    </p:spTree>
    <p:extLst>
      <p:ext uri="{BB962C8B-B14F-4D97-AF65-F5344CB8AC3E}">
        <p14:creationId xmlns:p14="http://schemas.microsoft.com/office/powerpoint/2010/main" val="9992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008313" cy="1162050"/>
          </a:xfrm>
        </p:spPr>
        <p:txBody>
          <a:bodyPr/>
          <a:lstStyle/>
          <a:p>
            <a:r>
              <a:rPr lang="ko-KR" altLang="en-US" dirty="0" smtClean="0"/>
              <a:t>변경 사항이 없을 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926392"/>
            <a:ext cx="3008313" cy="416690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아무것도 변경사항이 없었을 경우에는 </a:t>
            </a:r>
            <a:r>
              <a:rPr lang="ko-KR" altLang="en-US" dirty="0" err="1" smtClean="0"/>
              <a:t>커밋할</a:t>
            </a:r>
            <a:r>
              <a:rPr lang="ko-KR" altLang="en-US" dirty="0" smtClean="0"/>
              <a:t> 사항이 존재하지 않기 때문에 다음과 같은 메시지가 뜬다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916832"/>
            <a:ext cx="4096322" cy="990738"/>
          </a:xfrm>
        </p:spPr>
      </p:pic>
    </p:spTree>
    <p:extLst>
      <p:ext uri="{BB962C8B-B14F-4D97-AF65-F5344CB8AC3E}">
        <p14:creationId xmlns:p14="http://schemas.microsoft.com/office/powerpoint/2010/main" val="224161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008313" cy="1162050"/>
          </a:xfrm>
        </p:spPr>
        <p:txBody>
          <a:bodyPr/>
          <a:lstStyle/>
          <a:p>
            <a:r>
              <a:rPr lang="ko-KR" altLang="en-US" dirty="0" smtClean="0"/>
              <a:t>변경 사항이 없을 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926392"/>
            <a:ext cx="3008313" cy="416690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log </a:t>
            </a:r>
            <a:r>
              <a:rPr lang="ko-KR" altLang="en-US" dirty="0" smtClean="0"/>
              <a:t>중에서 </a:t>
            </a:r>
            <a:r>
              <a:rPr lang="en-US" altLang="ko-KR" dirty="0" smtClean="0"/>
              <a:t>test2</a:t>
            </a:r>
            <a:r>
              <a:rPr lang="ko-KR" altLang="en-US" dirty="0" smtClean="0"/>
              <a:t>를 생성했던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내용을 되돌리고 싶다면 </a:t>
            </a:r>
            <a:r>
              <a:rPr lang="en-US" altLang="ko-KR" dirty="0" smtClean="0"/>
              <a:t>revert</a:t>
            </a:r>
            <a:r>
              <a:rPr lang="ko-KR" altLang="en-US" dirty="0" err="1" smtClean="0"/>
              <a:t>하면되는데</a:t>
            </a:r>
            <a:r>
              <a:rPr lang="ko-KR" altLang="en-US" dirty="0" smtClean="0"/>
              <a:t> 그때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뒤에 코드를 복사해온 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revert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~~</a:t>
            </a:r>
            <a:r>
              <a:rPr lang="ko-KR" altLang="en-US" dirty="0" smtClean="0"/>
              <a:t>해주면 </a:t>
            </a:r>
            <a:r>
              <a:rPr lang="ko-KR" altLang="en-US" dirty="0" err="1" smtClean="0"/>
              <a:t>커밋하기</a:t>
            </a:r>
            <a:r>
              <a:rPr lang="ko-KR" altLang="en-US" dirty="0" smtClean="0"/>
              <a:t> 전으로 돌아가진다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이것은 지우고 싶었던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내용을 지운 상태를 다시 </a:t>
            </a:r>
            <a:r>
              <a:rPr lang="ko-KR" altLang="en-US" dirty="0" err="1" smtClean="0"/>
              <a:t>커밋한것과</a:t>
            </a:r>
            <a:r>
              <a:rPr lang="ko-KR" altLang="en-US" dirty="0" smtClean="0"/>
              <a:t> 같은 것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폴더에 찾아가보면 </a:t>
            </a:r>
            <a:r>
              <a:rPr lang="en-US" altLang="ko-KR" dirty="0" smtClean="0"/>
              <a:t>test2</a:t>
            </a:r>
            <a:r>
              <a:rPr lang="ko-KR" altLang="en-US" dirty="0" smtClean="0"/>
              <a:t>는 지워졌음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2431715"/>
            <a:ext cx="5111750" cy="1535783"/>
          </a:xfrm>
        </p:spPr>
      </p:pic>
    </p:spTree>
    <p:extLst>
      <p:ext uri="{BB962C8B-B14F-4D97-AF65-F5344CB8AC3E}">
        <p14:creationId xmlns:p14="http://schemas.microsoft.com/office/powerpoint/2010/main" val="418583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008313" cy="1162050"/>
          </a:xfrm>
        </p:spPr>
        <p:txBody>
          <a:bodyPr/>
          <a:lstStyle/>
          <a:p>
            <a:r>
              <a:rPr lang="ko-KR" altLang="en-US" dirty="0" err="1" smtClean="0"/>
              <a:t>커밋한</a:t>
            </a:r>
            <a:r>
              <a:rPr lang="ko-KR" altLang="en-US" dirty="0" smtClean="0"/>
              <a:t> 내용을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없애고 싶을 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926392"/>
            <a:ext cx="3008313" cy="4166904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다시 </a:t>
            </a:r>
            <a:r>
              <a:rPr lang="en-US" altLang="ko-KR" dirty="0" smtClean="0"/>
              <a:t>test2</a:t>
            </a:r>
            <a:r>
              <a:rPr lang="ko-KR" altLang="en-US" dirty="0" smtClean="0"/>
              <a:t>를 살리려면 해당 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로그를 </a:t>
            </a:r>
            <a:r>
              <a:rPr lang="en-US" altLang="ko-KR" dirty="0" smtClean="0"/>
              <a:t>revert </a:t>
            </a:r>
            <a:r>
              <a:rPr lang="ko-KR" altLang="en-US" dirty="0" smtClean="0"/>
              <a:t>해주면 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그러면 다시 폴더에 </a:t>
            </a:r>
            <a:r>
              <a:rPr lang="en-US" altLang="ko-KR" dirty="0" smtClean="0"/>
              <a:t>test2</a:t>
            </a:r>
            <a:r>
              <a:rPr lang="ko-KR" altLang="en-US" dirty="0" smtClean="0"/>
              <a:t>가 생성된다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번이 먼저 수행되었던 </a:t>
            </a:r>
            <a:r>
              <a:rPr lang="en-US" altLang="ko-KR" dirty="0" smtClean="0"/>
              <a:t>revert</a:t>
            </a:r>
            <a:r>
              <a:rPr lang="ko-KR" altLang="en-US" dirty="0" smtClean="0"/>
              <a:t>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번이 나중에 수행된 </a:t>
            </a:r>
            <a:r>
              <a:rPr lang="en-US" altLang="ko-KR" dirty="0" smtClean="0"/>
              <a:t>revert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test2</a:t>
            </a:r>
            <a:r>
              <a:rPr lang="ko-KR" altLang="en-US" dirty="0" smtClean="0"/>
              <a:t>를 지우</a:t>
            </a:r>
            <a:r>
              <a:rPr lang="ko-KR" altLang="en-US" dirty="0"/>
              <a:t>는</a:t>
            </a:r>
            <a:r>
              <a:rPr lang="ko-KR" altLang="en-US" dirty="0" smtClean="0"/>
              <a:t> 작업을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작업을 지우는 작업을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함으로써 다시 </a:t>
            </a:r>
            <a:r>
              <a:rPr lang="en-US" altLang="ko-KR" dirty="0" smtClean="0"/>
              <a:t>test2</a:t>
            </a:r>
            <a:r>
              <a:rPr lang="ko-KR" altLang="en-US" dirty="0" smtClean="0"/>
              <a:t>가 복구되게 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모든 작업이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에 해당하므로 기록이 남게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복구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삭제가 가능하다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613795"/>
            <a:ext cx="5111750" cy="5171623"/>
          </a:xfrm>
        </p:spPr>
      </p:pic>
      <p:sp>
        <p:nvSpPr>
          <p:cNvPr id="7" name="액자 6"/>
          <p:cNvSpPr/>
          <p:nvPr/>
        </p:nvSpPr>
        <p:spPr>
          <a:xfrm>
            <a:off x="3590866" y="1883566"/>
            <a:ext cx="4896544" cy="432048"/>
          </a:xfrm>
          <a:prstGeom prst="frame">
            <a:avLst>
              <a:gd name="adj1" fmla="val 602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3579304" y="3356992"/>
            <a:ext cx="4896544" cy="432048"/>
          </a:xfrm>
          <a:prstGeom prst="frame">
            <a:avLst>
              <a:gd name="adj1" fmla="val 602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도넛 8"/>
          <p:cNvSpPr/>
          <p:nvPr/>
        </p:nvSpPr>
        <p:spPr>
          <a:xfrm>
            <a:off x="3579304" y="3356992"/>
            <a:ext cx="422920" cy="418255"/>
          </a:xfrm>
          <a:prstGeom prst="donut">
            <a:avLst>
              <a:gd name="adj" fmla="val 91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3579304" y="1897359"/>
            <a:ext cx="422920" cy="418255"/>
          </a:xfrm>
          <a:prstGeom prst="donut">
            <a:avLst>
              <a:gd name="adj" fmla="val 91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5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에 올리는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501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remote </a:t>
            </a:r>
            <a:r>
              <a:rPr lang="ko-KR" altLang="en-US" dirty="0" smtClean="0"/>
              <a:t>저장소 별칭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628800"/>
            <a:ext cx="7056784" cy="44644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git</a:t>
            </a:r>
            <a:r>
              <a:rPr lang="en-US" altLang="ko-KR" sz="2000" dirty="0"/>
              <a:t> remote add &lt;</a:t>
            </a:r>
            <a:r>
              <a:rPr lang="ko-KR" altLang="en-US" sz="2000" dirty="0"/>
              <a:t>별칭</a:t>
            </a:r>
            <a:r>
              <a:rPr lang="en-US" altLang="ko-KR" sz="2000" dirty="0"/>
              <a:t>&gt; &lt;</a:t>
            </a:r>
            <a:r>
              <a:rPr lang="ko-KR" altLang="en-US" sz="2000" dirty="0"/>
              <a:t>원격지 주소</a:t>
            </a:r>
            <a:r>
              <a:rPr lang="en-US" altLang="ko-KR" sz="2000" dirty="0"/>
              <a:t>&gt; :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origin : </a:t>
            </a:r>
            <a:r>
              <a:rPr lang="ko-KR" altLang="en-US" sz="2000" dirty="0"/>
              <a:t>원격 저장소를 </a:t>
            </a:r>
            <a:r>
              <a:rPr lang="ko-KR" altLang="en-US" sz="2000" dirty="0" smtClean="0"/>
              <a:t>가리키는 </a:t>
            </a:r>
            <a:r>
              <a:rPr lang="ko-KR" altLang="en-US" sz="2000" dirty="0"/>
              <a:t>일반적인 별칭으로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remote -v : </a:t>
            </a:r>
            <a:r>
              <a:rPr lang="ko-KR" altLang="en-US" sz="2000" dirty="0" err="1"/>
              <a:t>별칭한</a:t>
            </a:r>
            <a:r>
              <a:rPr lang="ko-KR" altLang="en-US" sz="2000" dirty="0"/>
              <a:t> 내역을 볼 수 </a:t>
            </a:r>
            <a:r>
              <a:rPr lang="ko-KR" altLang="en-US" sz="2000" dirty="0" smtClean="0"/>
              <a:t>있다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branch -r : </a:t>
            </a:r>
            <a:r>
              <a:rPr lang="ko-KR" altLang="en-US" sz="2000" dirty="0"/>
              <a:t>별칭에 대한 </a:t>
            </a:r>
            <a:r>
              <a:rPr lang="en-US" altLang="ko-KR" sz="2000" dirty="0"/>
              <a:t>remote repository</a:t>
            </a:r>
            <a:r>
              <a:rPr lang="ko-KR" altLang="en-US" sz="2000" dirty="0"/>
              <a:t>의 </a:t>
            </a:r>
            <a:r>
              <a:rPr lang="en-US" altLang="ko-KR" sz="2000" dirty="0"/>
              <a:t>branch</a:t>
            </a:r>
            <a:r>
              <a:rPr lang="ko-KR" altLang="en-US" sz="2000" dirty="0"/>
              <a:t>를 볼 수 있다 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remote </a:t>
            </a:r>
            <a:r>
              <a:rPr lang="en-US" altLang="ko-KR" sz="2000" dirty="0" err="1"/>
              <a:t>rm</a:t>
            </a:r>
            <a:r>
              <a:rPr lang="en-US" altLang="ko-KR" sz="2000" dirty="0"/>
              <a:t> &lt;</a:t>
            </a:r>
            <a:r>
              <a:rPr lang="ko-KR" altLang="en-US" sz="2000" dirty="0"/>
              <a:t>별칭</a:t>
            </a:r>
            <a:r>
              <a:rPr lang="en-US" altLang="ko-KR" sz="2000" dirty="0"/>
              <a:t>&gt; : </a:t>
            </a:r>
            <a:r>
              <a:rPr lang="ko-KR" altLang="en-US" sz="2000" dirty="0"/>
              <a:t>별칭을 제거한다 </a:t>
            </a:r>
            <a:br>
              <a:rPr lang="ko-KR" altLang="en-US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8449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remote </a:t>
            </a:r>
            <a:r>
              <a:rPr lang="ko-KR" altLang="en-US" b="1" dirty="0"/>
              <a:t>저장소 </a:t>
            </a:r>
            <a:r>
              <a:rPr lang="ko-KR" altLang="en-US" b="1" dirty="0" smtClean="0"/>
              <a:t>주소 </a:t>
            </a:r>
            <a:r>
              <a:rPr lang="en-US" altLang="ko-KR" b="1" dirty="0"/>
              <a:t>(</a:t>
            </a:r>
            <a:r>
              <a:rPr lang="en-US" altLang="ko-KR" b="1" dirty="0" err="1"/>
              <a:t>GitHub</a:t>
            </a:r>
            <a:r>
              <a:rPr lang="ko-KR" altLang="en-US" b="1" dirty="0"/>
              <a:t>기준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446449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SSH </a:t>
            </a:r>
            <a:r>
              <a:rPr lang="en-US" altLang="ko-KR" sz="2000" dirty="0"/>
              <a:t>(Secure Shell) : git@github.com:&lt;</a:t>
            </a:r>
            <a:r>
              <a:rPr lang="ko-KR" altLang="en-US" sz="2000" dirty="0"/>
              <a:t>아이디</a:t>
            </a:r>
            <a:r>
              <a:rPr lang="en-US" altLang="ko-KR" sz="2000" dirty="0"/>
              <a:t>&gt;/&lt;</a:t>
            </a:r>
            <a:r>
              <a:rPr lang="ko-KR" altLang="en-US" sz="2000" dirty="0"/>
              <a:t>프로젝트</a:t>
            </a:r>
            <a:r>
              <a:rPr lang="en-US" altLang="ko-KR" sz="2000" dirty="0"/>
              <a:t>&gt;.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  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	(</a:t>
            </a:r>
            <a:r>
              <a:rPr lang="ko-KR" altLang="en-US" sz="2000" dirty="0"/>
              <a:t>주로 </a:t>
            </a:r>
            <a:r>
              <a:rPr lang="en-US" altLang="ko-KR" sz="2000" dirty="0"/>
              <a:t>write </a:t>
            </a:r>
            <a:r>
              <a:rPr lang="ko-KR" altLang="en-US" sz="2000" dirty="0"/>
              <a:t>권한을 주고자 할 때 사용 </a:t>
            </a:r>
            <a:r>
              <a:rPr lang="en-US" altLang="ko-KR" sz="2000" dirty="0"/>
              <a:t>- push)</a:t>
            </a:r>
            <a:br>
              <a:rPr lang="en-US" altLang="ko-KR" sz="2000" dirty="0"/>
            </a:br>
            <a:r>
              <a:rPr lang="en-US" altLang="ko-KR" sz="2000" dirty="0" smtClean="0"/>
              <a:t>	</a:t>
            </a:r>
            <a:r>
              <a:rPr lang="ko-KR" altLang="en-US" sz="2000" dirty="0" smtClean="0"/>
              <a:t>예</a:t>
            </a:r>
            <a:r>
              <a:rPr lang="en-US" altLang="ko-KR" sz="2000" dirty="0"/>
              <a:t>) </a:t>
            </a:r>
            <a:r>
              <a:rPr lang="en-US" altLang="ko-KR" sz="2000" dirty="0" err="1"/>
              <a:t>git@github.com:ysyun</a:t>
            </a:r>
            <a:r>
              <a:rPr lang="en-US" altLang="ko-KR" sz="2000" dirty="0"/>
              <a:t>/</a:t>
            </a:r>
            <a:r>
              <a:rPr lang="en-US" altLang="ko-KR" sz="2000" dirty="0" err="1"/>
              <a:t>jmqtt_client.git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GIT </a:t>
            </a:r>
            <a:r>
              <a:rPr lang="ko-KR" altLang="en-US" sz="2000" dirty="0"/>
              <a:t>프로토콜 </a:t>
            </a:r>
            <a:r>
              <a:rPr lang="en-US" altLang="ko-KR" sz="2000" dirty="0"/>
              <a:t>:  git://github.com/&lt;</a:t>
            </a:r>
            <a:r>
              <a:rPr lang="ko-KR" altLang="en-US" sz="2000" dirty="0"/>
              <a:t>아이디</a:t>
            </a:r>
            <a:r>
              <a:rPr lang="en-US" altLang="ko-KR" sz="2000" dirty="0"/>
              <a:t>&gt;/&lt;</a:t>
            </a:r>
            <a:r>
              <a:rPr lang="ko-KR" altLang="en-US" sz="2000" dirty="0"/>
              <a:t>프로젝트</a:t>
            </a:r>
            <a:r>
              <a:rPr lang="en-US" altLang="ko-KR" sz="2000" dirty="0"/>
              <a:t>&gt;.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 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	(</a:t>
            </a:r>
            <a:r>
              <a:rPr lang="ko-KR" altLang="en-US" sz="2000" dirty="0"/>
              <a:t>주로 </a:t>
            </a:r>
            <a:r>
              <a:rPr lang="en-US" altLang="ko-KR" sz="2000" dirty="0"/>
              <a:t>read </a:t>
            </a:r>
            <a:r>
              <a:rPr lang="ko-KR" altLang="en-US" sz="2000" dirty="0"/>
              <a:t>권한을 주고자 할 때 사용</a:t>
            </a:r>
            <a:r>
              <a:rPr lang="en-US" altLang="ko-KR" sz="2000" dirty="0"/>
              <a:t>. 9418</a:t>
            </a:r>
            <a:r>
              <a:rPr lang="ko-KR" altLang="en-US" sz="2000" dirty="0"/>
              <a:t>포트 사용 </a:t>
            </a:r>
            <a:r>
              <a:rPr lang="en-US" altLang="ko-KR" sz="2000" dirty="0"/>
              <a:t>- pull)</a:t>
            </a:r>
            <a:br>
              <a:rPr lang="en-US" altLang="ko-KR" sz="2000" dirty="0"/>
            </a:br>
            <a:r>
              <a:rPr lang="en-US" altLang="ko-KR" sz="2000" dirty="0" smtClean="0"/>
              <a:t>	</a:t>
            </a:r>
            <a:r>
              <a:rPr lang="ko-KR" altLang="en-US" sz="2000" dirty="0" smtClean="0"/>
              <a:t>예</a:t>
            </a:r>
            <a:r>
              <a:rPr lang="en-US" altLang="ko-KR" sz="2000" dirty="0"/>
              <a:t>) git://github.com/ysyun/jmqtt_client.git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HTTP, HTTPS : </a:t>
            </a:r>
            <a:r>
              <a:rPr lang="en-US" altLang="ko-KR" sz="2000" dirty="0">
                <a:hlinkClick r:id="rId2"/>
              </a:rPr>
              <a:t>https://github.com/</a:t>
            </a:r>
            <a:r>
              <a:rPr lang="en-US" altLang="ko-KR" sz="2000" dirty="0"/>
              <a:t>&lt;</a:t>
            </a:r>
            <a:r>
              <a:rPr lang="ko-KR" altLang="en-US" sz="2000" dirty="0"/>
              <a:t>아이디</a:t>
            </a:r>
            <a:r>
              <a:rPr lang="en-US" altLang="ko-KR" sz="2000" dirty="0"/>
              <a:t>&gt;/&lt;</a:t>
            </a:r>
            <a:r>
              <a:rPr lang="ko-KR" altLang="en-US" sz="2000" dirty="0"/>
              <a:t>프로젝트</a:t>
            </a:r>
            <a:r>
              <a:rPr lang="en-US" altLang="ko-KR" sz="2000" dirty="0"/>
              <a:t>&gt;.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 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	(</a:t>
            </a:r>
            <a:r>
              <a:rPr lang="ko-KR" altLang="en-US" sz="2000" dirty="0"/>
              <a:t>속도 제일 느리지만 방화벽 오픈 </a:t>
            </a:r>
            <a:r>
              <a:rPr lang="ko-KR" altLang="en-US" sz="2000" dirty="0" err="1"/>
              <a:t>필요없음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 smtClean="0"/>
              <a:t>	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 </a:t>
            </a:r>
            <a:r>
              <a:rPr lang="en-US" altLang="ko-KR" sz="2000" dirty="0" smtClean="0">
                <a:hlinkClick r:id="rId3"/>
              </a:rPr>
              <a:t>https://github.com/ysyun/jmqtt_client.git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720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-</a:t>
            </a:r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67544" y="2852936"/>
            <a:ext cx="4038600" cy="1612776"/>
          </a:xfrm>
        </p:spPr>
        <p:txBody>
          <a:bodyPr/>
          <a:lstStyle/>
          <a:p>
            <a:r>
              <a:rPr lang="en-US" altLang="ko-KR" dirty="0" smtClean="0"/>
              <a:t>www.git-scm.com</a:t>
            </a:r>
          </a:p>
          <a:p>
            <a:r>
              <a:rPr lang="ko-KR" altLang="en-US" dirty="0" smtClean="0"/>
              <a:t>위 주소에서 다</a:t>
            </a:r>
            <a:r>
              <a:rPr lang="ko-KR" altLang="en-US" dirty="0"/>
              <a:t>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93760"/>
            <a:ext cx="4038600" cy="2138842"/>
          </a:xfrm>
        </p:spPr>
      </p:pic>
    </p:spTree>
    <p:extLst>
      <p:ext uri="{BB962C8B-B14F-4D97-AF65-F5344CB8AC3E}">
        <p14:creationId xmlns:p14="http://schemas.microsoft.com/office/powerpoint/2010/main" val="100507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008313" cy="1162050"/>
          </a:xfrm>
        </p:spPr>
        <p:txBody>
          <a:bodyPr/>
          <a:lstStyle/>
          <a:p>
            <a:r>
              <a:rPr lang="ko-KR" altLang="en-US" dirty="0" err="1" smtClean="0"/>
              <a:t>깃허브에서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repository</a:t>
            </a:r>
            <a:r>
              <a:rPr lang="ko-KR" altLang="en-US" dirty="0" smtClean="0"/>
              <a:t>만드는 방법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926392"/>
            <a:ext cx="3008313" cy="416690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New repository &gt; name</a:t>
            </a:r>
            <a:r>
              <a:rPr lang="ko-KR" altLang="en-US" dirty="0" smtClean="0"/>
              <a:t>설정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HTTPS</a:t>
            </a:r>
            <a:r>
              <a:rPr lang="ko-KR" altLang="en-US" dirty="0" smtClean="0"/>
              <a:t>를 선택하고 주소 복사</a:t>
            </a:r>
            <a:endParaRPr lang="en-US" altLang="ko-KR" dirty="0" smtClean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22598"/>
            <a:ext cx="2391109" cy="2124372"/>
          </a:xfrm>
        </p:spPr>
      </p:pic>
      <p:sp>
        <p:nvSpPr>
          <p:cNvPr id="7" name="액자 6"/>
          <p:cNvSpPr/>
          <p:nvPr/>
        </p:nvSpPr>
        <p:spPr>
          <a:xfrm>
            <a:off x="3995936" y="998662"/>
            <a:ext cx="1496752" cy="288032"/>
          </a:xfrm>
          <a:prstGeom prst="frame">
            <a:avLst>
              <a:gd name="adj1" fmla="val 602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60" b="34652"/>
          <a:stretch/>
        </p:blipFill>
        <p:spPr>
          <a:xfrm>
            <a:off x="5664493" y="1412776"/>
            <a:ext cx="3384376" cy="262436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/>
          <p:cNvGrpSpPr/>
          <p:nvPr/>
        </p:nvGrpSpPr>
        <p:grpSpPr>
          <a:xfrm>
            <a:off x="3779912" y="3789040"/>
            <a:ext cx="3788228" cy="2758616"/>
            <a:chOff x="3853543" y="3429000"/>
            <a:chExt cx="3788228" cy="275861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4" r="8807" b="11776"/>
            <a:stretch/>
          </p:blipFill>
          <p:spPr>
            <a:xfrm>
              <a:off x="3853543" y="3429000"/>
              <a:ext cx="3788228" cy="2758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액자 9"/>
            <p:cNvSpPr/>
            <p:nvPr/>
          </p:nvSpPr>
          <p:spPr>
            <a:xfrm>
              <a:off x="5492687" y="4148924"/>
              <a:ext cx="2149083" cy="288032"/>
            </a:xfrm>
            <a:prstGeom prst="frame">
              <a:avLst>
                <a:gd name="adj1" fmla="val 602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1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008313" cy="1162050"/>
          </a:xfrm>
        </p:spPr>
        <p:txBody>
          <a:bodyPr/>
          <a:lstStyle/>
          <a:p>
            <a:r>
              <a:rPr lang="ko-KR" altLang="en-US" dirty="0" err="1" smtClean="0"/>
              <a:t>깃허브에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repository</a:t>
            </a:r>
            <a:r>
              <a:rPr lang="ko-KR" altLang="en-US" dirty="0" smtClean="0"/>
              <a:t>만드는 방법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926392"/>
            <a:ext cx="3008313" cy="416690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복사했던 주소를 이용해 로컬에서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로 올리기 위해서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dirty="0"/>
              <a:t>[ </a:t>
            </a:r>
            <a:r>
              <a:rPr lang="en-US" altLang="ko-KR" dirty="0" err="1"/>
              <a:t>git</a:t>
            </a:r>
            <a:r>
              <a:rPr lang="en-US" altLang="ko-KR" dirty="0"/>
              <a:t> remote add </a:t>
            </a:r>
            <a:r>
              <a:rPr lang="ko-KR" altLang="en-US" dirty="0"/>
              <a:t>명칭 주소 </a:t>
            </a:r>
            <a:r>
              <a:rPr lang="en-US" altLang="ko-KR" dirty="0" smtClean="0"/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origin</a:t>
            </a:r>
            <a:r>
              <a:rPr lang="ko-KR" altLang="en-US" dirty="0"/>
              <a:t>이라는 이름으로 </a:t>
            </a:r>
            <a:r>
              <a:rPr lang="ko-KR" altLang="en-US" dirty="0" err="1"/>
              <a:t>레파지토리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[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] 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origin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레파지토리가</a:t>
            </a:r>
            <a:r>
              <a:rPr lang="ko-KR" altLang="en-US" dirty="0" smtClean="0"/>
              <a:t> 보임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20"/>
            <a:ext cx="5111750" cy="1567692"/>
          </a:xfrm>
        </p:spPr>
      </p:pic>
      <p:sp>
        <p:nvSpPr>
          <p:cNvPr id="12" name="액자 11"/>
          <p:cNvSpPr/>
          <p:nvPr/>
        </p:nvSpPr>
        <p:spPr>
          <a:xfrm>
            <a:off x="5436096" y="2924944"/>
            <a:ext cx="3240360" cy="288032"/>
          </a:xfrm>
          <a:prstGeom prst="frame">
            <a:avLst>
              <a:gd name="adj1" fmla="val 602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008313" cy="1162050"/>
          </a:xfrm>
        </p:spPr>
        <p:txBody>
          <a:bodyPr/>
          <a:lstStyle/>
          <a:p>
            <a:r>
              <a:rPr lang="ko-KR" altLang="en-US" dirty="0" err="1" smtClean="0"/>
              <a:t>깃허브에</a:t>
            </a:r>
            <a:r>
              <a:rPr lang="ko-KR" altLang="en-US" dirty="0" smtClean="0"/>
              <a:t> 작업한 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게시하는 방법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926392"/>
            <a:ext cx="3008313" cy="416690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[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– u origin master 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origin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레파지토리에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할건데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버전으로</a:t>
            </a:r>
            <a:r>
              <a:rPr lang="en-US" altLang="ko-KR" dirty="0" smtClean="0"/>
              <a:t>..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깃허브</a:t>
            </a:r>
            <a:r>
              <a:rPr lang="ko-KR" altLang="en-US" dirty="0" smtClean="0"/>
              <a:t> 아이디와 비밀번호를 입력하고 나면 </a:t>
            </a:r>
            <a:r>
              <a:rPr lang="ko-KR" altLang="en-US" dirty="0" err="1" smtClean="0"/>
              <a:t>깃허브에</a:t>
            </a:r>
            <a:r>
              <a:rPr lang="ko-KR" altLang="en-US" dirty="0" smtClean="0"/>
              <a:t> 올라가진다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깃허브</a:t>
            </a:r>
            <a:r>
              <a:rPr lang="ko-KR" altLang="en-US" dirty="0" smtClean="0"/>
              <a:t> 페이지를 </a:t>
            </a:r>
            <a:r>
              <a:rPr lang="ko-KR" altLang="en-US" dirty="0" err="1" smtClean="0"/>
              <a:t>새로고침</a:t>
            </a:r>
            <a:r>
              <a:rPr lang="ko-KR" altLang="en-US" dirty="0" smtClean="0"/>
              <a:t> 해보면 로딩된 작업이 보인다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가지치기를 하지 않는 한 버전은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commit</a:t>
            </a:r>
            <a:r>
              <a:rPr lang="ko-KR" altLang="en-US" dirty="0" smtClean="0"/>
              <a:t>만으로는  </a:t>
            </a:r>
            <a:r>
              <a:rPr lang="ko-KR" altLang="en-US" dirty="0" err="1" smtClean="0"/>
              <a:t>깃허브에</a:t>
            </a:r>
            <a:r>
              <a:rPr lang="ko-KR" altLang="en-US" dirty="0" smtClean="0"/>
              <a:t> 올라가지 않는다 </a:t>
            </a:r>
            <a:r>
              <a:rPr lang="en-US" altLang="ko-KR" dirty="0" smtClean="0"/>
              <a:t>-&gt;push</a:t>
            </a:r>
            <a:r>
              <a:rPr lang="ko-KR" altLang="en-US" dirty="0" err="1" smtClean="0"/>
              <a:t>해야함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2259994"/>
            <a:ext cx="5111750" cy="1879225"/>
          </a:xfrm>
        </p:spPr>
      </p:pic>
      <p:sp>
        <p:nvSpPr>
          <p:cNvPr id="8" name="TextBox 7"/>
          <p:cNvSpPr txBox="1"/>
          <p:nvPr/>
        </p:nvSpPr>
        <p:spPr>
          <a:xfrm>
            <a:off x="3563888" y="4293096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여러 명이 같이 작업을 진행할 때는 </a:t>
            </a:r>
            <a:r>
              <a:rPr lang="en-US" altLang="ko-KR" sz="1200" dirty="0" smtClean="0"/>
              <a:t>push </a:t>
            </a:r>
            <a:r>
              <a:rPr lang="ko-KR" altLang="en-US" sz="1200" dirty="0" smtClean="0"/>
              <a:t>하다가 충돌이 생기는 경우가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그렇기 때문에 </a:t>
            </a:r>
            <a:r>
              <a:rPr lang="en-US" altLang="ko-KR" sz="1200" dirty="0" smtClean="0"/>
              <a:t>push</a:t>
            </a:r>
            <a:r>
              <a:rPr lang="ko-KR" altLang="en-US" sz="1200" dirty="0" smtClean="0"/>
              <a:t>를 하기 전에는 꼭 먼저 </a:t>
            </a:r>
            <a:r>
              <a:rPr lang="en-US" altLang="ko-KR" sz="1200" dirty="0" smtClean="0"/>
              <a:t>pull</a:t>
            </a:r>
            <a:r>
              <a:rPr lang="ko-KR" altLang="en-US" sz="1200" dirty="0" smtClean="0"/>
              <a:t>을 한 후에 해야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296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008313" cy="1162050"/>
          </a:xfrm>
        </p:spPr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명령어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926392"/>
            <a:ext cx="3008313" cy="416690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[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help 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깃허브와</a:t>
            </a:r>
            <a:r>
              <a:rPr lang="ko-KR" altLang="en-US" dirty="0" smtClean="0"/>
              <a:t> 관련해서 사용할 수 있는 명령어들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577038"/>
            <a:ext cx="5111750" cy="3245136"/>
          </a:xfrm>
        </p:spPr>
      </p:pic>
    </p:spTree>
    <p:extLst>
      <p:ext uri="{BB962C8B-B14F-4D97-AF65-F5344CB8AC3E}">
        <p14:creationId xmlns:p14="http://schemas.microsoft.com/office/powerpoint/2010/main" val="34281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008313" cy="1162050"/>
          </a:xfrm>
        </p:spPr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명령어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926392"/>
            <a:ext cx="3008313" cy="416690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[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-</a:t>
            </a:r>
            <a:r>
              <a:rPr lang="en-US" altLang="ko-KR" dirty="0"/>
              <a:t>v</a:t>
            </a:r>
            <a:r>
              <a:rPr lang="en-US" altLang="ko-KR" dirty="0" smtClean="0"/>
              <a:t> 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현재 연결중인 </a:t>
            </a:r>
            <a:r>
              <a:rPr lang="en-US" altLang="ko-KR" dirty="0" smtClean="0"/>
              <a:t>remote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[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help 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remote</a:t>
            </a:r>
            <a:r>
              <a:rPr lang="ko-KR" altLang="en-US" dirty="0" smtClean="0"/>
              <a:t>관련 명령어들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[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remove origin ]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origin</a:t>
            </a:r>
            <a:r>
              <a:rPr lang="ko-KR" altLang="en-US" dirty="0"/>
              <a:t> </a:t>
            </a:r>
            <a:r>
              <a:rPr lang="ko-KR" altLang="en-US" dirty="0" smtClean="0"/>
              <a:t>연결 끊기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974857"/>
            <a:ext cx="5111750" cy="4449498"/>
          </a:xfrm>
        </p:spPr>
      </p:pic>
    </p:spTree>
    <p:extLst>
      <p:ext uri="{BB962C8B-B14F-4D97-AF65-F5344CB8AC3E}">
        <p14:creationId xmlns:p14="http://schemas.microsoft.com/office/powerpoint/2010/main" val="15068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008313" cy="1162050"/>
          </a:xfrm>
        </p:spPr>
        <p:txBody>
          <a:bodyPr/>
          <a:lstStyle/>
          <a:p>
            <a:r>
              <a:rPr lang="ko-KR" altLang="en-US" dirty="0" err="1" smtClean="0"/>
              <a:t>깃허브에서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내려받기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926392"/>
            <a:ext cx="3008313" cy="416690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git3</a:t>
            </a:r>
            <a:r>
              <a:rPr lang="ko-KR" altLang="en-US" dirty="0" smtClean="0"/>
              <a:t>폴더에 </a:t>
            </a:r>
            <a:r>
              <a:rPr lang="ko-KR" altLang="en-US" dirty="0" err="1" smtClean="0"/>
              <a:t>깃허브에서</a:t>
            </a:r>
            <a:r>
              <a:rPr lang="ko-KR" altLang="en-US" dirty="0" smtClean="0"/>
              <a:t> 만들었던 </a:t>
            </a:r>
            <a:r>
              <a:rPr lang="ko-KR" altLang="en-US" dirty="0" err="1" smtClean="0"/>
              <a:t>레파지토리의</a:t>
            </a:r>
            <a:r>
              <a:rPr lang="ko-KR" altLang="en-US" dirty="0" smtClean="0"/>
              <a:t> 내용들을 </a:t>
            </a:r>
            <a:r>
              <a:rPr lang="ko-KR" altLang="en-US" dirty="0" err="1" smtClean="0"/>
              <a:t>내려받고</a:t>
            </a:r>
            <a:r>
              <a:rPr lang="ko-KR" altLang="en-US" dirty="0" smtClean="0"/>
              <a:t> 싶을 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git3</a:t>
            </a:r>
            <a:r>
              <a:rPr lang="ko-KR" altLang="en-US" dirty="0" smtClean="0"/>
              <a:t>에 들어와서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r>
              <a:rPr lang="ko-KR" altLang="en-US" dirty="0" smtClean="0"/>
              <a:t>해서 </a:t>
            </a:r>
            <a:r>
              <a:rPr lang="ko-KR" altLang="en-US" dirty="0" err="1" smtClean="0"/>
              <a:t>로컬레파지토리</a:t>
            </a:r>
            <a:r>
              <a:rPr lang="ko-KR" altLang="en-US" dirty="0" smtClean="0"/>
              <a:t> 생성 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remote(</a:t>
            </a:r>
            <a:r>
              <a:rPr lang="ko-KR" altLang="en-US" dirty="0" err="1" smtClean="0"/>
              <a:t>깃허브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연결한 후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[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 origin master 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깃허브에</a:t>
            </a:r>
            <a:r>
              <a:rPr lang="ko-KR" altLang="en-US" dirty="0" smtClean="0"/>
              <a:t> 있던 </a:t>
            </a:r>
            <a:r>
              <a:rPr lang="en-US" altLang="ko-KR" dirty="0" smtClean="0"/>
              <a:t>test01 </a:t>
            </a:r>
            <a:r>
              <a:rPr lang="ko-KR" altLang="en-US" dirty="0" err="1" smtClean="0"/>
              <a:t>레파지토리의</a:t>
            </a:r>
            <a:r>
              <a:rPr lang="ko-KR" altLang="en-US" dirty="0" smtClean="0"/>
              <a:t> 작업 내용들이 </a:t>
            </a:r>
            <a:r>
              <a:rPr lang="en-US" altLang="ko-KR" dirty="0" smtClean="0"/>
              <a:t>git3</a:t>
            </a:r>
            <a:r>
              <a:rPr lang="ko-KR" altLang="en-US" dirty="0" smtClean="0"/>
              <a:t>폴더로 </a:t>
            </a:r>
            <a:r>
              <a:rPr lang="ko-KR" altLang="en-US" dirty="0" err="1" smtClean="0"/>
              <a:t>내려받기가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계정필요없음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556792"/>
            <a:ext cx="5111750" cy="4252136"/>
          </a:xfrm>
        </p:spPr>
      </p:pic>
    </p:spTree>
    <p:extLst>
      <p:ext uri="{BB962C8B-B14F-4D97-AF65-F5344CB8AC3E}">
        <p14:creationId xmlns:p14="http://schemas.microsoft.com/office/powerpoint/2010/main" val="42537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926392"/>
            <a:ext cx="3008313" cy="4166904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앞서 작업을 통해 </a:t>
            </a:r>
            <a:r>
              <a:rPr lang="en-US" altLang="ko-KR" dirty="0" smtClean="0"/>
              <a:t>git5</a:t>
            </a:r>
            <a:r>
              <a:rPr lang="ko-KR" altLang="en-US" dirty="0" smtClean="0"/>
              <a:t>에 있던 </a:t>
            </a:r>
            <a:r>
              <a:rPr lang="en-US" altLang="ko-KR" dirty="0" smtClean="0"/>
              <a:t>sample1</a:t>
            </a:r>
            <a:r>
              <a:rPr lang="ko-KR" altLang="en-US" dirty="0" smtClean="0"/>
              <a:t>프로젝트를 </a:t>
            </a:r>
            <a:r>
              <a:rPr lang="ko-KR" altLang="en-US" dirty="0" err="1" smtClean="0"/>
              <a:t>깃허브에</a:t>
            </a:r>
            <a:r>
              <a:rPr lang="ko-KR" altLang="en-US" dirty="0" smtClean="0"/>
              <a:t> 올렸다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이번에는 </a:t>
            </a:r>
            <a:r>
              <a:rPr lang="en-US" altLang="ko-KR" dirty="0" smtClean="0"/>
              <a:t>git6</a:t>
            </a:r>
            <a:r>
              <a:rPr lang="ko-KR" altLang="en-US" dirty="0" smtClean="0"/>
              <a:t>라는 폴더에 </a:t>
            </a:r>
            <a:r>
              <a:rPr lang="ko-KR" altLang="en-US" dirty="0" err="1" smtClean="0"/>
              <a:t>깃허브에</a:t>
            </a:r>
            <a:r>
              <a:rPr lang="ko-KR" altLang="en-US" dirty="0" smtClean="0"/>
              <a:t> 올려뒀던 </a:t>
            </a:r>
            <a:r>
              <a:rPr lang="en-US" altLang="ko-KR" dirty="0" smtClean="0"/>
              <a:t>sample1</a:t>
            </a:r>
            <a:r>
              <a:rPr lang="ko-KR" altLang="en-US" dirty="0"/>
              <a:t> </a:t>
            </a:r>
            <a:r>
              <a:rPr lang="ko-KR" altLang="en-US" dirty="0" smtClean="0"/>
              <a:t>프로젝트를 복사하고 싶다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git6 </a:t>
            </a:r>
            <a:r>
              <a:rPr lang="ko-KR" altLang="en-US" dirty="0" smtClean="0"/>
              <a:t>폴더를 하나 만들고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  <a:r>
              <a:rPr lang="ko-KR" altLang="en-US" dirty="0" smtClean="0"/>
              <a:t>에서도 그곳에 들어와서 </a:t>
            </a:r>
            <a:r>
              <a:rPr lang="en-US" altLang="ko-KR" dirty="0" smtClean="0"/>
              <a:t>sample1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올려져있는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깃허브의</a:t>
            </a:r>
            <a:r>
              <a:rPr lang="ko-KR" altLang="en-US" dirty="0" smtClean="0"/>
              <a:t> 주소를 복사해서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해주고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이라는 폴더에 담겠다고 옵션을 걸어주면 </a:t>
            </a:r>
            <a:r>
              <a:rPr lang="en-US" altLang="ko-KR" dirty="0" smtClean="0"/>
              <a:t>git6/home/sample1 </a:t>
            </a:r>
            <a:r>
              <a:rPr lang="ko-KR" altLang="en-US" dirty="0" smtClean="0"/>
              <a:t>경로로 들어가진다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2356011"/>
            <a:ext cx="5111750" cy="1687191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4"/>
          <a:stretch/>
        </p:blipFill>
        <p:spPr>
          <a:xfrm>
            <a:off x="3590461" y="4149080"/>
            <a:ext cx="5020275" cy="1584176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내려받기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67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789040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레파지토리</a:t>
            </a:r>
            <a:r>
              <a:rPr lang="ko-KR" altLang="en-US" dirty="0" smtClean="0"/>
              <a:t> 생성하면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r>
              <a:rPr lang="ko-KR" altLang="en-US" dirty="0" smtClean="0"/>
              <a:t>까지 된 상태로 준비된다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(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–al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이 있음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134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008313" cy="1162050"/>
          </a:xfrm>
        </p:spPr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깃 실행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926392"/>
            <a:ext cx="3008313" cy="416690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open perspective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선택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new local repository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658" y="1732551"/>
            <a:ext cx="4172533" cy="2934110"/>
          </a:xfrm>
        </p:spPr>
      </p:pic>
      <p:sp>
        <p:nvSpPr>
          <p:cNvPr id="7" name="액자 6"/>
          <p:cNvSpPr/>
          <p:nvPr/>
        </p:nvSpPr>
        <p:spPr>
          <a:xfrm>
            <a:off x="5292080" y="3465714"/>
            <a:ext cx="1728192" cy="21602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008313" cy="1162050"/>
          </a:xfrm>
        </p:spPr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깃 실행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926392"/>
            <a:ext cx="3008313" cy="416690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깃으로 관리하기 원하는 프로젝트를 선택한 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New&gt;team&gt;share Project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</p:txBody>
      </p:sp>
      <p:sp>
        <p:nvSpPr>
          <p:cNvPr id="7" name="액자 6"/>
          <p:cNvSpPr/>
          <p:nvPr/>
        </p:nvSpPr>
        <p:spPr>
          <a:xfrm>
            <a:off x="5292080" y="3465714"/>
            <a:ext cx="1728192" cy="21602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403132"/>
            <a:ext cx="5111750" cy="5592948"/>
          </a:xfrm>
        </p:spPr>
      </p:pic>
    </p:spTree>
    <p:extLst>
      <p:ext uri="{BB962C8B-B14F-4D97-AF65-F5344CB8AC3E}">
        <p14:creationId xmlns:p14="http://schemas.microsoft.com/office/powerpoint/2010/main" val="38167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1.Git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-</a:t>
            </a:r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2924944"/>
            <a:ext cx="4038600" cy="1180728"/>
          </a:xfrm>
        </p:spPr>
        <p:txBody>
          <a:bodyPr/>
          <a:lstStyle/>
          <a:p>
            <a:r>
              <a:rPr lang="en-US" altLang="ko-KR" dirty="0" smtClean="0"/>
              <a:t>default</a:t>
            </a:r>
            <a:r>
              <a:rPr lang="ko-KR" altLang="en-US" dirty="0" smtClean="0"/>
              <a:t>값으로 모두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누르고 설치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88284"/>
            <a:ext cx="4038600" cy="3149795"/>
          </a:xfrm>
        </p:spPr>
      </p:pic>
    </p:spTree>
    <p:extLst>
      <p:ext uri="{BB962C8B-B14F-4D97-AF65-F5344CB8AC3E}">
        <p14:creationId xmlns:p14="http://schemas.microsoft.com/office/powerpoint/2010/main" val="31174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008313" cy="1162050"/>
          </a:xfrm>
        </p:spPr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깃 실행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926392"/>
            <a:ext cx="3008313" cy="416690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로컬 </a:t>
            </a:r>
            <a:r>
              <a:rPr lang="ko-KR" altLang="en-US" dirty="0" err="1" smtClean="0"/>
              <a:t>레파지토리를</a:t>
            </a:r>
            <a:r>
              <a:rPr lang="ko-KR" altLang="en-US" dirty="0" smtClean="0"/>
              <a:t> 생성하기 위해 </a:t>
            </a:r>
            <a:r>
              <a:rPr lang="en-US" altLang="ko-KR" dirty="0" smtClean="0"/>
              <a:t>create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c</a:t>
            </a:r>
            <a:r>
              <a:rPr lang="ko-KR" altLang="en-US" dirty="0" smtClean="0"/>
              <a:t>드라이브에 </a:t>
            </a:r>
            <a:r>
              <a:rPr lang="en-US" altLang="ko-KR" dirty="0" smtClean="0"/>
              <a:t>git5</a:t>
            </a:r>
            <a:r>
              <a:rPr lang="ko-KR" altLang="en-US" dirty="0" smtClean="0"/>
              <a:t>라는 폴더를 만들어 그곳에 </a:t>
            </a:r>
            <a:r>
              <a:rPr lang="en-US" altLang="ko-KR" dirty="0" smtClean="0"/>
              <a:t>sample1 </a:t>
            </a:r>
            <a:r>
              <a:rPr lang="ko-KR" altLang="en-US" dirty="0" smtClean="0"/>
              <a:t>프로젝트를 넣으려고 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로컬 </a:t>
            </a:r>
            <a:r>
              <a:rPr lang="ko-KR" altLang="en-US" dirty="0" err="1" smtClean="0"/>
              <a:t>레파지토리를</a:t>
            </a:r>
            <a:r>
              <a:rPr lang="ko-KR" altLang="en-US" dirty="0" smtClean="0"/>
              <a:t> 생성할 경우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r>
              <a:rPr lang="ko-KR" altLang="en-US" dirty="0" smtClean="0"/>
              <a:t>까지 마친 상태가 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</p:txBody>
      </p:sp>
      <p:sp>
        <p:nvSpPr>
          <p:cNvPr id="7" name="액자 6"/>
          <p:cNvSpPr/>
          <p:nvPr/>
        </p:nvSpPr>
        <p:spPr>
          <a:xfrm>
            <a:off x="5292080" y="3465714"/>
            <a:ext cx="1728192" cy="21602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281852"/>
            <a:ext cx="5111750" cy="3835509"/>
          </a:xfrm>
        </p:spPr>
      </p:pic>
    </p:spTree>
    <p:extLst>
      <p:ext uri="{BB962C8B-B14F-4D97-AF65-F5344CB8AC3E}">
        <p14:creationId xmlns:p14="http://schemas.microsoft.com/office/powerpoint/2010/main" val="551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008313" cy="1162050"/>
          </a:xfrm>
        </p:spPr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깃 실행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926392"/>
            <a:ext cx="3008313" cy="416690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  <a:r>
              <a:rPr lang="ko-KR" altLang="en-US" dirty="0" smtClean="0"/>
              <a:t>에서 추가나 변경사항이 발생하면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</a:t>
            </a:r>
            <a:r>
              <a:rPr lang="ko-KR" altLang="en-US" dirty="0" smtClean="0"/>
              <a:t>에서 빨간색으로 표시되는데 </a:t>
            </a:r>
            <a:r>
              <a:rPr lang="ko-KR" altLang="en-US" dirty="0" err="1" smtClean="0"/>
              <a:t>이클립스에서는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?(</a:t>
            </a:r>
            <a:r>
              <a:rPr lang="ko-KR" altLang="en-US" dirty="0" smtClean="0"/>
              <a:t>물음표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표시가 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index</a:t>
            </a:r>
            <a:r>
              <a:rPr lang="ko-KR" altLang="en-US" dirty="0" smtClean="0"/>
              <a:t>에 올려줘야 형상관리가 된다는 것으로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해줘야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988840"/>
            <a:ext cx="3266283" cy="1296144"/>
          </a:xfrm>
        </p:spPr>
      </p:pic>
    </p:spTree>
    <p:extLst>
      <p:ext uri="{BB962C8B-B14F-4D97-AF65-F5344CB8AC3E}">
        <p14:creationId xmlns:p14="http://schemas.microsoft.com/office/powerpoint/2010/main" val="9768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008313" cy="1162050"/>
          </a:xfrm>
        </p:spPr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깃 실행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926392"/>
            <a:ext cx="3008313" cy="416690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add</a:t>
            </a:r>
            <a:r>
              <a:rPr lang="ko-KR" altLang="en-US" dirty="0" smtClean="0"/>
              <a:t>만 진행되고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은 아직 하지 않은 상태여서 </a:t>
            </a:r>
            <a:r>
              <a:rPr lang="en-US" altLang="ko-KR" dirty="0" smtClean="0"/>
              <a:t>*(</a:t>
            </a:r>
            <a:r>
              <a:rPr lang="ko-KR" altLang="en-US" dirty="0" smtClean="0"/>
              <a:t>별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표시되어있다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이것은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하라는 의미와 같다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060848"/>
            <a:ext cx="4060349" cy="1871567"/>
          </a:xfrm>
        </p:spPr>
      </p:pic>
    </p:spTree>
    <p:extLst>
      <p:ext uri="{BB962C8B-B14F-4D97-AF65-F5344CB8AC3E}">
        <p14:creationId xmlns:p14="http://schemas.microsoft.com/office/powerpoint/2010/main" val="232566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008313" cy="1162050"/>
          </a:xfrm>
        </p:spPr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깃 실행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926392"/>
            <a:ext cx="3008313" cy="416690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하는 창으로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unstaged</a:t>
            </a:r>
            <a:r>
              <a:rPr lang="en-US" altLang="ko-KR" dirty="0" smtClean="0"/>
              <a:t> changes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가 되지 않은 작업들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staged changes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가 된 작업들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commit </a:t>
            </a:r>
            <a:r>
              <a:rPr lang="en-US" altLang="ko-KR" dirty="0" err="1" smtClean="0"/>
              <a:t>msg</a:t>
            </a:r>
            <a:r>
              <a:rPr lang="ko-KR" altLang="en-US" dirty="0" smtClean="0"/>
              <a:t>에다가 원하는 문구를 삽입 후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하면 모든 화면이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된다</a:t>
            </a:r>
            <a:endParaRPr lang="en-US" altLang="ko-KR" dirty="0" smtClean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58" y="965682"/>
            <a:ext cx="4715533" cy="4467849"/>
          </a:xfrm>
        </p:spPr>
      </p:pic>
    </p:spTree>
    <p:extLst>
      <p:ext uri="{BB962C8B-B14F-4D97-AF65-F5344CB8AC3E}">
        <p14:creationId xmlns:p14="http://schemas.microsoft.com/office/powerpoint/2010/main" val="18975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008313" cy="1162050"/>
          </a:xfrm>
        </p:spPr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깃 실행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926392"/>
            <a:ext cx="3008313" cy="416690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후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log</a:t>
            </a:r>
            <a:r>
              <a:rPr lang="ko-KR" altLang="en-US" dirty="0" smtClean="0"/>
              <a:t>를 찍어보면 다음과 같이 </a:t>
            </a:r>
            <a:r>
              <a:rPr lang="ko-KR" altLang="en-US" dirty="0" err="1" smtClean="0"/>
              <a:t>커밋되었음을</a:t>
            </a:r>
            <a:r>
              <a:rPr lang="ko-KR" altLang="en-US" dirty="0" smtClean="0"/>
              <a:t> 알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2596806"/>
            <a:ext cx="5111750" cy="1205601"/>
          </a:xfrm>
        </p:spPr>
      </p:pic>
    </p:spTree>
    <p:extLst>
      <p:ext uri="{BB962C8B-B14F-4D97-AF65-F5344CB8AC3E}">
        <p14:creationId xmlns:p14="http://schemas.microsoft.com/office/powerpoint/2010/main" val="216692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008313" cy="1162050"/>
          </a:xfrm>
        </p:spPr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깃 실행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926392"/>
            <a:ext cx="3008313" cy="416690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아까는 </a:t>
            </a:r>
            <a:r>
              <a:rPr lang="en-US" altLang="ko-KR" dirty="0" smtClean="0"/>
              <a:t>git4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remote</a:t>
            </a:r>
            <a:r>
              <a:rPr lang="ko-KR" altLang="en-US" dirty="0" smtClean="0"/>
              <a:t>를 연결해놨었기 때문에 에러가 났음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다시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레파지토리를</a:t>
            </a:r>
            <a:r>
              <a:rPr lang="ko-KR" altLang="en-US" dirty="0" smtClean="0"/>
              <a:t> 하나 더 생성해서 그 곳의 주소를 따와 </a:t>
            </a:r>
            <a:r>
              <a:rPr lang="en-US" altLang="ko-KR" dirty="0" smtClean="0"/>
              <a:t>remote</a:t>
            </a:r>
            <a:r>
              <a:rPr lang="ko-KR" altLang="en-US" dirty="0" smtClean="0"/>
              <a:t>를 연결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origin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remote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해주면 </a:t>
            </a:r>
            <a:r>
              <a:rPr lang="en-US" altLang="ko-KR" dirty="0" smtClean="0"/>
              <a:t>sample1</a:t>
            </a:r>
            <a:r>
              <a:rPr lang="ko-KR" altLang="en-US" dirty="0" smtClean="0"/>
              <a:t>프로젝트가 </a:t>
            </a:r>
            <a:r>
              <a:rPr lang="ko-KR" altLang="en-US" dirty="0" err="1" smtClean="0"/>
              <a:t>깃허브에</a:t>
            </a:r>
            <a:r>
              <a:rPr lang="ko-KR" altLang="en-US" dirty="0" smtClean="0"/>
              <a:t> 올라간다</a:t>
            </a:r>
            <a:endParaRPr lang="en-US" altLang="ko-KR" dirty="0" smtClean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092908"/>
            <a:ext cx="5111750" cy="4213397"/>
          </a:xfrm>
        </p:spPr>
      </p:pic>
    </p:spTree>
    <p:extLst>
      <p:ext uri="{BB962C8B-B14F-4D97-AF65-F5344CB8AC3E}">
        <p14:creationId xmlns:p14="http://schemas.microsoft.com/office/powerpoint/2010/main" val="29752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008313" cy="1162050"/>
          </a:xfrm>
        </p:spPr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깃 실행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926392"/>
            <a:ext cx="3008313" cy="416690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깃이랑 연결 끊으려면 </a:t>
            </a:r>
            <a:r>
              <a:rPr lang="en-US" altLang="ko-KR" dirty="0" smtClean="0"/>
              <a:t>disconnect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00808"/>
            <a:ext cx="2429214" cy="1771897"/>
          </a:xfrm>
        </p:spPr>
      </p:pic>
    </p:spTree>
    <p:extLst>
      <p:ext uri="{BB962C8B-B14F-4D97-AF65-F5344CB8AC3E}">
        <p14:creationId xmlns:p14="http://schemas.microsoft.com/office/powerpoint/2010/main" val="25747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key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(SSH)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HTTPS</a:t>
            </a:r>
            <a:r>
              <a:rPr lang="ko-KR" altLang="en-US" dirty="0">
                <a:solidFill>
                  <a:schemeClr val="tx1"/>
                </a:solidFill>
              </a:rPr>
              <a:t>는 오픈 통신이다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SSH</a:t>
            </a:r>
            <a:r>
              <a:rPr lang="ko-KR" altLang="en-US" dirty="0">
                <a:solidFill>
                  <a:schemeClr val="tx1"/>
                </a:solidFill>
              </a:rPr>
              <a:t>통신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프로토콜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을 이용하면 </a:t>
            </a:r>
            <a:r>
              <a:rPr lang="ko-KR" altLang="en-US" dirty="0" err="1">
                <a:solidFill>
                  <a:schemeClr val="tx1"/>
                </a:solidFill>
              </a:rPr>
              <a:t>비밀키와</a:t>
            </a:r>
            <a:r>
              <a:rPr lang="ko-KR" altLang="en-US" dirty="0">
                <a:solidFill>
                  <a:schemeClr val="tx1"/>
                </a:solidFill>
              </a:rPr>
              <a:t> 짝을 이뤄 </a:t>
            </a:r>
            <a:r>
              <a:rPr lang="ko-KR" altLang="en-US" dirty="0" err="1">
                <a:solidFill>
                  <a:schemeClr val="tx1"/>
                </a:solidFill>
              </a:rPr>
              <a:t>공개키를</a:t>
            </a:r>
            <a:r>
              <a:rPr lang="ko-KR" altLang="en-US" dirty="0">
                <a:solidFill>
                  <a:schemeClr val="tx1"/>
                </a:solidFill>
              </a:rPr>
              <a:t> 설정 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공개키를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깃허브에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넣어두고 개발자들끼리는 </a:t>
            </a:r>
            <a:r>
              <a:rPr lang="ko-KR" altLang="en-US" dirty="0" err="1" smtClean="0">
                <a:solidFill>
                  <a:schemeClr val="tx1"/>
                </a:solidFill>
              </a:rPr>
              <a:t>비밀키를</a:t>
            </a:r>
            <a:r>
              <a:rPr lang="ko-KR" altLang="en-US" dirty="0" smtClean="0">
                <a:solidFill>
                  <a:schemeClr val="tx1"/>
                </a:solidFill>
              </a:rPr>
              <a:t> 나눠가진다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664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5151" y="795564"/>
            <a:ext cx="3226769" cy="1162050"/>
          </a:xfrm>
        </p:spPr>
        <p:txBody>
          <a:bodyPr/>
          <a:lstStyle/>
          <a:p>
            <a:r>
              <a:rPr lang="en-US" altLang="ko-KR" dirty="0" smtClean="0"/>
              <a:t>SSH </a:t>
            </a:r>
            <a:r>
              <a:rPr lang="ko-KR" altLang="en-US" dirty="0" smtClean="0"/>
              <a:t>공개키 설정 방법</a:t>
            </a:r>
            <a:r>
              <a:rPr lang="en-US" altLang="ko-KR" dirty="0" smtClean="0"/>
              <a:t>-</a:t>
            </a:r>
            <a:r>
              <a:rPr lang="ko-KR" altLang="en-US" dirty="0" smtClean="0"/>
              <a:t>①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988840"/>
            <a:ext cx="2686425" cy="2991268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11560" y="2564904"/>
            <a:ext cx="3008313" cy="112980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repository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setting</a:t>
            </a:r>
            <a:r>
              <a:rPr lang="ko-KR" altLang="en-US" dirty="0" smtClean="0"/>
              <a:t>이 아니라 계정의 </a:t>
            </a:r>
            <a:r>
              <a:rPr lang="en-US" altLang="ko-KR" dirty="0" smtClean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861274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5151" y="795564"/>
            <a:ext cx="4090865" cy="1162050"/>
          </a:xfrm>
        </p:spPr>
        <p:txBody>
          <a:bodyPr/>
          <a:lstStyle/>
          <a:p>
            <a:r>
              <a:rPr lang="en-US" altLang="ko-KR" dirty="0" smtClean="0"/>
              <a:t>SSH </a:t>
            </a:r>
            <a:r>
              <a:rPr lang="ko-KR" altLang="en-US" dirty="0" smtClean="0"/>
              <a:t>공개키 설정 방법</a:t>
            </a:r>
            <a:r>
              <a:rPr lang="en-US" altLang="ko-KR" dirty="0" smtClean="0"/>
              <a:t>-</a:t>
            </a:r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11560" y="2564904"/>
            <a:ext cx="3008313" cy="112980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SSH and GPG keys </a:t>
            </a:r>
            <a:r>
              <a:rPr lang="ko-KR" altLang="en-US" dirty="0"/>
              <a:t>탭 클릭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1"/>
          <a:stretch/>
        </p:blipFill>
        <p:spPr>
          <a:xfrm>
            <a:off x="3635896" y="2099388"/>
            <a:ext cx="5111750" cy="2708902"/>
          </a:xfrm>
        </p:spPr>
      </p:pic>
    </p:spTree>
    <p:extLst>
      <p:ext uri="{BB962C8B-B14F-4D97-AF65-F5344CB8AC3E}">
        <p14:creationId xmlns:p14="http://schemas.microsoft.com/office/powerpoint/2010/main" val="335952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2.Git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2852936"/>
            <a:ext cx="4038600" cy="1756792"/>
          </a:xfrm>
        </p:spPr>
        <p:txBody>
          <a:bodyPr/>
          <a:lstStyle/>
          <a:p>
            <a:r>
              <a:rPr lang="en-US" altLang="ko-KR" dirty="0" err="1"/>
              <a:t>c</a:t>
            </a:r>
            <a:r>
              <a:rPr lang="en-US" altLang="ko-KR" dirty="0" err="1" smtClean="0"/>
              <a:t>md</a:t>
            </a:r>
            <a:r>
              <a:rPr lang="ko-KR" altLang="en-US" dirty="0" smtClean="0"/>
              <a:t>에서 이용하는 것이 가장 명확하다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bash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13" y="1976968"/>
            <a:ext cx="3934374" cy="3772427"/>
          </a:xfrm>
        </p:spPr>
      </p:pic>
    </p:spTree>
    <p:extLst>
      <p:ext uri="{BB962C8B-B14F-4D97-AF65-F5344CB8AC3E}">
        <p14:creationId xmlns:p14="http://schemas.microsoft.com/office/powerpoint/2010/main" val="41299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5151" y="795564"/>
            <a:ext cx="4090865" cy="1162050"/>
          </a:xfrm>
        </p:spPr>
        <p:txBody>
          <a:bodyPr/>
          <a:lstStyle/>
          <a:p>
            <a:r>
              <a:rPr lang="en-US" altLang="ko-KR" dirty="0" smtClean="0"/>
              <a:t>SSH </a:t>
            </a:r>
            <a:r>
              <a:rPr lang="ko-KR" altLang="en-US" dirty="0" smtClean="0"/>
              <a:t>공개키 설정 방법</a:t>
            </a:r>
            <a:r>
              <a:rPr lang="en-US" altLang="ko-KR" dirty="0" smtClean="0"/>
              <a:t>-</a:t>
            </a:r>
            <a:r>
              <a:rPr lang="ko-KR" altLang="en-US" dirty="0"/>
              <a:t>③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11560" y="2564904"/>
            <a:ext cx="3008313" cy="266429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[ </a:t>
            </a:r>
            <a:r>
              <a:rPr lang="en-US" altLang="ko-KR" dirty="0" err="1"/>
              <a:t>ssh-keygen</a:t>
            </a:r>
            <a:r>
              <a:rPr lang="en-US" altLang="ko-KR" dirty="0"/>
              <a:t> 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키 생성하는 명령어로 어디에 저장할 것인지 알려주고 확인했으면 </a:t>
            </a:r>
            <a:r>
              <a:rPr lang="ko-KR" altLang="en-US" dirty="0" err="1"/>
              <a:t>엔터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빨간 박스 안이 </a:t>
            </a:r>
            <a:r>
              <a:rPr lang="ko-KR" altLang="en-US" dirty="0" err="1"/>
              <a:t>공개키와</a:t>
            </a:r>
            <a:r>
              <a:rPr lang="ko-KR" altLang="en-US" dirty="0"/>
              <a:t> </a:t>
            </a:r>
            <a:r>
              <a:rPr lang="ko-KR" altLang="en-US" dirty="0" err="1"/>
              <a:t>암호키의</a:t>
            </a:r>
            <a:r>
              <a:rPr lang="ko-KR" altLang="en-US" dirty="0"/>
              <a:t> 저장 경로</a:t>
            </a:r>
            <a:r>
              <a:rPr lang="en-US" altLang="ko-KR" dirty="0"/>
              <a:t>.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060848"/>
            <a:ext cx="5111750" cy="3316365"/>
          </a:xfrm>
        </p:spPr>
      </p:pic>
      <p:sp>
        <p:nvSpPr>
          <p:cNvPr id="7" name="액자 6"/>
          <p:cNvSpPr/>
          <p:nvPr/>
        </p:nvSpPr>
        <p:spPr>
          <a:xfrm>
            <a:off x="3656383" y="3068960"/>
            <a:ext cx="4824536" cy="288032"/>
          </a:xfrm>
          <a:prstGeom prst="frame">
            <a:avLst>
              <a:gd name="adj1" fmla="val 602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4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5151" y="795564"/>
            <a:ext cx="4090865" cy="1162050"/>
          </a:xfrm>
        </p:spPr>
        <p:txBody>
          <a:bodyPr/>
          <a:lstStyle/>
          <a:p>
            <a:r>
              <a:rPr lang="en-US" altLang="ko-KR" dirty="0" smtClean="0"/>
              <a:t>SSH </a:t>
            </a:r>
            <a:r>
              <a:rPr lang="ko-KR" altLang="en-US" dirty="0" smtClean="0"/>
              <a:t>공개키 설정 방법</a:t>
            </a:r>
            <a:r>
              <a:rPr lang="en-US" altLang="ko-KR" dirty="0" smtClean="0"/>
              <a:t>-</a:t>
            </a:r>
            <a:r>
              <a:rPr lang="ko-KR" altLang="en-US" dirty="0"/>
              <a:t>④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11560" y="2564904"/>
            <a:ext cx="3008313" cy="266429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해당 경로를 찾아 들어가보면 두 개의 파일이 생성된 것을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22" y="1780183"/>
            <a:ext cx="3982006" cy="2838846"/>
          </a:xfrm>
        </p:spPr>
      </p:pic>
      <p:sp>
        <p:nvSpPr>
          <p:cNvPr id="8" name="액자 7"/>
          <p:cNvSpPr/>
          <p:nvPr/>
        </p:nvSpPr>
        <p:spPr>
          <a:xfrm>
            <a:off x="5220072" y="3068960"/>
            <a:ext cx="576064" cy="21602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2180" y="3038763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비밀키</a:t>
            </a:r>
            <a:endParaRPr lang="en-US" altLang="ko-KR" sz="1000" b="1" dirty="0" smtClean="0"/>
          </a:p>
        </p:txBody>
      </p:sp>
      <p:cxnSp>
        <p:nvCxnSpPr>
          <p:cNvPr id="11" name="직선 화살표 연결선 10"/>
          <p:cNvCxnSpPr>
            <a:stCxn id="8" idx="3"/>
            <a:endCxn id="9" idx="1"/>
          </p:cNvCxnSpPr>
          <p:nvPr/>
        </p:nvCxnSpPr>
        <p:spPr>
          <a:xfrm flipV="1">
            <a:off x="5796136" y="3161874"/>
            <a:ext cx="396044" cy="1509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840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5151" y="795564"/>
            <a:ext cx="4090865" cy="1162050"/>
          </a:xfrm>
        </p:spPr>
        <p:txBody>
          <a:bodyPr/>
          <a:lstStyle/>
          <a:p>
            <a:r>
              <a:rPr lang="en-US" altLang="ko-KR" dirty="0" smtClean="0"/>
              <a:t>SSH </a:t>
            </a:r>
            <a:r>
              <a:rPr lang="ko-KR" altLang="en-US" dirty="0" smtClean="0"/>
              <a:t>공개키 설정 방법</a:t>
            </a:r>
            <a:r>
              <a:rPr lang="en-US" altLang="ko-KR" dirty="0" smtClean="0"/>
              <a:t>-</a:t>
            </a:r>
            <a:r>
              <a:rPr lang="ko-KR" altLang="en-US" dirty="0"/>
              <a:t>④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11560" y="2564904"/>
            <a:ext cx="3008313" cy="266429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공개키는 </a:t>
            </a:r>
            <a:r>
              <a:rPr lang="ko-KR" altLang="en-US" dirty="0" err="1" smtClean="0"/>
              <a:t>깃허브에</a:t>
            </a:r>
            <a:r>
              <a:rPr lang="ko-KR" altLang="en-US" dirty="0" smtClean="0"/>
              <a:t> 올라와 있고 같이 작업하는 공동 개발자들에게 비밀키 파일을 나눠주면 해당 컴퓨터에서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알아서 </a:t>
            </a:r>
            <a:r>
              <a:rPr lang="ko-KR" altLang="en-US" dirty="0" err="1" smtClean="0"/>
              <a:t>비밀키를</a:t>
            </a:r>
            <a:r>
              <a:rPr lang="ko-KR" altLang="en-US" dirty="0" smtClean="0"/>
              <a:t> 찾아서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가 가능해진다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276872"/>
            <a:ext cx="3982006" cy="2838846"/>
          </a:xfrm>
        </p:spPr>
      </p:pic>
      <p:sp>
        <p:nvSpPr>
          <p:cNvPr id="8" name="액자 7"/>
          <p:cNvSpPr/>
          <p:nvPr/>
        </p:nvSpPr>
        <p:spPr>
          <a:xfrm>
            <a:off x="5220072" y="3068960"/>
            <a:ext cx="576064" cy="21602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2180" y="3038763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비밀키</a:t>
            </a:r>
            <a:endParaRPr lang="en-US" altLang="ko-KR" sz="1000" b="1" dirty="0" smtClean="0"/>
          </a:p>
        </p:txBody>
      </p:sp>
      <p:cxnSp>
        <p:nvCxnSpPr>
          <p:cNvPr id="11" name="직선 화살표 연결선 10"/>
          <p:cNvCxnSpPr>
            <a:stCxn id="8" idx="3"/>
            <a:endCxn id="9" idx="1"/>
          </p:cNvCxnSpPr>
          <p:nvPr/>
        </p:nvCxnSpPr>
        <p:spPr>
          <a:xfrm flipV="1">
            <a:off x="5796136" y="3161874"/>
            <a:ext cx="396044" cy="1509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4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3068960"/>
            <a:ext cx="4038600" cy="1252736"/>
          </a:xfrm>
        </p:spPr>
        <p:txBody>
          <a:bodyPr/>
          <a:lstStyle/>
          <a:p>
            <a:r>
              <a:rPr lang="en-US" altLang="ko-KR" err="1" smtClean="0"/>
              <a:t>Git</a:t>
            </a:r>
            <a:r>
              <a:rPr lang="en-US" altLang="ko-KR" dirty="0" smtClean="0"/>
              <a:t> bash </a:t>
            </a:r>
            <a:r>
              <a:rPr lang="ko-KR" altLang="en-US" dirty="0" smtClean="0"/>
              <a:t>실행 모습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31551"/>
            <a:ext cx="4038600" cy="2663261"/>
          </a:xfr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2.Git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1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 사용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4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3008313" cy="1162050"/>
          </a:xfrm>
        </p:spPr>
        <p:txBody>
          <a:bodyPr/>
          <a:lstStyle/>
          <a:p>
            <a:r>
              <a:rPr lang="en-US" altLang="ko-KR" dirty="0" smtClean="0"/>
              <a:t>Vi editor </a:t>
            </a:r>
            <a:r>
              <a:rPr lang="ko-KR" altLang="en-US" dirty="0" smtClean="0"/>
              <a:t>명령어 정리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7544" y="2420888"/>
            <a:ext cx="3008313" cy="388843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p</a:t>
            </a:r>
            <a:r>
              <a:rPr lang="en-US" altLang="ko-KR" dirty="0" err="1" smtClean="0"/>
              <a:t>wd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현재 위치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/>
              <a:t>c</a:t>
            </a:r>
            <a:r>
              <a:rPr lang="en-US" altLang="ko-KR" dirty="0" smtClean="0"/>
              <a:t>d O: O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l</a:t>
            </a:r>
            <a:r>
              <a:rPr lang="en-US" altLang="ko-KR" dirty="0" err="1" smtClean="0"/>
              <a:t>s</a:t>
            </a:r>
            <a:r>
              <a:rPr lang="en-US" altLang="ko-KR" dirty="0" smtClean="0"/>
              <a:t> - al : </a:t>
            </a:r>
            <a:r>
              <a:rPr lang="ko-KR" altLang="en-US" dirty="0" smtClean="0"/>
              <a:t>생성 날짜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로컬 </a:t>
            </a:r>
            <a:r>
              <a:rPr lang="en-US" altLang="ko-KR" dirty="0" smtClean="0"/>
              <a:t>repository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폴더 </a:t>
            </a:r>
            <a:r>
              <a:rPr lang="ko-KR" altLang="en-US" dirty="0" err="1" smtClean="0"/>
              <a:t>생성되서</a:t>
            </a:r>
            <a:r>
              <a:rPr lang="ko-KR" altLang="en-US" dirty="0" smtClean="0"/>
              <a:t> 여기서 관리하게 된다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ko-KR" altLang="en-US" dirty="0" smtClean="0"/>
              <a:t>이라는 폴더를 만들어 놓고 이 폴더에 관리대상을 넣어 놓는다</a:t>
            </a:r>
            <a:r>
              <a:rPr lang="en-US" altLang="ko-KR" dirty="0" smtClean="0"/>
              <a:t>..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764704"/>
            <a:ext cx="4612201" cy="5401917"/>
          </a:xfrm>
        </p:spPr>
      </p:pic>
    </p:spTree>
    <p:extLst>
      <p:ext uri="{BB962C8B-B14F-4D97-AF65-F5344CB8AC3E}">
        <p14:creationId xmlns:p14="http://schemas.microsoft.com/office/powerpoint/2010/main" val="24613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1255" y="764704"/>
            <a:ext cx="3008313" cy="1162050"/>
          </a:xfrm>
        </p:spPr>
        <p:txBody>
          <a:bodyPr/>
          <a:lstStyle/>
          <a:p>
            <a:r>
              <a:rPr lang="ko-KR" altLang="en-US" dirty="0" smtClean="0"/>
              <a:t>파일 생성 방법</a:t>
            </a:r>
            <a:r>
              <a:rPr lang="en-US" altLang="ko-KR" dirty="0" smtClean="0"/>
              <a:t>(vim)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01"/>
          <a:stretch/>
        </p:blipFill>
        <p:spPr>
          <a:xfrm>
            <a:off x="3419872" y="2420888"/>
            <a:ext cx="5111750" cy="541785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7544" y="2492896"/>
            <a:ext cx="3008313" cy="163386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vim </a:t>
            </a:r>
            <a:r>
              <a:rPr lang="ko-KR" altLang="en-US" dirty="0" smtClean="0"/>
              <a:t>명</a:t>
            </a:r>
            <a:r>
              <a:rPr lang="en-US" altLang="ko-KR" dirty="0" smtClean="0"/>
              <a:t>.</a:t>
            </a:r>
            <a:r>
              <a:rPr lang="ko-KR" altLang="en-US" dirty="0" smtClean="0"/>
              <a:t>형식 하면 들어가짐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글을 쓰려면 </a:t>
            </a:r>
            <a:r>
              <a:rPr lang="en-US" altLang="ko-KR" dirty="0" smtClean="0"/>
              <a:t>i</a:t>
            </a:r>
            <a:r>
              <a:rPr lang="ko-KR" altLang="en-US" dirty="0" smtClean="0"/>
              <a:t>눌러야 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나올 때 </a:t>
            </a:r>
            <a:r>
              <a:rPr lang="en-US" altLang="ko-KR" dirty="0" smtClean="0"/>
              <a:t>esc</a:t>
            </a:r>
            <a:r>
              <a:rPr lang="ko-KR" altLang="en-US" dirty="0"/>
              <a:t>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wq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" t="-666" r="22894" b="666"/>
          <a:stretch/>
        </p:blipFill>
        <p:spPr>
          <a:xfrm>
            <a:off x="3422306" y="3068960"/>
            <a:ext cx="512569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형상 관리 대상이란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926392"/>
            <a:ext cx="3008313" cy="416690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status : </a:t>
            </a:r>
            <a:r>
              <a:rPr lang="ko-KR" altLang="en-US" dirty="0" smtClean="0"/>
              <a:t>변경 사항을 관리할 대상인지 아닌지를 나타낸다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add test1.txt : </a:t>
            </a:r>
            <a:r>
              <a:rPr lang="ko-KR" altLang="en-US" dirty="0" smtClean="0"/>
              <a:t>작업한 내용이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에 올라가게 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커밋이</a:t>
            </a:r>
            <a:r>
              <a:rPr lang="ko-KR" altLang="en-US" dirty="0" smtClean="0"/>
              <a:t> 가능해진다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다시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</a:t>
            </a:r>
            <a:r>
              <a:rPr lang="ko-KR" altLang="en-US" dirty="0" smtClean="0"/>
              <a:t>해보면 </a:t>
            </a:r>
            <a:r>
              <a:rPr lang="ko-KR" altLang="en-US" dirty="0" err="1" smtClean="0"/>
              <a:t>커밋이</a:t>
            </a:r>
            <a:r>
              <a:rPr lang="ko-KR" altLang="en-US" dirty="0" smtClean="0"/>
              <a:t> 가능해졌음을 알 수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528" y="273050"/>
            <a:ext cx="4842793" cy="5853113"/>
          </a:xfrm>
        </p:spPr>
      </p:pic>
      <p:sp>
        <p:nvSpPr>
          <p:cNvPr id="8" name="액자 7"/>
          <p:cNvSpPr/>
          <p:nvPr/>
        </p:nvSpPr>
        <p:spPr>
          <a:xfrm>
            <a:off x="3851920" y="1484784"/>
            <a:ext cx="936104" cy="21602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3890662" y="3717032"/>
            <a:ext cx="1473426" cy="21602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3842792" y="4581128"/>
            <a:ext cx="945232" cy="21602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7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1175</Words>
  <Application>Microsoft Office PowerPoint</Application>
  <PresentationFormat>화면 슬라이드 쇼(4:3)</PresentationFormat>
  <Paragraphs>184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버전 관리 방법</vt:lpstr>
      <vt:lpstr>1. Git 설치-①</vt:lpstr>
      <vt:lpstr>1.Git 설치-②</vt:lpstr>
      <vt:lpstr>2.Git 실행</vt:lpstr>
      <vt:lpstr>2.Git 실행</vt:lpstr>
      <vt:lpstr>Git 사용 방법</vt:lpstr>
      <vt:lpstr>Vi editor 명령어 정리</vt:lpstr>
      <vt:lpstr>파일 생성 방법(vim)</vt:lpstr>
      <vt:lpstr>형상 관리 대상이란?</vt:lpstr>
      <vt:lpstr>정보 등록 방법</vt:lpstr>
      <vt:lpstr>commit 하는 방법</vt:lpstr>
      <vt:lpstr>내용 변경 후 (업데이트)</vt:lpstr>
      <vt:lpstr>log 조회</vt:lpstr>
      <vt:lpstr>변경 사항이 없을 때</vt:lpstr>
      <vt:lpstr>변경 사항이 없을 때</vt:lpstr>
      <vt:lpstr>커밋한 내용을  없애고 싶을 때</vt:lpstr>
      <vt:lpstr>github에 올리는 방법</vt:lpstr>
      <vt:lpstr>remote 저장소 별칭 관리</vt:lpstr>
      <vt:lpstr>remote 저장소 주소 (GitHub기준)</vt:lpstr>
      <vt:lpstr>깃허브에서 repository만드는 방법</vt:lpstr>
      <vt:lpstr>깃허브에 repository만드는 방법</vt:lpstr>
      <vt:lpstr>깃허브에 작업한 내용 게시하는 방법</vt:lpstr>
      <vt:lpstr>깃허브 명령어</vt:lpstr>
      <vt:lpstr>깃허브 명령어</vt:lpstr>
      <vt:lpstr>깃허브에서 내려받기-①</vt:lpstr>
      <vt:lpstr>깃허브에서 내려받기-②</vt:lpstr>
      <vt:lpstr>이클립스에서 Git</vt:lpstr>
      <vt:lpstr>이클립스에서 깃 실행</vt:lpstr>
      <vt:lpstr>이클립스에서 깃 실행</vt:lpstr>
      <vt:lpstr>이클립스에서 깃 실행</vt:lpstr>
      <vt:lpstr>이클립스에서 깃 실행</vt:lpstr>
      <vt:lpstr>이클립스에서 깃 실행</vt:lpstr>
      <vt:lpstr>이클립스에서 깃 실행</vt:lpstr>
      <vt:lpstr>이클립스에서 깃 실행</vt:lpstr>
      <vt:lpstr>이클립스에서 깃 실행</vt:lpstr>
      <vt:lpstr>이클립스에서 깃 실행</vt:lpstr>
      <vt:lpstr>key 설정 (SSH)</vt:lpstr>
      <vt:lpstr>SSH 공개키 설정 방법-①</vt:lpstr>
      <vt:lpstr>SSH 공개키 설정 방법-②</vt:lpstr>
      <vt:lpstr>SSH 공개키 설정 방법-③</vt:lpstr>
      <vt:lpstr>SSH 공개키 설정 방법-④</vt:lpstr>
      <vt:lpstr>SSH 공개키 설정 방법-④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버전 관리 방법</dc:title>
  <dc:creator>student</dc:creator>
  <cp:lastModifiedBy>student</cp:lastModifiedBy>
  <cp:revision>30</cp:revision>
  <dcterms:created xsi:type="dcterms:W3CDTF">2017-12-13T02:13:59Z</dcterms:created>
  <dcterms:modified xsi:type="dcterms:W3CDTF">2017-12-15T03:02:44Z</dcterms:modified>
</cp:coreProperties>
</file>