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3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1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4DC9-409A-4F27-95E4-AA75F02C6EFD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695CD-2C2D-4D6D-8FF6-6CAB09DBE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5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Connection</a:t>
            </a:r>
            <a:endParaRPr lang="ko-KR" altLang="en-US" dirty="0"/>
          </a:p>
        </p:txBody>
      </p:sp>
      <p:pic>
        <p:nvPicPr>
          <p:cNvPr id="9" name="그림 개체 틀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3" t="52940" r="36408" b="3124"/>
          <a:stretch/>
        </p:blipFill>
        <p:spPr>
          <a:xfrm>
            <a:off x="1763688" y="764704"/>
            <a:ext cx="4850102" cy="3746847"/>
          </a:xfrm>
        </p:spPr>
      </p:pic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Java EE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smtClean="0"/>
              <a:t>Data Source Explorer&gt;Database </a:t>
            </a:r>
            <a:r>
              <a:rPr lang="en-US" altLang="ko-KR" dirty="0" err="1" smtClean="0"/>
              <a:t>Connectiond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 클릭</a:t>
            </a:r>
            <a:r>
              <a:rPr lang="en-US" altLang="ko-KR" dirty="0" smtClean="0"/>
              <a:t>&gt; New….</a:t>
            </a:r>
            <a:endParaRPr lang="ko-KR" altLang="en-US" dirty="0"/>
          </a:p>
        </p:txBody>
      </p:sp>
      <p:pic>
        <p:nvPicPr>
          <p:cNvPr id="11" name="그림 개체 틀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7" t="-67" r="2327" b="94130"/>
          <a:stretch/>
        </p:blipFill>
        <p:spPr>
          <a:xfrm>
            <a:off x="5220072" y="2506306"/>
            <a:ext cx="2390514" cy="5063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20272" y="2458621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</a:t>
            </a:r>
            <a:endParaRPr lang="en-US" altLang="ko-KR" sz="1000" dirty="0" smtClean="0"/>
          </a:p>
          <a:p>
            <a:r>
              <a:rPr lang="en-US" altLang="ko-KR" sz="1000" dirty="0" smtClean="0"/>
              <a:t>JAVA EE</a:t>
            </a:r>
          </a:p>
          <a:p>
            <a:r>
              <a:rPr lang="en-US" altLang="ko-KR" sz="1000" dirty="0" smtClean="0"/>
              <a:t>perspective</a:t>
            </a:r>
            <a:endParaRPr lang="ko-KR" altLang="en-US" sz="1000" dirty="0"/>
          </a:p>
        </p:txBody>
      </p:sp>
      <p:sp>
        <p:nvSpPr>
          <p:cNvPr id="12" name="도넛 11"/>
          <p:cNvSpPr/>
          <p:nvPr/>
        </p:nvSpPr>
        <p:spPr>
          <a:xfrm>
            <a:off x="6300192" y="2420888"/>
            <a:ext cx="403169" cy="405348"/>
          </a:xfrm>
          <a:prstGeom prst="donut">
            <a:avLst>
              <a:gd name="adj" fmla="val 664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Connection Profile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3" t="7448" r="502" b="29262"/>
          <a:stretch/>
        </p:blipFill>
        <p:spPr>
          <a:xfrm>
            <a:off x="1824135" y="764704"/>
            <a:ext cx="5495730" cy="3644822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Database type </a:t>
            </a:r>
            <a:r>
              <a:rPr lang="ko-KR" altLang="en-US" dirty="0" smtClean="0"/>
              <a:t>설정</a:t>
            </a:r>
            <a:r>
              <a:rPr lang="en-US" altLang="ko-KR" dirty="0"/>
              <a:t> </a:t>
            </a:r>
            <a:r>
              <a:rPr lang="en-US" altLang="ko-KR" dirty="0" smtClean="0"/>
              <a:t>=&gt; Oracle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5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Driver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갖고 있는 </a:t>
            </a:r>
            <a:r>
              <a:rPr lang="en-US" altLang="ko-KR" dirty="0" smtClean="0"/>
              <a:t>DB driver</a:t>
            </a:r>
            <a:r>
              <a:rPr lang="ko-KR" altLang="en-US" dirty="0" smtClean="0"/>
              <a:t>에 맞게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=&gt;Oracle Thin Driver</a:t>
            </a:r>
          </a:p>
          <a:p>
            <a:r>
              <a:rPr lang="en-US" altLang="ko-KR" dirty="0" smtClean="0"/>
              <a:t>=&gt;11 version</a:t>
            </a:r>
            <a:endParaRPr lang="ko-KR" altLang="en-US" dirty="0"/>
          </a:p>
        </p:txBody>
      </p:sp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5" t="3125" b="28353"/>
          <a:stretch/>
        </p:blipFill>
        <p:spPr>
          <a:xfrm>
            <a:off x="1798957" y="612775"/>
            <a:ext cx="5479730" cy="3968353"/>
          </a:xfrm>
        </p:spPr>
      </p:pic>
    </p:spTree>
    <p:extLst>
      <p:ext uri="{BB962C8B-B14F-4D97-AF65-F5344CB8AC3E}">
        <p14:creationId xmlns:p14="http://schemas.microsoft.com/office/powerpoint/2010/main" val="280422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=&gt;Test </a:t>
            </a:r>
            <a:r>
              <a:rPr lang="en-US" altLang="ko-KR" dirty="0" err="1" smtClean="0"/>
              <a:t>Connetion</a:t>
            </a:r>
            <a:r>
              <a:rPr lang="ko-KR" altLang="en-US" dirty="0" smtClean="0"/>
              <a:t>해서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성공 확인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0" t="3125" r="-1" b="27290"/>
          <a:stretch/>
        </p:blipFill>
        <p:spPr>
          <a:xfrm>
            <a:off x="1796648" y="612775"/>
            <a:ext cx="5482038" cy="4040361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SID(</a:t>
            </a:r>
            <a:r>
              <a:rPr lang="ko-KR" altLang="en-US" dirty="0" smtClean="0"/>
              <a:t>서비스네임</a:t>
            </a:r>
            <a:r>
              <a:rPr lang="en-US" altLang="ko-KR" dirty="0" smtClean="0"/>
              <a:t>)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xe</a:t>
            </a:r>
            <a:r>
              <a:rPr lang="en-US" altLang="ko-KR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oracle configuration</a:t>
            </a:r>
            <a:r>
              <a:rPr lang="ko-KR" altLang="en-US" dirty="0" smtClean="0"/>
              <a:t>으로 </a:t>
            </a:r>
            <a:r>
              <a:rPr lang="en-US" altLang="ko-KR" dirty="0" err="1" smtClean="0"/>
              <a:t>xe</a:t>
            </a:r>
            <a:r>
              <a:rPr lang="ko-KR" altLang="en-US" dirty="0" smtClean="0"/>
              <a:t>가 </a:t>
            </a:r>
            <a:r>
              <a:rPr lang="en-US" altLang="ko-KR" dirty="0"/>
              <a:t>default</a:t>
            </a:r>
            <a:r>
              <a:rPr lang="ko-KR" altLang="en-US" dirty="0"/>
              <a:t>임 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Host : </a:t>
            </a:r>
            <a:r>
              <a:rPr lang="en-US" altLang="ko-KR" dirty="0" err="1" smtClean="0"/>
              <a:t>localhost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127.0.0.1 (</a:t>
            </a:r>
            <a:r>
              <a:rPr lang="en-US" altLang="ko-KR" dirty="0" err="1" smtClean="0"/>
              <a:t>localhost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ipconfig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User : create</a:t>
            </a:r>
            <a:r>
              <a:rPr lang="ko-KR" altLang="en-US" dirty="0" smtClean="0"/>
              <a:t>했던 계정 아이디와 비밀번호 입력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81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+)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속성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3" t="3125" b="29204"/>
          <a:stretch/>
        </p:blipFill>
        <p:spPr>
          <a:xfrm>
            <a:off x="1728178" y="612774"/>
            <a:ext cx="5550510" cy="3680321"/>
          </a:xfrm>
        </p:spPr>
      </p:pic>
    </p:spTree>
    <p:extLst>
      <p:ext uri="{BB962C8B-B14F-4D97-AF65-F5344CB8AC3E}">
        <p14:creationId xmlns:p14="http://schemas.microsoft.com/office/powerpoint/2010/main" val="185817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개의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계정을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연동 완료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t="56340" r="30286" b="4332"/>
          <a:stretch/>
        </p:blipFill>
        <p:spPr>
          <a:xfrm>
            <a:off x="1797189" y="1126772"/>
            <a:ext cx="5511115" cy="3166324"/>
          </a:xfrm>
        </p:spPr>
      </p:pic>
    </p:spTree>
    <p:extLst>
      <p:ext uri="{BB962C8B-B14F-4D97-AF65-F5344CB8AC3E}">
        <p14:creationId xmlns:p14="http://schemas.microsoft.com/office/powerpoint/2010/main" val="419041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 방법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6" r="25354" b="21763"/>
          <a:stretch/>
        </p:blipFill>
        <p:spPr>
          <a:xfrm>
            <a:off x="1763688" y="620688"/>
            <a:ext cx="5544616" cy="4014077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프로젝트 생성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폴더 생성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 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new 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file</a:t>
            </a:r>
          </a:p>
          <a:p>
            <a:r>
              <a:rPr lang="en-US" altLang="ko-KR" dirty="0" smtClean="0"/>
              <a:t>Server type : oracle-11 / </a:t>
            </a:r>
            <a:r>
              <a:rPr lang="en-US" altLang="ko-KR" dirty="0" err="1" smtClean="0"/>
              <a:t>scott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)/ </a:t>
            </a:r>
            <a:r>
              <a:rPr lang="en-US" altLang="ko-KR" dirty="0" err="1" smtClean="0"/>
              <a:t>xe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파일에서 </a:t>
            </a:r>
            <a:r>
              <a:rPr lang="en-US" altLang="ko-KR" dirty="0" smtClean="0"/>
              <a:t>run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24965" b="37232"/>
          <a:stretch/>
        </p:blipFill>
        <p:spPr>
          <a:xfrm>
            <a:off x="1619672" y="620688"/>
            <a:ext cx="5775153" cy="3672408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한 줄</a:t>
            </a:r>
            <a:r>
              <a:rPr lang="en-US" altLang="ko-KR" dirty="0" smtClean="0"/>
              <a:t>/ (</a:t>
            </a:r>
            <a:r>
              <a:rPr lang="ko-KR" altLang="en-US" dirty="0" smtClean="0"/>
              <a:t>여러 줄</a:t>
            </a:r>
            <a:r>
              <a:rPr lang="en-US" altLang="ko-KR" dirty="0" smtClean="0"/>
              <a:t>); : </a:t>
            </a:r>
            <a:r>
              <a:rPr lang="ko-KR" altLang="en-US" dirty="0" smtClean="0"/>
              <a:t>드래그 후 </a:t>
            </a:r>
            <a:r>
              <a:rPr lang="en-US" altLang="ko-KR" dirty="0" smtClean="0"/>
              <a:t>execute selected text</a:t>
            </a:r>
          </a:p>
          <a:p>
            <a:r>
              <a:rPr lang="ko-KR" altLang="en-US" dirty="0" smtClean="0"/>
              <a:t>한 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커서 올려놓고 </a:t>
            </a:r>
            <a:r>
              <a:rPr lang="en-US" altLang="ko-KR" dirty="0" smtClean="0"/>
              <a:t>execute current text</a:t>
            </a:r>
          </a:p>
          <a:p>
            <a:r>
              <a:rPr lang="ko-KR" altLang="en-US" dirty="0" smtClean="0"/>
              <a:t>여러 문장</a:t>
            </a:r>
            <a:r>
              <a:rPr lang="en-US" altLang="ko-KR" dirty="0" smtClean="0"/>
              <a:t>; : execute 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3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161</Words>
  <Application>Microsoft Office PowerPoint</Application>
  <PresentationFormat>화면 슬라이드 쇼(4:3)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DB Connection</vt:lpstr>
      <vt:lpstr>Connection Profile</vt:lpstr>
      <vt:lpstr>Driver 연결 </vt:lpstr>
      <vt:lpstr>IP연결 =&gt;Test Connetion해서 Ping성공 확인</vt:lpstr>
      <vt:lpstr>+)Hr 계정 속성</vt:lpstr>
      <vt:lpstr>두 개의 db계정을 java에서 연동 완료</vt:lpstr>
      <vt:lpstr>Sql 파일 생성 방법 </vt:lpstr>
      <vt:lpstr>.sql 파일에서 run하는 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Connection</dc:title>
  <dc:creator>student</dc:creator>
  <cp:lastModifiedBy>student</cp:lastModifiedBy>
  <cp:revision>6</cp:revision>
  <dcterms:created xsi:type="dcterms:W3CDTF">2017-12-05T01:48:45Z</dcterms:created>
  <dcterms:modified xsi:type="dcterms:W3CDTF">2017-12-06T01:37:23Z</dcterms:modified>
</cp:coreProperties>
</file>