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2470"/>
            <a:ext cx="9144000" cy="2196371"/>
          </a:xfrm>
        </p:spPr>
        <p:txBody>
          <a:bodyPr anchor="b"/>
          <a:lstStyle>
            <a:lvl1pPr algn="ctr">
              <a:defRPr sz="5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3541"/>
            <a:ext cx="9144000" cy="1523148"/>
          </a:xfrm>
        </p:spPr>
        <p:txBody>
          <a:bodyPr/>
          <a:lstStyle>
            <a:lvl1pPr marL="0" indent="0" algn="ctr">
              <a:buNone/>
              <a:defRPr sz="2208"/>
            </a:lvl1pPr>
            <a:lvl2pPr marL="420578" indent="0" algn="ctr">
              <a:buNone/>
              <a:defRPr sz="1840"/>
            </a:lvl2pPr>
            <a:lvl3pPr marL="841157" indent="0" algn="ctr">
              <a:buNone/>
              <a:defRPr sz="1656"/>
            </a:lvl3pPr>
            <a:lvl4pPr marL="1261735" indent="0" algn="ctr">
              <a:buNone/>
              <a:defRPr sz="1472"/>
            </a:lvl4pPr>
            <a:lvl5pPr marL="1682313" indent="0" algn="ctr">
              <a:buNone/>
              <a:defRPr sz="1472"/>
            </a:lvl5pPr>
            <a:lvl6pPr marL="2102891" indent="0" algn="ctr">
              <a:buNone/>
              <a:defRPr sz="1472"/>
            </a:lvl6pPr>
            <a:lvl7pPr marL="2523470" indent="0" algn="ctr">
              <a:buNone/>
              <a:defRPr sz="1472"/>
            </a:lvl7pPr>
            <a:lvl8pPr marL="2944048" indent="0" algn="ctr">
              <a:buNone/>
              <a:defRPr sz="1472"/>
            </a:lvl8pPr>
            <a:lvl9pPr marL="3364626" indent="0" algn="ctr">
              <a:buNone/>
              <a:defRPr sz="1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35881"/>
            <a:ext cx="2628900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35881"/>
            <a:ext cx="7734300" cy="53463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72801"/>
            <a:ext cx="10515600" cy="2624254"/>
          </a:xfrm>
        </p:spPr>
        <p:txBody>
          <a:bodyPr anchor="b"/>
          <a:lstStyle>
            <a:lvl1pPr>
              <a:defRPr sz="5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882"/>
            <a:ext cx="10515600" cy="1380033"/>
          </a:xfrm>
        </p:spPr>
        <p:txBody>
          <a:bodyPr/>
          <a:lstStyle>
            <a:lvl1pPr marL="0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1pPr>
            <a:lvl2pPr marL="420578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2pPr>
            <a:lvl3pPr marL="84115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3pPr>
            <a:lvl4pPr marL="1261735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4pPr>
            <a:lvl5pPr marL="1682313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5pPr>
            <a:lvl6pPr marL="2102891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6pPr>
            <a:lvl7pPr marL="2523470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7pPr>
            <a:lvl8pPr marL="2944048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8pPr>
            <a:lvl9pPr marL="3364626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9406"/>
            <a:ext cx="5181600" cy="4002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79406"/>
            <a:ext cx="5181600" cy="4002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5882"/>
            <a:ext cx="10515600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46514"/>
            <a:ext cx="5157787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04437"/>
            <a:ext cx="5157787" cy="3389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46514"/>
            <a:ext cx="5183188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04437"/>
            <a:ext cx="5183188" cy="3389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0582"/>
            <a:ext cx="393223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08340"/>
            <a:ext cx="6172200" cy="4483284"/>
          </a:xfrm>
        </p:spPr>
        <p:txBody>
          <a:bodyPr/>
          <a:lstStyle>
            <a:lvl1pPr>
              <a:defRPr sz="2944"/>
            </a:lvl1pPr>
            <a:lvl2pPr>
              <a:defRPr sz="2576"/>
            </a:lvl2pPr>
            <a:lvl3pPr>
              <a:defRPr sz="2208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92618"/>
            <a:ext cx="393223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0582"/>
            <a:ext cx="393223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08340"/>
            <a:ext cx="6172200" cy="4483284"/>
          </a:xfrm>
        </p:spPr>
        <p:txBody>
          <a:bodyPr anchor="t"/>
          <a:lstStyle>
            <a:lvl1pPr marL="0" indent="0">
              <a:buNone/>
              <a:defRPr sz="2944"/>
            </a:lvl1pPr>
            <a:lvl2pPr marL="420578" indent="0">
              <a:buNone/>
              <a:defRPr sz="2576"/>
            </a:lvl2pPr>
            <a:lvl3pPr marL="841157" indent="0">
              <a:buNone/>
              <a:defRPr sz="2208"/>
            </a:lvl3pPr>
            <a:lvl4pPr marL="1261735" indent="0">
              <a:buNone/>
              <a:defRPr sz="1840"/>
            </a:lvl4pPr>
            <a:lvl5pPr marL="1682313" indent="0">
              <a:buNone/>
              <a:defRPr sz="1840"/>
            </a:lvl5pPr>
            <a:lvl6pPr marL="2102891" indent="0">
              <a:buNone/>
              <a:defRPr sz="1840"/>
            </a:lvl6pPr>
            <a:lvl7pPr marL="2523470" indent="0">
              <a:buNone/>
              <a:defRPr sz="1840"/>
            </a:lvl7pPr>
            <a:lvl8pPr marL="2944048" indent="0">
              <a:buNone/>
              <a:defRPr sz="1840"/>
            </a:lvl8pPr>
            <a:lvl9pPr marL="3364626" indent="0">
              <a:buNone/>
              <a:defRPr sz="1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92618"/>
            <a:ext cx="393223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5882"/>
            <a:ext cx="1051560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9406"/>
            <a:ext cx="1051560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847254"/>
            <a:ext cx="27432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4955-5B6A-6D4F-AD99-6F6E910F192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847254"/>
            <a:ext cx="41148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847254"/>
            <a:ext cx="27432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F047-FC46-1144-8AA7-40BDDBBB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1157" rtl="0" eaLnBrk="1" latinLnBrk="0" hangingPunct="1">
        <a:lnSpc>
          <a:spcPct val="90000"/>
        </a:lnSpc>
        <a:spcBef>
          <a:spcPct val="0"/>
        </a:spcBef>
        <a:buNone/>
        <a:defRPr sz="40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89" indent="-210289" algn="l" defTabSz="841157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63086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2pPr>
      <a:lvl3pPr marL="1051446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24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892602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313181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733759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315433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574915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1pPr>
      <a:lvl2pPr marL="42057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841157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261735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682313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102891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52347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94404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364626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71CDE-1877-2B44-B235-B5E2112E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60362"/>
            <a:ext cx="11176000" cy="55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60BA7-868F-3D41-B5A2-E3ED3415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3" y="1500445"/>
            <a:ext cx="2921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8F57A-C8C4-434C-AC06-74E2B16E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9" y="1495335"/>
            <a:ext cx="2921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307D6-CFB2-E943-BF8A-C4C0394A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86" y="1500445"/>
            <a:ext cx="2921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55E53-C54E-DD4D-AF44-85BF6954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65" y="5723622"/>
            <a:ext cx="602392" cy="301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02AE2-82F8-1F49-A1DA-97A71FAC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837" y="5723622"/>
            <a:ext cx="602392" cy="301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27CB86-68CF-6449-94C3-E7ED406C2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52" y="5723622"/>
            <a:ext cx="602392" cy="3011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4C332F8-95B3-FC46-97AD-6D7BD91AE0CC}"/>
              </a:ext>
            </a:extLst>
          </p:cNvPr>
          <p:cNvSpPr/>
          <p:nvPr/>
        </p:nvSpPr>
        <p:spPr>
          <a:xfrm>
            <a:off x="787744" y="2962832"/>
            <a:ext cx="11000603" cy="19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62A848-F9EE-EA49-9B2A-8142D6E59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231" y="661369"/>
            <a:ext cx="270457" cy="7680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05F0D1-D748-0241-85CA-84D954246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756" y="670997"/>
            <a:ext cx="257439" cy="5577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32D974-C286-BB44-9F6D-816095377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7198" y="670997"/>
            <a:ext cx="25120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Yoo, Hyemin-IL Dental 22</dc:creator>
  <cp:lastModifiedBy>Yoo, Hyemin-IL Dental 22</cp:lastModifiedBy>
  <cp:revision>2</cp:revision>
  <cp:lastPrinted>2019-01-11T20:39:14Z</cp:lastPrinted>
  <dcterms:created xsi:type="dcterms:W3CDTF">2019-01-11T20:34:00Z</dcterms:created>
  <dcterms:modified xsi:type="dcterms:W3CDTF">2019-01-11T20:43:31Z</dcterms:modified>
</cp:coreProperties>
</file>