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60" r:id="rId9"/>
    <p:sldId id="271" r:id="rId10"/>
    <p:sldId id="272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8" autoAdjust="0"/>
    <p:restoredTop sz="75115" autoAdjust="0"/>
  </p:normalViewPr>
  <p:slideViewPr>
    <p:cSldViewPr>
      <p:cViewPr varScale="1">
        <p:scale>
          <a:sx n="87" d="100"/>
          <a:sy n="87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8D71-3B1E-4051-BC15-E132473D2A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571B8-5C40-492B-BCCA-8ECC9D68E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사업기획팀 김영석 대리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발표 </a:t>
            </a:r>
            <a:r>
              <a:rPr lang="ko-KR" altLang="en-US" baseline="0" dirty="0" err="1" smtClean="0"/>
              <a:t>시작하곘습니다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사업기획팀에서 블록체인 개발을 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사용할줄</a:t>
            </a:r>
            <a:r>
              <a:rPr lang="ko-KR" altLang="en-US" dirty="0" smtClean="0"/>
              <a:t> 아는 언어는 </a:t>
            </a:r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, go,</a:t>
            </a:r>
            <a:r>
              <a:rPr lang="en-US" altLang="ko-KR" baseline="0" dirty="0" smtClean="0"/>
              <a:t> java</a:t>
            </a:r>
            <a:r>
              <a:rPr lang="ko-KR" altLang="en-US" baseline="0" dirty="0" smtClean="0"/>
              <a:t>등 을 자유롭게 </a:t>
            </a:r>
            <a:r>
              <a:rPr lang="ko-KR" altLang="en-US" baseline="0" dirty="0" err="1" smtClean="0"/>
              <a:t>사용할수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있구요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일이던 궁금증이 많고 도전하는걸 좋아하기에 새로운 언어나 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프로그램을 사용하는데 문제없이 적응하고 </a:t>
            </a:r>
            <a:r>
              <a:rPr lang="ko-KR" altLang="en-US" baseline="0" dirty="0" err="1" smtClean="0"/>
              <a:t>자유룝게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사용할수</a:t>
            </a:r>
            <a:r>
              <a:rPr lang="ko-KR" altLang="en-US" baseline="0" dirty="0" smtClean="0"/>
              <a:t> 있는 사람입니다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0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내년에 정보처리기사와 정보보안기사를 획득할 예정이고 내년도 후반 아니면 후년도 초반에 대학원을 입학해 석사 학위를 </a:t>
            </a:r>
            <a:r>
              <a:rPr lang="ko-KR" altLang="en-US" dirty="0" err="1" smtClean="0"/>
              <a:t>취득하기위해</a:t>
            </a:r>
            <a:r>
              <a:rPr lang="ko-KR" altLang="en-US" dirty="0" smtClean="0"/>
              <a:t> 공부 할 예정이므로</a:t>
            </a:r>
            <a:endParaRPr lang="en-US" altLang="ko-KR" dirty="0" smtClean="0"/>
          </a:p>
          <a:p>
            <a:r>
              <a:rPr lang="ko-KR" altLang="en-US" dirty="0" err="1" smtClean="0"/>
              <a:t>이에따른</a:t>
            </a:r>
            <a:r>
              <a:rPr lang="ko-KR" altLang="en-US" dirty="0" smtClean="0"/>
              <a:t> 준비와 공부들을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질문 </a:t>
            </a:r>
            <a:r>
              <a:rPr lang="ko-KR" altLang="en-US" dirty="0" err="1" smtClean="0"/>
              <a:t>있으신가욤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감삼다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4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내년도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자세한 내용은 다음 페이지에 있고 간략한 개요로는</a:t>
            </a:r>
            <a:endParaRPr lang="en-US" altLang="ko-KR" dirty="0" smtClean="0"/>
          </a:p>
          <a:p>
            <a:r>
              <a:rPr lang="ko-KR" altLang="en-US" dirty="0" smtClean="0"/>
              <a:t>먼저 블록체인 쪽으로는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 ,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ethereum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모니터링은 통합 모니터링이 </a:t>
            </a:r>
            <a:r>
              <a:rPr lang="ko-KR" altLang="en-US" dirty="0" err="1" smtClean="0"/>
              <a:t>있구요</a:t>
            </a:r>
            <a:endParaRPr lang="en-US" altLang="ko-KR" dirty="0" smtClean="0"/>
          </a:p>
          <a:p>
            <a:r>
              <a:rPr lang="ko-KR" altLang="en-US" dirty="0" smtClean="0"/>
              <a:t>기타 개인적인 내용으로는 정보처리기사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정보보안기사와 후년을 위한 준비가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8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블록체인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0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블록체인은 당장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월에 계획되어있는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 GS </a:t>
            </a:r>
            <a:r>
              <a:rPr lang="ko-KR" altLang="en-US" dirty="0" smtClean="0"/>
              <a:t>인증 획득이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Hyperledger</a:t>
            </a:r>
            <a:r>
              <a:rPr lang="en-US" altLang="ko-KR" dirty="0" smtClean="0"/>
              <a:t> Fabric </a:t>
            </a:r>
            <a:r>
              <a:rPr lang="ko-KR" altLang="en-US" dirty="0" smtClean="0"/>
              <a:t>을 이용해 다양한 텍스트 값들이나 전자계약문서 항목들 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다양한 </a:t>
            </a:r>
            <a:r>
              <a:rPr lang="ko-KR" altLang="en-US" baseline="0" dirty="0" err="1" smtClean="0"/>
              <a:t>파일등을</a:t>
            </a:r>
            <a:r>
              <a:rPr lang="ko-KR" altLang="en-US" baseline="0" dirty="0" smtClean="0"/>
              <a:t> 저장하여 관리하는 프로그램을 구현해 </a:t>
            </a:r>
            <a:r>
              <a:rPr lang="en-US" altLang="ko-KR" baseline="0" dirty="0" smtClean="0"/>
              <a:t>GS</a:t>
            </a:r>
            <a:r>
              <a:rPr lang="ko-KR" altLang="en-US" baseline="0" dirty="0" smtClean="0"/>
              <a:t>인증을 획득 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이를 바탕으로 인터페이스를 보완하고 발전시켜 어느 상황에서든 </a:t>
            </a:r>
            <a:r>
              <a:rPr lang="ko-KR" altLang="en-US" baseline="0" dirty="0" err="1" smtClean="0"/>
              <a:t>사용할수있는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범용성을</a:t>
            </a:r>
            <a:r>
              <a:rPr lang="ko-KR" altLang="en-US" baseline="0" dirty="0" smtClean="0"/>
              <a:t> 갖춘 인터페이스를 구축해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Hyperledger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Fabirc</a:t>
            </a:r>
            <a:r>
              <a:rPr lang="ko-KR" altLang="en-US" baseline="0" dirty="0" smtClean="0"/>
              <a:t>을 한층 더 다양한 환경에서 </a:t>
            </a:r>
            <a:r>
              <a:rPr lang="ko-KR" altLang="en-US" baseline="0" dirty="0" err="1" smtClean="0"/>
              <a:t>활용할수</a:t>
            </a:r>
            <a:r>
              <a:rPr lang="ko-KR" altLang="en-US" baseline="0" dirty="0" smtClean="0"/>
              <a:t> 있게 개발할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4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Indy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발표한 블록체인에 기반을 둔 </a:t>
            </a:r>
            <a:r>
              <a:rPr lang="en-US" altLang="ko-KR" dirty="0" smtClean="0"/>
              <a:t>DID </a:t>
            </a:r>
            <a:r>
              <a:rPr lang="ko-KR" altLang="en-US" dirty="0" smtClean="0"/>
              <a:t>툴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저는 이 </a:t>
            </a:r>
            <a:r>
              <a:rPr lang="en-US" altLang="ko-KR" dirty="0" smtClean="0"/>
              <a:t>Indy</a:t>
            </a:r>
            <a:r>
              <a:rPr lang="ko-KR" altLang="en-US" dirty="0" smtClean="0"/>
              <a:t>를 구현하고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r>
              <a:rPr lang="ko-KR" altLang="en-US" dirty="0" smtClean="0"/>
              <a:t>에 연결시켜 지금 저희가 가진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Fabirc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DID, </a:t>
            </a:r>
            <a:r>
              <a:rPr lang="en-US" altLang="ko-KR" dirty="0" err="1" smtClean="0"/>
              <a:t>Ethereum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DID</a:t>
            </a:r>
            <a:r>
              <a:rPr lang="ko-KR" altLang="en-US" dirty="0" smtClean="0"/>
              <a:t>와는 다른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차별화된 기능을 가능 </a:t>
            </a:r>
            <a:r>
              <a:rPr lang="en-US" altLang="ko-KR" dirty="0" smtClean="0"/>
              <a:t>DID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인증 방식을 구현할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4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이더리움입니다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사업기획팀 내의 블록체인 파트에서 </a:t>
            </a:r>
            <a:r>
              <a:rPr lang="ko-KR" altLang="en-US" dirty="0" err="1" smtClean="0"/>
              <a:t>이더리움은</a:t>
            </a:r>
            <a:r>
              <a:rPr lang="ko-KR" altLang="en-US" dirty="0" smtClean="0"/>
              <a:t> 김의천 </a:t>
            </a:r>
            <a:r>
              <a:rPr lang="ko-KR" altLang="en-US" dirty="0" err="1" smtClean="0"/>
              <a:t>사원님이</a:t>
            </a:r>
            <a:r>
              <a:rPr lang="ko-KR" altLang="en-US" dirty="0" smtClean="0"/>
              <a:t> 주로 개발하고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내년엔 그걸 옆에서 같이 도와 지금 구현되어 있는 </a:t>
            </a:r>
            <a:r>
              <a:rPr lang="en-US" altLang="ko-KR" dirty="0" smtClean="0"/>
              <a:t>DID</a:t>
            </a:r>
            <a:r>
              <a:rPr lang="ko-KR" altLang="en-US" dirty="0" smtClean="0"/>
              <a:t>와 앞으로 구현될 </a:t>
            </a:r>
            <a:r>
              <a:rPr lang="en-US" altLang="ko-KR" dirty="0" smtClean="0"/>
              <a:t>NFT</a:t>
            </a:r>
            <a:r>
              <a:rPr lang="ko-KR" altLang="en-US" dirty="0" smtClean="0"/>
              <a:t>등의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에서 조금 더 간단하고 조금 더 성능이 좋은 코드를 같이 연구할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더불어 제가 </a:t>
            </a:r>
            <a:r>
              <a:rPr lang="ko-KR" altLang="en-US" dirty="0" err="1" smtClean="0"/>
              <a:t>하고있는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r>
              <a:rPr lang="ko-KR" altLang="en-US" dirty="0" smtClean="0"/>
              <a:t>와의 연동도 가능하게 된다면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Private </a:t>
            </a:r>
            <a:r>
              <a:rPr lang="en-US" altLang="ko-KR" baseline="0" dirty="0" err="1" smtClean="0"/>
              <a:t>blockchain</a:t>
            </a:r>
            <a:r>
              <a:rPr lang="ko-KR" altLang="en-US" baseline="0" dirty="0" smtClean="0"/>
              <a:t>의 장점과 </a:t>
            </a:r>
            <a:r>
              <a:rPr lang="en-US" altLang="ko-KR" baseline="0" dirty="0" smtClean="0"/>
              <a:t>public </a:t>
            </a:r>
            <a:r>
              <a:rPr lang="en-US" altLang="ko-KR" baseline="0" dirty="0" err="1" smtClean="0"/>
              <a:t>blockchain</a:t>
            </a:r>
            <a:r>
              <a:rPr lang="ko-KR" altLang="en-US" baseline="0" dirty="0" smtClean="0"/>
              <a:t>의 장점이 결합된 좋은 결과물이 </a:t>
            </a:r>
            <a:r>
              <a:rPr lang="ko-KR" altLang="en-US" baseline="0" dirty="0" err="1" smtClean="0"/>
              <a:t>나올것이라</a:t>
            </a:r>
            <a:r>
              <a:rPr lang="ko-KR" altLang="en-US" baseline="0" dirty="0" smtClean="0"/>
              <a:t> 생각하고 </a:t>
            </a:r>
            <a:r>
              <a:rPr lang="ko-KR" altLang="en-US" baseline="0" dirty="0" err="1" smtClean="0"/>
              <a:t>이부분</a:t>
            </a:r>
            <a:r>
              <a:rPr lang="ko-KR" altLang="en-US" baseline="0" dirty="0" smtClean="0"/>
              <a:t> 연구 할 예정입니다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3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모니터링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항목인 통합</a:t>
            </a:r>
            <a:r>
              <a:rPr lang="ko-KR" altLang="en-US" baseline="0" dirty="0" smtClean="0"/>
              <a:t> 모니터링은</a:t>
            </a:r>
            <a:r>
              <a:rPr lang="ko-KR" altLang="en-US" dirty="0" smtClean="0"/>
              <a:t> 제</a:t>
            </a:r>
            <a:r>
              <a:rPr lang="ko-KR" altLang="en-US" baseline="0" dirty="0" smtClean="0"/>
              <a:t> 입사 초기부터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블록체인을 </a:t>
            </a:r>
            <a:r>
              <a:rPr lang="ko-KR" altLang="en-US" baseline="0" dirty="0" err="1" smtClean="0"/>
              <a:t>개발할때부터</a:t>
            </a:r>
            <a:r>
              <a:rPr lang="ko-KR" altLang="en-US" baseline="0" dirty="0" smtClean="0"/>
              <a:t> 계속 하려고 시도했던 프로젝트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사용하고 있는 블록체인들의 모니터링 페이지들은 다 각자 개별적인 환경에서 개발이 되어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한곳에서 모니터링을 </a:t>
            </a:r>
            <a:r>
              <a:rPr lang="ko-KR" altLang="en-US" baseline="0" dirty="0" err="1" smtClean="0"/>
              <a:t>보지못하고</a:t>
            </a:r>
            <a:r>
              <a:rPr lang="ko-KR" altLang="en-US" baseline="0" dirty="0" smtClean="0"/>
              <a:t> 개별 페이지에서 확인을 </a:t>
            </a:r>
            <a:r>
              <a:rPr lang="ko-KR" altLang="en-US" baseline="0" dirty="0" err="1" smtClean="0"/>
              <a:t>해야했는데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저는 내년에 이러한 블록체인 모니터링들의 인터페이스를 종합하여 </a:t>
            </a:r>
            <a:r>
              <a:rPr lang="en-US" altLang="ko-KR" baseline="0" dirty="0" err="1" smtClean="0"/>
              <a:t>Hyperledger</a:t>
            </a:r>
            <a:r>
              <a:rPr lang="en-US" altLang="ko-KR" baseline="0" dirty="0" smtClean="0"/>
              <a:t> Fabric</a:t>
            </a:r>
            <a:r>
              <a:rPr lang="ko-KR" altLang="en-US" baseline="0" dirty="0" smtClean="0"/>
              <a:t> 프로젝트들의 통합 모니터링을 구현할 예정입니다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여기에 </a:t>
            </a:r>
            <a:r>
              <a:rPr lang="ko-KR" altLang="en-US" baseline="0" dirty="0" err="1" smtClean="0"/>
              <a:t>이더리움과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Indy</a:t>
            </a:r>
            <a:r>
              <a:rPr lang="ko-KR" altLang="en-US" baseline="0" dirty="0" smtClean="0"/>
              <a:t>까지도 한번에 </a:t>
            </a:r>
            <a:r>
              <a:rPr lang="ko-KR" altLang="en-US" baseline="0" dirty="0" err="1" smtClean="0"/>
              <a:t>볼수있게</a:t>
            </a:r>
            <a:r>
              <a:rPr lang="ko-KR" altLang="en-US" baseline="0" dirty="0" smtClean="0"/>
              <a:t> 구현할 </a:t>
            </a:r>
            <a:r>
              <a:rPr lang="ko-KR" altLang="en-US" baseline="0" dirty="0" err="1" smtClean="0"/>
              <a:t>에정입니다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1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기타 개인적인 사항들입니다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71B8-5C40-492B-BCCA-8ECC9D68E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2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4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8444-2C61-417F-BA62-8F314BEB05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AC34-3710-4D40-88C0-CD2081C6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14603" y="2420888"/>
            <a:ext cx="9479031" cy="19442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LG\Downloads\PNGPIX-COM-Grass-PNG-Transpar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603" y="2824065"/>
            <a:ext cx="9479032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G\Downloads\Pokeball-Transparent-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4911" flipH="1">
            <a:off x="4508012" y="4129715"/>
            <a:ext cx="2162064" cy="21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G\Downloads\pokemon_PNG14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9341" y="1052736"/>
            <a:ext cx="4931251" cy="44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G\Downloads\Pokemon_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228" y="1078293"/>
            <a:ext cx="4274740" cy="13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662830"/>
            <a:ext cx="6336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dirty="0" smtClean="0">
                <a:solidFill>
                  <a:schemeClr val="accent3"/>
                </a:solidFill>
                <a:latin typeface="210 맨발의청춘 R" pitchFamily="18" charset="-127"/>
                <a:ea typeface="210 맨발의청춘 R" pitchFamily="18" charset="-127"/>
              </a:rPr>
              <a:t>사</a:t>
            </a:r>
            <a:r>
              <a:rPr lang="ko-KR" altLang="en-US" sz="5500" dirty="0" smtClean="0">
                <a:solidFill>
                  <a:schemeClr val="accent5"/>
                </a:solidFill>
                <a:latin typeface="210 맨발의청춘 R" pitchFamily="18" charset="-127"/>
                <a:ea typeface="210 맨발의청춘 R" pitchFamily="18" charset="-127"/>
              </a:rPr>
              <a:t>업</a:t>
            </a:r>
            <a:r>
              <a:rPr lang="ko-KR" altLang="en-US" sz="5500" dirty="0" smtClean="0">
                <a:solidFill>
                  <a:schemeClr val="accent6"/>
                </a:solidFill>
                <a:latin typeface="210 맨발의청춘 R" pitchFamily="18" charset="-127"/>
                <a:ea typeface="210 맨발의청춘 R" pitchFamily="18" charset="-127"/>
              </a:rPr>
              <a:t>기</a:t>
            </a:r>
            <a:r>
              <a:rPr lang="ko-KR" altLang="en-US" sz="5500" dirty="0" smtClean="0">
                <a:solidFill>
                  <a:schemeClr val="accent4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획</a:t>
            </a:r>
            <a:r>
              <a:rPr lang="ko-KR" altLang="en-US" sz="5500" dirty="0" smtClean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팀</a:t>
            </a:r>
            <a:r>
              <a:rPr lang="ko-KR" altLang="en-US" sz="5500" dirty="0" smtClean="0">
                <a:solidFill>
                  <a:srgbClr val="FFC000"/>
                </a:solidFill>
                <a:latin typeface="210 맨발의청춘 R" pitchFamily="18" charset="-127"/>
                <a:ea typeface="210 맨발의청춘 R" pitchFamily="18" charset="-127"/>
              </a:rPr>
              <a:t> 김</a:t>
            </a:r>
            <a:r>
              <a:rPr lang="ko-KR" altLang="en-US" sz="5500" dirty="0" smtClean="0">
                <a:solidFill>
                  <a:schemeClr val="accent1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영</a:t>
            </a:r>
            <a:r>
              <a:rPr lang="ko-KR" altLang="en-US" sz="5500" dirty="0" smtClean="0">
                <a:solidFill>
                  <a:schemeClr val="accent5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석</a:t>
            </a:r>
            <a:endParaRPr lang="ko-KR" altLang="en-US" sz="5500" dirty="0">
              <a:solidFill>
                <a:schemeClr val="accent5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04" y="293660"/>
            <a:ext cx="253400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560257" y="1722952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532808" y="1928958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779912" y="1910102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Downloads\Hands-PNG-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8884" flipH="1">
            <a:off x="4868555" y="1699301"/>
            <a:ext cx="3963336" cy="36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221088"/>
            <a:ext cx="8394799" cy="24482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1654" y="4389496"/>
            <a:ext cx="9190594" cy="193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정보처리기사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정보보안기사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후년 준비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4288" y="72565"/>
            <a:ext cx="156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ETC.</a:t>
            </a:r>
            <a:endParaRPr lang="en-US" altLang="ko-KR" sz="5400" b="1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0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G\Downloads\bBU94c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0" y="0"/>
            <a:ext cx="91582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132856"/>
            <a:ext cx="9144000" cy="1015663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 ANY QUESTIONS?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9219" name="Picture 3" descr="C:\Users\LG\Downloads\if_Christmas_-_Celebrate_-_New_Year_02_2370581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0" y="2276872"/>
            <a:ext cx="9144000" cy="4581128"/>
          </a:xfrm>
          <a:prstGeom prst="rtTriangl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63688" y="548680"/>
            <a:ext cx="5857744" cy="5857744"/>
          </a:xfrm>
          <a:prstGeom prst="ellipse">
            <a:avLst/>
          </a:prstGeom>
          <a:solidFill>
            <a:schemeClr val="bg1"/>
          </a:solidFill>
          <a:ln w="3238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 descr="C:\Users\LG\Downloads\new-Pokemon-Wallpaper-h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22225" r="13265" b="21662"/>
          <a:stretch/>
        </p:blipFill>
        <p:spPr bwMode="auto">
          <a:xfrm>
            <a:off x="2260779" y="2204864"/>
            <a:ext cx="4903509" cy="22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0651" y="4149080"/>
            <a:ext cx="4126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00B050"/>
                </a:solidFill>
                <a:latin typeface="나눔바른펜" pitchFamily="50" charset="-127"/>
                <a:ea typeface="나눔바른펜" pitchFamily="50" charset="-127"/>
              </a:rPr>
              <a:t>T</a:t>
            </a:r>
            <a:r>
              <a:rPr lang="en-US" altLang="ko-KR" sz="7200" dirty="0" smtClean="0">
                <a:latin typeface="나눔바른펜" pitchFamily="50" charset="-127"/>
                <a:ea typeface="나눔바른펜" pitchFamily="50" charset="-127"/>
              </a:rPr>
              <a:t>H</a:t>
            </a:r>
            <a:r>
              <a:rPr lang="en-US" altLang="ko-KR" sz="7200" dirty="0" smtClean="0">
                <a:solidFill>
                  <a:srgbClr val="FFC000"/>
                </a:solidFill>
                <a:latin typeface="나눔바른펜" pitchFamily="50" charset="-127"/>
                <a:ea typeface="나눔바른펜" pitchFamily="50" charset="-127"/>
              </a:rPr>
              <a:t>A</a:t>
            </a:r>
            <a:r>
              <a:rPr lang="en-US" altLang="ko-KR" sz="7200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N</a:t>
            </a:r>
            <a:r>
              <a:rPr lang="en-US" altLang="ko-KR" sz="7200" dirty="0" smtClean="0">
                <a:latin typeface="나눔바른펜" pitchFamily="50" charset="-127"/>
                <a:ea typeface="나눔바른펜" pitchFamily="50" charset="-127"/>
              </a:rPr>
              <a:t>K </a:t>
            </a:r>
            <a:r>
              <a:rPr lang="en-US" altLang="ko-KR" sz="7200" dirty="0" smtClean="0">
                <a:solidFill>
                  <a:srgbClr val="00B0F0"/>
                </a:solidFill>
                <a:latin typeface="나눔바른펜" pitchFamily="50" charset="-127"/>
                <a:ea typeface="나눔바른펜" pitchFamily="50" charset="-127"/>
              </a:rPr>
              <a:t>Y</a:t>
            </a:r>
            <a:r>
              <a:rPr lang="en-US" altLang="ko-KR" sz="7200" dirty="0" smtClean="0">
                <a:solidFill>
                  <a:schemeClr val="accent6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O</a:t>
            </a:r>
            <a:r>
              <a:rPr lang="en-US" altLang="ko-KR" sz="7200" dirty="0" smtClean="0">
                <a:latin typeface="나눔바른펜" pitchFamily="50" charset="-127"/>
                <a:ea typeface="나눔바른펜" pitchFamily="50" charset="-127"/>
              </a:rPr>
              <a:t>U</a:t>
            </a:r>
            <a:endParaRPr lang="ko-KR" altLang="en-US" sz="7200" dirty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323528" y="1504481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779912" y="1687168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179" y="3428130"/>
            <a:ext cx="28761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4000" b="1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BlockChain</a:t>
            </a:r>
            <a:endParaRPr lang="en-US" altLang="ko-KR" sz="40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3848" y="3432193"/>
            <a:ext cx="2941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Monitoring</a:t>
            </a:r>
            <a:endParaRPr lang="en-US" altLang="ko-KR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5122" y="4108485"/>
            <a:ext cx="292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000" i="1" dirty="0" err="1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Fabric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000" i="1" dirty="0" err="1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Indy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000" i="1" dirty="0" err="1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Ethereum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6056" y="4136960"/>
            <a:ext cx="2210862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1. 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통합 모니터링 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257294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accent5"/>
                </a:solidFill>
                <a:latin typeface="210 맨발의청춘 R" pitchFamily="18" charset="-127"/>
                <a:ea typeface="210 맨발의청춘 R" pitchFamily="18" charset="-127"/>
              </a:rPr>
              <a:t>내년도 계획</a:t>
            </a:r>
            <a:endParaRPr lang="ko-KR" altLang="en-US" sz="6600" dirty="0">
              <a:solidFill>
                <a:schemeClr val="accent5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17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645154" y="1673154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936142" y="3440585"/>
            <a:ext cx="1069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ETC</a:t>
            </a:r>
            <a:endParaRPr lang="en-US" altLang="ko-KR" sz="4000" b="1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213" y="4136016"/>
            <a:ext cx="21852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정보처리기사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정보보안기사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후년 준비</a:t>
            </a: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endParaRPr lang="en-US" altLang="ko-KR" sz="2000" i="1" dirty="0" smtClean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2276872"/>
            <a:ext cx="9144000" cy="4581128"/>
          </a:xfrm>
          <a:prstGeom prst="rtTriangl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232248" y="5761481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51424" y="4634229"/>
            <a:ext cx="46217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6600" b="1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BlockChain</a:t>
            </a:r>
            <a:endParaRPr lang="en-US" altLang="ko-KR" sz="6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098" name="Picture 2" descr="C:\Users\LG\Downloads\pokemon_PNG1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40" y="2916532"/>
            <a:ext cx="2592446" cy="28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560257" y="1722952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532808" y="1928958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779912" y="1910102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Downloads\Hands-PNG-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8884" flipH="1">
            <a:off x="-671203" y="1772156"/>
            <a:ext cx="3963336" cy="36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221088"/>
            <a:ext cx="8394799" cy="24482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1337" y="247881"/>
            <a:ext cx="3820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BlockChain</a:t>
            </a:r>
            <a:endParaRPr lang="en-US" altLang="ko-KR" sz="54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0865" y="4107563"/>
            <a:ext cx="620246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Fabric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GS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인증 획득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범용성을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갖춘 인터페이스 구현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560257" y="1722952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532808" y="1928958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779912" y="1910102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Downloads\Hands-PNG-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8884" flipH="1">
            <a:off x="-671203" y="1772156"/>
            <a:ext cx="3963336" cy="36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221088"/>
            <a:ext cx="8394799" cy="24482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1337" y="247881"/>
            <a:ext cx="3820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BlockChain</a:t>
            </a:r>
            <a:endParaRPr lang="en-US" altLang="ko-KR" sz="54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0865" y="4107563"/>
            <a:ext cx="620246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Indy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새로운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DID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인증방식 구현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Fabirc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과 연결 구현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560257" y="1722952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532808" y="1928958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779912" y="1910102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G\Downloads\Hands-PNG-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8884" flipH="1">
            <a:off x="-671203" y="1772156"/>
            <a:ext cx="3963336" cy="36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221088"/>
            <a:ext cx="8394799" cy="24482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1337" y="247881"/>
            <a:ext cx="3820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err="1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BlockChain</a:t>
            </a:r>
            <a:endParaRPr lang="en-US" altLang="ko-KR" sz="54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59" y="4202233"/>
            <a:ext cx="919059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Ethereum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SmartContract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활용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DID, NFT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등 다양한 기술 구현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Fabric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과의 연동 가능성 확인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2276872"/>
            <a:ext cx="9144000" cy="4581128"/>
          </a:xfrm>
          <a:prstGeom prst="rtTriangl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232248" y="5761481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96540" y="4634229"/>
            <a:ext cx="47315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6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Monitoring</a:t>
            </a:r>
            <a:endParaRPr lang="en-US" altLang="ko-KR" sz="6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098" name="Picture 2" descr="C:\Users\LG\Downloads\pokemon_PNG1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40" y="2916532"/>
            <a:ext cx="2592446" cy="28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44501" r="34074" b="12633"/>
          <a:stretch/>
        </p:blipFill>
        <p:spPr bwMode="auto">
          <a:xfrm>
            <a:off x="3841300" y="1879434"/>
            <a:ext cx="1663346" cy="18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LG\Downloads\Hands-PNG-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20760" flipH="1">
            <a:off x="2209516" y="1649728"/>
            <a:ext cx="3963336" cy="36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221088"/>
            <a:ext cx="8394799" cy="24482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412776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38" b="54290"/>
          <a:stretch/>
        </p:blipFill>
        <p:spPr bwMode="auto">
          <a:xfrm>
            <a:off x="348182" y="1678102"/>
            <a:ext cx="2130105" cy="1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button_designs___pokeballs_by_bagleopard-d64uoz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44815" r="64417" b="13588"/>
          <a:stretch/>
        </p:blipFill>
        <p:spPr bwMode="auto">
          <a:xfrm>
            <a:off x="6638817" y="1942208"/>
            <a:ext cx="1671262" cy="18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026550" y="255720"/>
            <a:ext cx="3907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Monitoring</a:t>
            </a:r>
            <a:endParaRPr lang="en-US" altLang="ko-KR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" y="456278"/>
            <a:ext cx="3878549" cy="7080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659" y="4202233"/>
            <a:ext cx="9190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통합 모니터링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다양하게 구현되어 있는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Hyperledger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프로젝트들을 위한 모니터링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571500" indent="-57150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더불어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이더리움과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Indy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까지도 한번에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볼수있는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모니터링 구현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79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2276872"/>
            <a:ext cx="9144000" cy="4581128"/>
          </a:xfrm>
          <a:prstGeom prst="rtTriangl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232248" y="5761481"/>
            <a:ext cx="6876256" cy="0"/>
          </a:xfrm>
          <a:prstGeom prst="line">
            <a:avLst/>
          </a:prstGeom>
          <a:ln w="920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425560" y="4670930"/>
            <a:ext cx="186858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6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ETC.</a:t>
            </a:r>
            <a:endParaRPr lang="en-US" altLang="ko-KR" sz="6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098" name="Picture 2" descr="C:\Users\LG\Downloads\pokemon_PNG1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78" y="2906940"/>
            <a:ext cx="2592446" cy="28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488</Words>
  <Application>Microsoft Office PowerPoint</Application>
  <PresentationFormat>화면 슬라이드 쇼(4:3)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210 맨발의청춘 R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해리</dc:creator>
  <cp:lastModifiedBy>admin</cp:lastModifiedBy>
  <cp:revision>43</cp:revision>
  <dcterms:created xsi:type="dcterms:W3CDTF">2017-08-01T06:14:23Z</dcterms:created>
  <dcterms:modified xsi:type="dcterms:W3CDTF">2022-11-25T02:12:35Z</dcterms:modified>
</cp:coreProperties>
</file>