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  <p:sldId id="375" r:id="rId117"/>
    <p:sldId id="376" r:id="rId118"/>
    <p:sldId id="377" r:id="rId119"/>
    <p:sldId id="378" r:id="rId120"/>
    <p:sldId id="379" r:id="rId121"/>
    <p:sldId id="380" r:id="rId122"/>
    <p:sldId id="381" r:id="rId123"/>
    <p:sldId id="382" r:id="rId124"/>
    <p:sldId id="383" r:id="rId125"/>
    <p:sldId id="384" r:id="rId126"/>
    <p:sldId id="385" r:id="rId127"/>
    <p:sldId id="386" r:id="rId128"/>
    <p:sldId id="387" r:id="rId129"/>
    <p:sldId id="388" r:id="rId130"/>
    <p:sldId id="389" r:id="rId131"/>
    <p:sldId id="390" r:id="rId132"/>
    <p:sldId id="391" r:id="rId133"/>
    <p:sldId id="392" r:id="rId134"/>
    <p:sldId id="393" r:id="rId135"/>
    <p:sldId id="394" r:id="rId136"/>
    <p:sldId id="395" r:id="rId137"/>
    <p:sldId id="396" r:id="rId138"/>
    <p:sldId id="397" r:id="rId139"/>
    <p:sldId id="398" r:id="rId140"/>
    <p:sldId id="399" r:id="rId141"/>
    <p:sldId id="400" r:id="rId142"/>
    <p:sldId id="401" r:id="rId143"/>
    <p:sldId id="402" r:id="rId144"/>
    <p:sldId id="403" r:id="rId145"/>
    <p:sldId id="404" r:id="rId146"/>
    <p:sldId id="405" r:id="rId147"/>
    <p:sldId id="406" r:id="rId148"/>
    <p:sldId id="407" r:id="rId149"/>
    <p:sldId id="408" r:id="rId150"/>
    <p:sldId id="409" r:id="rId151"/>
    <p:sldId id="410" r:id="rId152"/>
    <p:sldId id="411" r:id="rId153"/>
    <p:sldId id="412" r:id="rId154"/>
    <p:sldId id="413" r:id="rId155"/>
    <p:sldId id="414" r:id="rId156"/>
    <p:sldId id="415" r:id="rId157"/>
    <p:sldId id="416" r:id="rId158"/>
    <p:sldId id="417" r:id="rId159"/>
    <p:sldId id="418" r:id="rId160"/>
    <p:sldId id="419" r:id="rId161"/>
    <p:sldId id="420" r:id="rId162"/>
    <p:sldId id="421" r:id="rId163"/>
    <p:sldId id="422" r:id="rId164"/>
    <p:sldId id="423" r:id="rId1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deJS Components" id="{5D94CF18-2AF7-4DB4-9983-A855D6B7D83C}">
          <p14:sldIdLst>
            <p14:sldId id="256"/>
            <p14:sldId id="257"/>
          </p14:sldIdLst>
        </p14:section>
        <p14:section name="Code Execution" id="{927CB918-83EC-40F4-91AA-954F9ADDE7FE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</p14:sldIdLst>
        </p14:section>
        <p14:section name="Libuv Components" id="{A58CAE4F-EABB-4C97-95DE-0B8C99BE3931}">
          <p14:sldIdLst>
            <p14:sldId id="285"/>
          </p14:sldIdLst>
        </p14:section>
        <p14:section name="How Event Loop Works" id="{FAA15E1C-9BEC-4BCD-9513-35D1057535FD}">
          <p14:sldIdLst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IO Polling" id="{6647A943-4F1C-4DCD-8439-0308E5AFF687}">
          <p14:sldIdLst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EA81-41D7-50DF-3831-7512E82BB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67186-D246-0CAF-C49D-158C590F4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CC4B-9867-4FEF-E713-6686F552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789F-041A-41AE-8F9B-3C1889A176B7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E5E6-B91C-D4A8-6C89-3BB84206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BF3E-74EB-EB87-4ABF-25F31F55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8E4B-96B8-4FC8-8316-658AFAFA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5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F41B-FA4E-0AB7-FB77-7F006052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E92CA-FCE7-06C0-F4C1-527667D3B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2A888-AF5A-B838-0005-3D286537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789F-041A-41AE-8F9B-3C1889A176B7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AC338-1348-DE66-7EFC-E94C55F4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BD862-A680-6FDD-6646-C0F15C6A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8E4B-96B8-4FC8-8316-658AFAFA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3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FB773-8957-2330-909E-A81C212FE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ED6C1-A3E4-8211-5F91-F5AD3711B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3CEB1-61A3-E339-FCE5-219794AA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789F-041A-41AE-8F9B-3C1889A176B7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45B12-3DA0-0970-567A-43AED9B8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49763-4E0C-A95D-E633-5F4CEEED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8E4B-96B8-4FC8-8316-658AFAFA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1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5011-9E86-12E8-900C-1922D75F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E5A3-A156-5B2D-F464-A55F3145B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F169C-5E98-34AF-DFDA-B4931CC2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789F-041A-41AE-8F9B-3C1889A176B7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4FD4-AD96-5F43-36C7-AB44B488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CF807-5ED2-407F-E826-B7DAB61E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8E4B-96B8-4FC8-8316-658AFAFA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3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170B-BE99-A65D-7524-056D39BC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5503C-6B1B-6E4E-BE46-C07F3F1EA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15D6-CE83-12DE-D40B-A964B078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789F-041A-41AE-8F9B-3C1889A176B7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E675A-AB73-4E3A-0925-B68355F3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ACAF8-15FC-9B37-88B4-5935E5E5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8E4B-96B8-4FC8-8316-658AFAFA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2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59FC-3CA0-8572-2C37-7168E636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F1AFE-5486-74E6-08C9-2FF1A4013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60C3F-54FF-28E6-A576-AE9C98A1D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82230-D576-0C7D-5FFF-EA34C1DB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789F-041A-41AE-8F9B-3C1889A176B7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16ADB-B580-C4B5-BE04-A498DCE9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B8F5D-5023-6741-D605-B53D43C5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8E4B-96B8-4FC8-8316-658AFAFA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9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CD14-5A3B-E517-98A5-D90C4652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9E64A-2E20-1E0C-F5DA-CA30C467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94EBF-F421-A2C6-4151-92A9FD4CB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F710D-9FB1-16E8-86BE-0B4709406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880F8-7F06-96E2-A2CE-43E71FC32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32C6C-8D2B-9A2E-D449-FA923D60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789F-041A-41AE-8F9B-3C1889A176B7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02A8B-FEBC-DB0A-5A78-3645B741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DBAC9-9D4D-61CF-2542-06C93EBB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8E4B-96B8-4FC8-8316-658AFAFA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9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C01C-365A-DE99-E892-FDFDE2A3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6DE93-DD3E-F868-4247-66AF6C74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789F-041A-41AE-8F9B-3C1889A176B7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B06DC-A7E2-FEC6-6DEB-DA46D0B8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4E9C9-7CA9-CF71-7A74-38A5747F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8E4B-96B8-4FC8-8316-658AFAFA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3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24571-BC08-1F87-453D-1B265AD2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789F-041A-41AE-8F9B-3C1889A176B7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23B5E-F97A-F1C3-22A2-E4B60F08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90A6E-1D4A-AD02-15E4-1792AB02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8E4B-96B8-4FC8-8316-658AFAFA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2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CF93-6AFC-E9DC-6260-D6DF72C0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BE91-8D80-7A62-EF17-12D9AB98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841A7-8757-B9F0-C933-DF7DABAB6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8FEB-7149-0236-FBCA-236BE418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789F-041A-41AE-8F9B-3C1889A176B7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B98E1-FA7D-40E2-EA8F-5AFD4E08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0A473-CCCD-ED51-757B-1A0A9E3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8E4B-96B8-4FC8-8316-658AFAFA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2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6929-9ADD-2454-7FC2-9D4BE778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9A60B-65CB-594A-F485-B40ABB405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319B-D624-3235-725F-EED314DEE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0BCFC-DFCF-BC8B-097F-00B075F6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789F-041A-41AE-8F9B-3C1889A176B7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5E4C3-6F8D-E4B0-A8AD-EAD1A4AE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C66D8-97E1-5158-0DC2-3FE59830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8E4B-96B8-4FC8-8316-658AFAFA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9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0DC3D-A672-6029-1CAC-AEE4FF5A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26136-9030-54BF-6510-24C6B77D8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7D64F-5C2B-2ABF-B00F-A761D9861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9789F-041A-41AE-8F9B-3C1889A176B7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E93F1-C0C5-19AB-CD17-D441B59B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BD31B-09D4-FE0F-A67A-A6F86B8BE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98E4B-96B8-4FC8-8316-658AFAFA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9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0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3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4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5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8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9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0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3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4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5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6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7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8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9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0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F3EAB5B-96CE-3F8C-4751-81C6AFC30DFF}"/>
              </a:ext>
            </a:extLst>
          </p:cNvPr>
          <p:cNvGrpSpPr/>
          <p:nvPr/>
        </p:nvGrpSpPr>
        <p:grpSpPr>
          <a:xfrm>
            <a:off x="924127" y="2042808"/>
            <a:ext cx="5739319" cy="3978613"/>
            <a:chOff x="1206229" y="1420238"/>
            <a:chExt cx="5739319" cy="397861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395359E-8E01-69B4-44FF-64E6C1C59A95}"/>
                </a:ext>
              </a:extLst>
            </p:cNvPr>
            <p:cNvSpPr/>
            <p:nvPr/>
          </p:nvSpPr>
          <p:spPr>
            <a:xfrm>
              <a:off x="1206229" y="1848255"/>
              <a:ext cx="5739319" cy="3550596"/>
            </a:xfrm>
            <a:prstGeom prst="roundRect">
              <a:avLst>
                <a:gd name="adj" fmla="val 5434"/>
              </a:avLst>
            </a:pr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bg2">
                    <a:lumMod val="10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</a:gradFill>
            <a:ln w="12700">
              <a:solidFill>
                <a:schemeClr val="bg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451ADC72-0C7D-AEA7-E939-D1A31C0AB41E}"/>
                </a:ext>
              </a:extLst>
            </p:cNvPr>
            <p:cNvSpPr/>
            <p:nvPr/>
          </p:nvSpPr>
          <p:spPr>
            <a:xfrm>
              <a:off x="2957207" y="1420238"/>
              <a:ext cx="2237361" cy="428017"/>
            </a:xfrm>
            <a:prstGeom prst="round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Readex Pro" pitchFamily="2" charset="-78"/>
                  <a:cs typeface="Readex Pro" pitchFamily="2" charset="-78"/>
                </a:rPr>
                <a:t>V8 Engine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A5BEE4A-7B46-05DE-0A26-FA16B5818F17}"/>
              </a:ext>
            </a:extLst>
          </p:cNvPr>
          <p:cNvGrpSpPr/>
          <p:nvPr/>
        </p:nvGrpSpPr>
        <p:grpSpPr>
          <a:xfrm>
            <a:off x="7795102" y="2028217"/>
            <a:ext cx="3135553" cy="3978613"/>
            <a:chOff x="1206229" y="1420238"/>
            <a:chExt cx="5739319" cy="397861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E1B1DD0-C25F-3BCB-3745-A5931D2D25DF}"/>
                </a:ext>
              </a:extLst>
            </p:cNvPr>
            <p:cNvSpPr/>
            <p:nvPr/>
          </p:nvSpPr>
          <p:spPr>
            <a:xfrm>
              <a:off x="1206229" y="1848255"/>
              <a:ext cx="5739319" cy="3550596"/>
            </a:xfrm>
            <a:prstGeom prst="roundRect">
              <a:avLst>
                <a:gd name="adj" fmla="val 5434"/>
              </a:avLst>
            </a:pr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bg2">
                    <a:lumMod val="10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</a:gradFill>
            <a:ln w="12700">
              <a:solidFill>
                <a:schemeClr val="bg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EA334775-5EA3-2E40-C28C-443281D20012}"/>
                </a:ext>
              </a:extLst>
            </p:cNvPr>
            <p:cNvSpPr/>
            <p:nvPr/>
          </p:nvSpPr>
          <p:spPr>
            <a:xfrm>
              <a:off x="2684087" y="1420238"/>
              <a:ext cx="2884494" cy="428017"/>
            </a:xfrm>
            <a:prstGeom prst="round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Readex Pro" pitchFamily="2" charset="-78"/>
                  <a:cs typeface="Readex Pro" pitchFamily="2" charset="-78"/>
                </a:rPr>
                <a:t>Libuv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C70BC7-9FC2-6397-8E5E-6AE7DA2913D9}"/>
              </a:ext>
            </a:extLst>
          </p:cNvPr>
          <p:cNvSpPr/>
          <p:nvPr/>
        </p:nvSpPr>
        <p:spPr>
          <a:xfrm>
            <a:off x="4515255" y="233464"/>
            <a:ext cx="3161490" cy="515566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ysClr val="windowText" lastClr="000000"/>
                </a:solidFill>
                <a:latin typeface="Readex Pro" pitchFamily="2" charset="-78"/>
                <a:cs typeface="Readex Pro" pitchFamily="2" charset="-78"/>
              </a:rPr>
              <a:t>NodeJS Application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F746CD9-BE1F-26F3-DCE9-27CDF355359C}"/>
              </a:ext>
            </a:extLst>
          </p:cNvPr>
          <p:cNvCxnSpPr>
            <a:stCxn id="12" idx="2"/>
            <a:endCxn id="5" idx="3"/>
          </p:cNvCxnSpPr>
          <p:nvPr/>
        </p:nvCxnSpPr>
        <p:spPr>
          <a:xfrm rot="5400000">
            <a:off x="4298004" y="244812"/>
            <a:ext cx="1293778" cy="2302214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5D48C5B-E1CD-2281-F055-A33376E661FE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rot="16200000" flipH="1">
            <a:off x="7103626" y="-258597"/>
            <a:ext cx="1279187" cy="32944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094913-2BAF-2B2B-737A-A2793BAB0CDE}"/>
              </a:ext>
            </a:extLst>
          </p:cNvPr>
          <p:cNvSpPr txBox="1"/>
          <p:nvPr/>
        </p:nvSpPr>
        <p:spPr>
          <a:xfrm>
            <a:off x="1560944" y="3764603"/>
            <a:ext cx="4692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Has one single thread which recives tasks</a:t>
            </a:r>
          </a:p>
          <a:p>
            <a:r>
              <a:rPr lang="en-US" sz="16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if the task is asynchronous gives it to Libuv</a:t>
            </a:r>
          </a:p>
          <a:p>
            <a:r>
              <a:rPr lang="en-US" sz="16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if the task is synchoronus excute it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1F1C79-F057-F7A4-C45A-05B26BE8CF80}"/>
              </a:ext>
            </a:extLst>
          </p:cNvPr>
          <p:cNvSpPr txBox="1"/>
          <p:nvPr/>
        </p:nvSpPr>
        <p:spPr>
          <a:xfrm>
            <a:off x="7937282" y="3626103"/>
            <a:ext cx="2851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When V8 gives Libuv a task Libuv excute it and on complete it sends the callback function back to V8</a:t>
            </a:r>
          </a:p>
        </p:txBody>
      </p:sp>
    </p:spTree>
    <p:extLst>
      <p:ext uri="{BB962C8B-B14F-4D97-AF65-F5344CB8AC3E}">
        <p14:creationId xmlns:p14="http://schemas.microsoft.com/office/powerpoint/2010/main" val="236093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422C57-739C-4865-36F5-00C1F858D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C2D8801-A37D-C871-649D-261B5FFDC904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5F3B90-51C0-A303-C8E4-18811DE82774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01B3AC8-F89B-645A-7F78-34D7A6C192E5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6E38585E-C46D-EF8F-A839-D98D8BADA3C7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0D7126-6517-432B-4881-6524C07E2155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3311E29-586B-41B5-1949-FF05CDE88231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ECFB091B-D3F7-245F-AFB8-A288735F92E6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915D0A-CCBC-5B2F-57D4-4C90179E62E7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EFB8B57-DAA8-BE7D-D787-3EA69AAF882B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3C19CD14-4C6F-2DDF-2885-0051294712A2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416190F-E258-F58C-026D-10890650C3A3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29EA2E3-81BD-2F94-3C87-C7014FA391D4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D19D19-21F4-7B14-82B4-4691BA235A3E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CE1CCD-FB8F-44FC-3B11-8C28441FAC32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726D70-AE6D-40FE-0C5D-3A347CC15BB2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7C38B8E-034A-64FA-9D3B-0CCC8490812E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978AE8-3A4A-09FF-D0F6-5F0A2B77EF90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B3CDC2-2A51-7F78-C512-90C99578BF8A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79C0D9C-0BC3-C91B-EADA-EEFFF30F8D51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console.log(“First”)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710495-7722-D085-412C-5213ABCF5BFA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F5892F-0525-6ABB-DF32-2D1FF2CC5DA7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FB151DF-2948-7DB7-3AD1-18050A3CA040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3B00551-5DDC-106A-6ACC-3D189955CDA1}"/>
              </a:ext>
            </a:extLst>
          </p:cNvPr>
          <p:cNvSpPr/>
          <p:nvPr/>
        </p:nvSpPr>
        <p:spPr>
          <a:xfrm>
            <a:off x="6636236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9DAB024-8AB9-3D60-2C42-CFC5FB83060B}"/>
              </a:ext>
            </a:extLst>
          </p:cNvPr>
          <p:cNvSpPr/>
          <p:nvPr/>
        </p:nvSpPr>
        <p:spPr>
          <a:xfrm>
            <a:off x="6635025" y="4270383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Readex Pro" pitchFamily="2" charset="-78"/>
                <a:cs typeface="Readex Pro" pitchFamily="2" charset="-78"/>
              </a:rPr>
              <a:t>log(“First”)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843DA8-E3DA-FF74-3063-9522995E8FD7}"/>
              </a:ext>
            </a:extLst>
          </p:cNvPr>
          <p:cNvSpPr txBox="1"/>
          <p:nvPr/>
        </p:nvSpPr>
        <p:spPr>
          <a:xfrm>
            <a:off x="295564" y="5424875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3751011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14A7B-7223-F537-7E1C-3976DC58E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F5AF3A-DB02-2B77-CB58-B0EF49E03D63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7CAD1E9-A98D-010F-4859-7687467D4746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A33C84-FC76-0B8D-86FB-54B45555E968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4555FF-5618-EE7C-3B63-B767DEA469E5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C08EC5-BE90-1F28-C237-F6DDFA41D0F6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90C8BC-AF5D-8B22-A134-A2700CFE06DD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740EE6F-ADE1-23F7-18C0-095D863FBA5E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7A525D-C745-6EFF-722E-865D80FF2BF7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4C3325-B888-24E2-8069-4FD3D83ADF41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B4A0BE-5623-9E60-6F10-7AFB7B29A58F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3AE9D3A-66D5-DD93-A5B3-9EA474334CBE}"/>
              </a:ext>
            </a:extLst>
          </p:cNvPr>
          <p:cNvSpPr/>
          <p:nvPr/>
        </p:nvSpPr>
        <p:spPr>
          <a:xfrm>
            <a:off x="3367731" y="1232369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F801E0F-244D-0545-B88B-CBF5181E417D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00CA3F0-7968-D5AC-3E6C-FB88B939B4BA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8ED02A-6DCD-BB3D-8EDC-9AEC55024AB4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2445230-CE16-A7E4-7CD6-877A75E22532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DF3394-1208-4B38-9A4C-BF6F7B0FAE2C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1289798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17F2F9-CC12-BAE0-601B-B132EFAE5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54D115-3A16-A661-2842-D784CE53DEEC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CD0F08BF-41D8-2B82-854B-225EE0CC0AE0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79E300-565C-D480-15A4-556DCD8D3E40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7F101E-836B-5600-8637-6D9939A29ED3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40ECC6-CB39-5E43-E4F6-F991972EFB2E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59BC6C-7C2B-44F3-52CA-7324440D4C02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6C31A7-FBA5-A5AD-3D1E-222492848C8D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4F3B8-E5C8-4DC8-32FD-413C9E3D6908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96A270-002A-475E-6BAA-CA1CE65A92C9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5C84FE-2EAB-19D2-CD7C-060FAC33EF92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C5B18FA-73C7-BFCC-0387-273B926CA4FA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A1C6B77-3D62-D651-161A-06874AE28FCA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C2B3FC-17E3-F210-F618-AAD4BEA98200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9BBD02C-F84D-C7F4-204C-148D2770056C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BCE557-58B2-E1F2-FC02-20948453A7F5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1018065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8BE123-4672-EBA7-61DD-E1E841146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F950A1-C1FC-7330-7C10-D55F0AEF1F88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5501AE45-964A-7CAC-30B7-8C44582EE929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7E31BA-577D-02CB-44BD-2926FCFF0EBD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087C8E-ED20-C231-32E5-7C5B58D9DA70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9D231F-C108-6F9D-D819-F33E9CDF93B6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0B9468-ADEE-D8B1-9406-71894960A4E4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6A1E5F-48C0-0C5D-9B8A-15E9D2D73FCD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D426B-3299-0595-771D-8E939CC90E41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8B05D3E-4CE5-F42E-C17E-B8D33CD760AE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CDE2B3-69AD-B3E4-5B5F-E059E8607A7A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EEAC6B8-200E-2D5D-0B84-67F1434D3663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97C06C6-C145-D055-96DD-E23F7487C3B2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FBA41-3F95-1C13-CDC2-C8C9FE34831E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27C297-C69B-7032-B233-BBA4B715C1AE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C81FB1-9C3A-2768-4D37-34F8282E39A9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864560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8CB548-97E0-6E78-133B-C7486F43A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5739C2-4271-34AF-A5DB-DA57BA9CB40D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D914BFD7-32DA-D4A7-78C6-D59C65BF9264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EB558B-BE96-7489-D5FD-CADFC45E8C5A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749CE3-EB4A-7937-0CCA-9E9A2FFC44B0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28760B-3853-D2CB-0B95-14B7B4E0D5D6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80F715-4C6B-0A5D-29A6-28B3AC617DEF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3533-1D34-5C33-382C-B9E256DE6637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EE99C-1E6A-9EFC-88E6-E5D6B7CD77FA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A803C5-CE3F-80E3-F68D-CBDCCC422741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498D81-64B2-163F-99AB-94E738E8760C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94D149-5EE4-1BBB-2B36-2EF3ABF42E51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14E3350-009C-8636-B33D-A7C9B17F2902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55167D-A6DE-829F-0617-6A3D976998A5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9BB94EB-7245-C60D-CFA5-79A54B619122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D5B7CE-2C9A-4F5E-8F5A-1DF566689F06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1661337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BB1D5C-301C-7995-2DCF-79F7FF3E0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C5B236-477F-06F5-A2FF-B2D71E6D3AA4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67F492A3-F816-4E70-DDA6-C89B02831143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8EE2D7-1A7A-60EA-8A1D-01A486ADDD43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386D64-B2D2-25B6-88E0-097ED2F4938E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6E075F-4AE9-F6DD-B00E-DA0011427347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2924D6-935E-FB5A-FB03-8489810A56AC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2022310-B44B-1F49-2C74-4F87CB2989BF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98408-F951-A8FF-B30E-778BA1BE748D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4A8955-EF1D-29A6-CB5B-BE4F90498FF0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C3EE2B-0DFF-A786-D793-08D7AA6376BC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4AFEA30-D40F-B924-75E3-11E0CB7CD78D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42225EA-CE09-0A2F-EACE-8E4B84376467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A79B80-750D-6311-F404-4CE6E9E7A8EE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CC20673-09DB-EE03-4A61-55F6C563FBD1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C9101C-1F6C-825B-49FF-7344E254EDBE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1214625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1007E0-B752-EF71-0E8B-89CA219F8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AEDEB7-FACC-1B3B-3931-016149F38B57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5E430D84-6E29-ED67-62BA-B3C24323D611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C18033-B5BD-563B-3CA3-1E3B85556FF5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B9660F-8638-5BB6-8737-F2E23162CFE7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1DB88E-3D71-0C62-83D8-B668C8FD7B11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E372BD-AEC3-7BC7-B694-C6933CD7C10B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BCE5765-9EDF-73C4-D117-A0E39AD8280D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709D42-2B52-F4EF-405D-B61C2452AF86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6B112D-7AD0-4FB5-5601-7197C9A04031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69F0A8-1405-8D23-2F7F-EB1AE55A8ABE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8309AE-8573-93F0-1BBF-4478327A840F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7C0A5C5-113B-2EE4-70D8-0C4DE99A3747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0991A6-E951-4AF3-E40D-B077D5D7B177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834AC96-277E-FEED-0977-17DCAFB9F17C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C27F84-2920-6209-7A32-2AEB3E1A0E49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3280126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E1B8F1-4783-E3FA-F2F6-39CEAD55D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392954-E26A-711B-99DC-6DDD2DFD12E7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6ADACA32-AF8A-7E4B-E09E-0672E6F47164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AF99E9-80B8-7A84-DA60-59DEECBD23EA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A77EEA-17E7-201F-40ED-AE0C785064C5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86E7E3-410F-8664-65D0-AE8A5041EBAC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73764B-565E-8D71-E1AE-BC7B471E5278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5C3319-B872-3EDA-052D-1D53ABFFBBA1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557484-1C34-37F3-9465-947B14402F73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4D7734-7C2C-44BE-25AF-B5C097912081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2500EF-E391-DC94-A0C1-E533BFCB39FD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5245EB-6DAA-E9DF-AF62-45219061F37C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454963B-9499-1490-CA8E-E3DBBD7F5DC3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413D8-9556-C5A6-81FD-CCCE61069C4B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DABFFA3-EE3B-8E51-19FA-1D861C410E5D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7F4B17-56C4-FF7D-67CA-13EA2E668E27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1432307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FDA539-5561-C427-C16F-EF3E9FB2F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393022-2F09-205A-199F-DDE6A498C43A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68B440E1-9A4A-B234-86AA-281982E70D63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D68AC7-0911-F8C2-4D20-B2C4868FA315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2DDA88-5CEA-9BAE-2F07-AFCC93AEF8CE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D47152-2A10-A888-32C1-693E5D52D478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44B561-9F71-D0E6-E0B8-9D96D90B9242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D8DA93-2B65-A41A-5B7F-0AD2D5757605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DE627A-CBE8-286E-2DC5-514A5386AFC7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AA09B8-DF1C-1897-D111-4160A0E85204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AA1ED5-1C7A-8F5E-7B29-7B3B40FFD74D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8A11B70-390F-1923-A8ED-4682F65D3D31}"/>
              </a:ext>
            </a:extLst>
          </p:cNvPr>
          <p:cNvSpPr/>
          <p:nvPr/>
        </p:nvSpPr>
        <p:spPr>
          <a:xfrm>
            <a:off x="3411285" y="1323809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25374E8-99A6-8094-41E9-25EB2DF656CE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D101C3-09A2-CC30-4089-7C2F47CF2F6E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49E1CE2-A5B4-FCAD-DC17-9F7C144894C7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2D4456-D54A-215C-C987-0F75873DF44B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3549797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697915-E1D5-E1F2-592F-20FB9DC60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A0BFDD-82A1-6F29-2A29-1B25F4E2FB42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2A5FD22F-4CBC-649F-A22A-DA4FD3163711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23745A-D8AE-9C15-4E43-735E4DB5B1D6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729C10-6C64-2F82-9B82-29C9F015958A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4E4F35-586D-6534-D40A-8057D4645585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6B89B7-43DC-2BB0-2CCE-D7AE15DC0176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463550-61B2-D980-6C2E-2D42E9898C86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B0EC8-465F-ADD9-3C9C-DA0756B61A74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99AF06-644A-7582-114C-3BCA72832366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25F817F-8117-347E-F53C-EE41B893C192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F2CED83-16A1-5C21-8978-265BB9C4BA37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7064FE-51CF-F742-E5C8-72F29C3EF5AC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D678837-E060-25FE-EAE0-146990A5D9BE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42FEC1-B780-2270-E763-5960BC02D46C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3618078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59CC80-EEB3-3032-082F-D0768BB2A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12E01C-E7A3-C4B3-7C7E-87E82C83D573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101B005D-8AFB-F41A-9B06-6D09EE91B6D4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F3682C-944B-F401-A8AE-D456CB364A78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EE7D83-A5F8-DC87-0C76-77F3E005C9B4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3DB286-BC24-F369-2DBA-A1E540BA3185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7EB1A8-3F56-3144-294A-64CEA690FA8E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6823FF-6E6D-05E8-93CB-A9B6AA241CD9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4E1DDD-782F-2676-EDCD-A3D8D2DC62CC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B0E6E2-1FFE-D911-9570-557633170141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C89A7D-CA6F-C0E8-28CB-DCB958405EED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DCA81FB-6473-C2C1-CFD3-184C27BC9DB8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C8D918-392F-130B-970D-813CB22714B6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DCC6B67-0C84-5F22-A735-2EFA9B1337FE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21E7A6-DFE2-6814-5517-7EEC74864808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4100266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F355F5-3066-5400-6CAA-0957BDB5E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9F56B05-827B-9E7F-C75E-D9C739D689AD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7F3AB67-F995-1AAE-3C92-90EF42244D7E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11D412B-A4A7-C76A-3C04-F20C1B3F7A64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D70FAA38-AA0D-E3BA-C01F-1866062227F3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5AFB81-C5A2-0FFD-2D54-824C4D64C4FC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C00178B-0BEF-F19A-9BB0-9AE7EBDE3025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CA18799A-9E58-758D-CB05-2C89C2A8E9E5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0E57E1-464B-2476-F862-AF8364D3FBFF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84288F6-2EED-A40F-7BFC-E47A45277F87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7C32F90-ACB8-A3C8-2E16-890AF5F18924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D1974A1-6933-B0BD-C85E-4A124BBE4F92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0BC7BB9-F050-E395-EA10-616038761DF7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B4C0E0-61C1-1B6D-8F75-3624552F3E7B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94606F-FBB0-EFBC-1615-17E50F61BCAD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ED7C451-DC0A-0841-CFBD-328F64CFDB81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87E70B-B81F-33B6-ABFA-BA32FD9BFAEA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34D631-66E8-2676-14A1-C72825DF33AF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4A580C-F475-66A1-7654-64336D438ADE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1DCA46-DA40-9215-CF55-79FCBF975D17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console.log(“First”)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5BCD62C-FC3B-8C6A-4BDA-F98C6898CB1F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E372DB-434C-205F-0B86-D885FF705991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E758208-E6A3-762B-40B9-D0A4D6B56A72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0FE532E-9AED-D734-67C2-078DFC90C642}"/>
              </a:ext>
            </a:extLst>
          </p:cNvPr>
          <p:cNvSpPr/>
          <p:nvPr/>
        </p:nvSpPr>
        <p:spPr>
          <a:xfrm>
            <a:off x="6636236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FB7E73-02B5-BFE6-4D64-E517CA45E8CE}"/>
              </a:ext>
            </a:extLst>
          </p:cNvPr>
          <p:cNvSpPr txBox="1"/>
          <p:nvPr/>
        </p:nvSpPr>
        <p:spPr>
          <a:xfrm>
            <a:off x="295564" y="5424875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1005649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6A76C-3E57-24AE-2C35-71EE99FA0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A5218B-4323-CBD7-4A4B-0733541257AD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35B378D1-C697-CDA9-A570-1F2B95E8F913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C4CD3A-D4D0-2035-3522-13BEA5D10F20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D52DF9-FE0E-DD98-437C-271FFA6B332B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14996B-5588-4CBB-97AE-341B7B0299DA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355A6A-5CF9-0D2B-4BB2-AAB47ADAD895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2715020-C655-3B96-B065-A07863F82155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EC7C36-AF51-121F-3045-20C3DB6997BE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A483EB-47AE-9203-2B5B-CDA606132B48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5749C8-8CE9-B4A8-3CF8-9BDAA88AC9F7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18059A1-050E-6868-2182-4DC2BCE4B204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FF814B-B29F-8F3A-F949-53B62FE27B6C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DFA232C-80A7-268F-C40C-C481EF207AE6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353660-7011-BA53-BD8E-A89F1EB3FA58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300585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C5BE8A-2C61-1B84-C7E7-6A6730F7C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57EC01-6971-6F93-2094-DF35DFB998D8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46901F3B-8BD0-B8EB-4A12-167A24173F04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24E792-60C2-5511-8F38-29A3D87DCBCC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168487-92FF-3CD8-F024-344F0BE51ACF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AF3B5D-4C9B-A1F5-176C-D6682BBC6B4B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AA44FB-A82A-3725-FE20-574754D45EE7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058D78-1873-C903-67FC-1B6CD1992C56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4662D-56A6-5B8D-D509-85B21FC35895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9E1CD2-7999-7F75-C755-4BDA7CEB75D5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B0BC5F-BD88-F8C6-3826-8F5DDE638F06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CEA1D18-3DC8-F29F-6155-8FF7FC063D97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CF4130-0A88-866F-BCA6-9F074B564E1E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81AFAEA-5515-A038-1A7E-69B9CC03A444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53B60-617F-3932-D208-9C81573EC690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1885981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ABB81B-00CC-A04E-1377-074A52DE0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3CDC42-D3D5-3887-3307-1969706AD171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918D4BFF-51D2-69CE-516C-696EA68C6838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C0464E-AEB7-82F5-F5DD-2E57E1C7F526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24448-86F0-EF16-1A4C-9D220ED8A593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A223D0-FF54-9454-7417-C1646634BD4A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3B896A-94CF-B653-FD34-684BD774F6AD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9FEF25-3D39-1350-141F-12988DD881E8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B79EAE-E74A-4C0D-C13A-4B40670511C3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69E0D0-C979-AF6C-267F-B4BEF25FFB1D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9888E4-1D80-1B46-AC19-70560211C70D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0990F39-57AF-B84C-A11F-5B44A8FE10B6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F58007-D9B8-7AF3-340F-B93633D347F0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54BF3D1-182B-6091-CBA0-7375D68EF689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574898-D66F-D62E-FF0B-D22EE5411D0F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546232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249DD3-A219-41A4-AF1F-C667FFDC7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21D176-61AB-06D9-B10E-B60B755B46D4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1A10CB6-DDD4-C7D8-277C-2DAFCFB270CF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F87A5C-6A81-7CC8-21B7-2D8A6D31D2A6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E120D3-852D-C6E4-F1B9-2823C2A03F4F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FCD7DA-A1ED-8B1F-B59C-88DB3AAF6FD5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B515D0-97A1-AE82-EC44-A4D2568B0CD0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7C30CC-B61F-7F93-FA5E-4229FF313D9C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18B76D-1963-9CE9-BEC1-202194D3FB8F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7C3D6A-5F66-B018-BB98-7E761B79806C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45BFAB-28C6-7DCA-5EB1-E0EBF323AB8D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E6CF9B7-1C70-ADA4-5D26-1020955E3B19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69E39B-AD9C-4037-DD81-0814429A784F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2383BA3-6FC8-28E5-6640-A6931EA44694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89D5E2-D362-E56E-BE80-6712308BA7D8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60BF1-51BA-32B1-A2C5-ECD6A4758D2B}"/>
              </a:ext>
            </a:extLst>
          </p:cNvPr>
          <p:cNvSpPr/>
          <p:nvPr/>
        </p:nvSpPr>
        <p:spPr>
          <a:xfrm rot="3317269">
            <a:off x="6416257" y="3392793"/>
            <a:ext cx="3818649" cy="8470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C00000"/>
                </a:solidFill>
                <a:latin typeface="Nesatho" panose="02000603000000000000" pitchFamily="2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130302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52704-3600-8029-06DD-811906744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141AB63-4CC7-22FB-3A0B-EEFE970DEB41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F7F787C-5EA9-6D67-A87F-B28E11FEF75E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28106F-4C95-D7E0-3C02-34BF67B5438C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06A31B-4F2B-AF96-F011-37390AB1A861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B8102B-15D9-6844-AA75-D9D39F8B0CAA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BEC5ED-2CAA-6836-9478-434577FA2B55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FE0389E-0C59-4A62-0CB7-93642BD45975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2B3954-D528-BEB9-2D31-7690C8FA1975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094AB0A-F5BD-4D94-7223-AD7ECF658271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DFBE90C-5B05-582A-F3E7-61F33F8AFE26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9F4FE5D-56F3-5C8B-8400-D51AD54F9CE6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9D723B5-F94B-92AD-D07A-D7FD0F501D81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AF186D8-7F10-4C89-8D50-E06DFC50184A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D492468-B4E0-FE6B-3EC3-A8911BDFF4CD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31696FA-A7CD-94E0-5C50-7A0EDB2E6765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B29779-7B72-7C54-0168-F7FF9825B6B1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DC33614-E543-0C23-68DA-9BDBE7FE4099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843C379-B2AB-D28A-F9C9-660A61AA7A91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</p:spTree>
    <p:extLst>
      <p:ext uri="{BB962C8B-B14F-4D97-AF65-F5344CB8AC3E}">
        <p14:creationId xmlns:p14="http://schemas.microsoft.com/office/powerpoint/2010/main" val="1848554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7431ED-D7A6-18C8-D26E-C9F18FD8D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6D6D628-B297-1D35-460C-EEA50BF02DB9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D98CF3E-A352-C5C1-D6B8-FC024E36F4E8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FB326D6-CA93-61F1-6F64-95F935146432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AD7370-DF03-CEBA-6AFE-13242A94AAB0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4FE446-05AE-F258-8976-8B5A2DE59E32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6C4F75-F036-1AB7-F566-70EB71314E95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FF2DE80-241F-E761-C9ED-8D2083CDC74E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10EEE86-E9CD-E089-27C3-43C07462E2FF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5BF51EF-7F6A-3972-8460-B28DCD203EC1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E52F25-9DB3-69E5-F909-A0197A0A0871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FE5A24D-01C9-4E52-2590-158A75AFCB78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74E174C-1F08-7C96-849E-D849BFBDF3B1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E0B122-68C1-820C-68E8-482D0C70BB10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3532CD5-24D7-1A55-EE67-886E570BE21C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63291A0-D3FC-5BC8-D8CC-0788958C5DA6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8FB9BE-2529-1F9F-9DC2-E078380EAAAF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6342A9-38DB-8806-470B-A5523E21FAFE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5BC30D-710D-8BB6-A0F7-5418E41D66DE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</p:spTree>
    <p:extLst>
      <p:ext uri="{BB962C8B-B14F-4D97-AF65-F5344CB8AC3E}">
        <p14:creationId xmlns:p14="http://schemas.microsoft.com/office/powerpoint/2010/main" val="294866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F6563B-5B2A-0A6E-9BB5-13FBA65F6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C9CCDA7-6CC5-CD79-0B7C-BCD9F5C05A20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CF849A0-37CF-CDCB-AF67-F041CD66BF68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AE372E-4FBB-F3F0-F10D-EF8265EBFBDA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8AD479-B666-BBF2-D9AE-4EEA02D322F0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CD80C0E-2D37-DFE5-7DAD-DB13A4891086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954913-42DC-87B9-A4AD-2EFF5010E679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81E6899-E6CC-3BD4-B24F-7889D1E78851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1D8200C-F7CA-92ED-30E3-1C052FE6AA85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21F4071-EB52-8062-08AD-A1C249E89E97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3960F47-8D6C-E17F-59CB-6B1EAE26EADA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B251B18-67C3-B042-D0C7-F85CD87BBA42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499C11F-7420-32E9-F452-186C94E9E030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BD8365-A5E5-6097-D98C-36D2B8F90B14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CFAF16F-3658-F455-A185-1A37AA0935A0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B567132-721C-DF89-6B3A-AD13BC7E98A0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C583FC-5633-1422-F648-6B02CFA50CA2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738C61-8AFC-037A-4973-D0B6F666CD47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3DDA93-5127-C8E1-6E25-C36C49829C77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E41D68C-A307-136C-337E-3DD11E202C14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176662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18D632-5AFD-B078-5E9F-ACEB6A4C5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4493946-252C-DA3B-C93D-90A2B2865A01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14B0690-893F-848C-A10C-A6A51D273509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3CF8185-8C4E-8582-9CBD-46C5FBAFD01A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24A42F-6E52-3A99-EE35-D8007C0DE51B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AD7D80-BDD8-526A-78A5-1138FF0FA8ED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4BCB41-8911-5E72-E82B-585D6296DF8B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877EB46-A5FA-C0E9-8B4B-77ADC02BAA6E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85CEB37-8BA0-06E7-5D95-DF094CE78E1E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D969242-276D-151E-9DDC-68F4FFF8D905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C087D7D-376A-D413-9271-2DD93CCEDC59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32AD61E-D121-18B7-8A99-E0D431B3A0E5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2E6E77E-DA0F-0510-E36F-35ADA7B4E807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3485F8-8D79-1019-29D4-AEAB90F24F4A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2CCA9F3-6159-B706-C05C-27676BE1D0DE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8B60941-4C5B-2EC4-9C5B-11BEA6598582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655BB3-6E7F-71BD-D9FE-3C01548E143C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48CA31-23D9-C7B3-CED7-4DB423AD020B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A84746-9E01-30F2-9046-994045793096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222567-5B28-6569-BD02-BE6B6E060B3B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148683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E326E0-CF70-E058-A0BE-114EF09AC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8AA2CEE-98A7-E48B-9447-F26C97ABEC1A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E51F86B-CE15-3B28-809D-67EFB855FFAF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C2C1747-84BC-09D7-774F-9AD41C6B8DE5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3C982B-7EC2-39BF-D610-EB388224DCD6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3A0A965-5DB6-5835-22A7-151DE9DAA05E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893645-F1EC-73BB-A803-4E56BEA7B4A2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83D2EC0-8EDF-2380-4397-7FF9E2C6BB42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DE06D51-AA83-DA3B-55BF-3D4E3C136B6C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72360AC-EBEA-E240-7724-103E54C40906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486B781-2F45-C947-0842-CD409CB161CB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DD3B175-E085-7DD6-436C-ED45A61BD484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A168CE1-85BA-4046-B916-60757B67FB35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7A8F8B-4764-DC81-D730-08B1F6EDC872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AFBF45F-8253-7995-D9B1-5ADF2ED7898C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1FB7D06-D064-9887-1799-86A3DBE2705F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D3053B-EA95-491D-B0D9-EDB2BF9AB856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EB37F6-DDEC-C4F1-B769-11162E9B0274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05A5E5-4F07-8FF6-6D27-1FCEEE31A4FC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859D14-624D-C8A6-3818-BC1691B6C08D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292CCE-AD0F-F2A6-43BE-1F913323C036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276471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54A821-AA05-4E97-9C77-280D72CA8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ABCA0EF-7E50-811F-2939-949356054744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4E4E8E0-7E4A-1EB2-3F33-A88E37C0B074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732689B-3889-C3B3-40C3-060FF186477A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6D66DE-3CCC-971D-9CDD-646DB1C59462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98E967-3D8E-E266-C407-C0DBE018AD08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169384-B811-8360-B77E-604F17CE9F9A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06AAE44-1364-1D64-FFF9-2FB8753D87BB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A8B55A8-7318-20E1-C315-B41EB2C8C812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0B645EE-34F9-5252-A00D-BE613E909DA5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414EED0-CC1B-FEAB-CDF7-71B4937E3856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0428683-CD75-6AD2-B0B3-7A94BB548A6C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B101489-C685-9193-756C-60A49C4CCBCD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46FFBF-4858-3C46-4C4D-FD55A2ED2B55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D23D5D2-E4D8-8A9A-0F01-52A9B5E0F4E2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EE97BA2-1CC3-B432-020A-59D212DD7E18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EE091-CEE0-86CF-087B-F381983BA895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FD9EC5-9C51-2548-BB7D-DB7A48E6219E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A8B176-0522-DEA2-2A97-EAD0A7A3B5A5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EEE38F3-E72A-BD5C-28FD-3C215A77338B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5FC9FF-B365-DE80-3EB3-DFAB3DDBB139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1852974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1A0FB3-1C93-DBCA-A896-5D97582D1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B72C1EC-CF71-DE0A-15A7-D140E527FE56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5C95C9-87E5-3C34-1CB3-CC038E910959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CB71CC9-35BB-9CBA-9B5B-91C0A86CAB90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B5380612-807B-4C1B-37A8-2651B478744E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9AF2BEA-79A7-CE64-9121-A8EAE2349A98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412AF26-CB21-11A0-BBE9-B85FCFD61EA6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0F1988AD-5AFB-486E-9685-80DE3F4E3E2F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5DC5C61-44B6-F9BF-99A7-EEE02406643E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613F7D0-9B92-13CE-B997-6BBE7B529C04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7A5CEB7B-2EA8-CE63-2F96-BC1AB6F32D77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C678F71-1634-612D-84C7-359769066674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7823B1F-61AB-12AD-E413-4025CE99D2E5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20E984-3905-E64F-3D58-9311497C70BD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75B1A0-D5BE-3440-6357-BF266C429605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C0956F-A3EB-87B0-8470-3D6D9BA2A5E7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66663D0-791E-0711-108F-DC6E992064BF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B759FB-EB38-27CC-F935-CDA45C7816DE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E5D60C-A45C-DD19-3E3F-D57FEAC963F3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26578A-3041-6649-34FE-381D77190181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console.log(“First”)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fs.readFile</a:t>
            </a:r>
            <a:r>
              <a:rPr lang="en-US" sz="1400" b="1">
                <a:solidFill>
                  <a:schemeClr val="bg1"/>
                </a:solidFill>
              </a:rPr>
              <a:t>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DA0B27-4DBC-1E82-537B-714AFC597747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A11723-8086-4A1B-4239-47CC4E5F8124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8B0B1A9-AAB8-6916-811F-5FDDB8E95CF3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F4F99A-DBE0-DB3B-682B-13A53FF0BD97}"/>
              </a:ext>
            </a:extLst>
          </p:cNvPr>
          <p:cNvSpPr/>
          <p:nvPr/>
        </p:nvSpPr>
        <p:spPr>
          <a:xfrm>
            <a:off x="6636236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310137-B56F-3B57-795E-FC1DCC1BBB09}"/>
              </a:ext>
            </a:extLst>
          </p:cNvPr>
          <p:cNvSpPr txBox="1"/>
          <p:nvPr/>
        </p:nvSpPr>
        <p:spPr>
          <a:xfrm>
            <a:off x="295564" y="5424875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3330033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36A303-5B37-0144-7EAB-6614329D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444EE90-0112-EF71-81AC-13F1EF2E8D68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DA5DE86-89F8-C2DD-EC98-68F23C6E2EC6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EECEA1F-01DE-2FFC-3FCB-09333E7B49E1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306C5B-18A1-364E-0490-B0D8004A9FCA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1973422-1586-7C18-E656-74221A6D7DBA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521DB6-5ED2-414F-DC89-E8012575CC88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970EB6D-46E9-D0E0-869E-07E006309FA0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A40C23-1CC0-95FA-040B-8D15C909E884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DE9F0E8-0F3F-CAB7-280A-8BF326C2ACDF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F529557-2F90-656B-B09D-4C617959CEDC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845440E-53D4-DF03-B57D-9780F5CB9210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01997CA-BD95-318A-289F-EECC9B19DB72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B10D89-D30B-257B-964F-7C01CF75C9EC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3E3D3AC-4907-902F-E928-EE1CE12A2FBF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153B2A0-A3F3-9448-7BDB-089C8351B198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CBF10C-E286-6E4C-40E3-9353ACE822B9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339475-7086-E2C5-187E-D1611CDEDAA8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57F4792-B8B0-6546-EDDD-978DB9F19E6D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089D91-069E-4013-4ADB-B163D5E34331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79AC14-4685-8F9E-7A37-AD88A1B3555D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0508E3-3EE6-90B2-291A-894E334DDD74}"/>
              </a:ext>
            </a:extLst>
          </p:cNvPr>
          <p:cNvSpPr/>
          <p:nvPr/>
        </p:nvSpPr>
        <p:spPr>
          <a:xfrm>
            <a:off x="8273466" y="163131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2118695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0B0A06-F4DF-B675-9051-4A77C92A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C8E7305-56D1-9B45-19F2-EBB9F21707B1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FC769C3-9C28-33BC-E3F7-32A223A4CA04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1C3082A-5F3B-07A8-987C-E4B1A4E589B7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E82D5A-3068-8C26-3D7F-7C8766EFF2DC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4EF9EB3-AC85-A9DE-EDFE-5DE9FA2C4311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4B266E-A32D-B2FC-8C76-D50B05E6398C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38E7455-FF92-3303-022D-8BD00C9A8FE9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C31E970-2017-D748-047F-798B90FE3752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7FE2C9F-7164-3071-5D9F-206A0EFEDA8E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114F0D-3E35-38E8-F9EB-B5AFB3AD35AA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7E9B61B-4E91-4264-FC0C-ED8649F1BB80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DB7ACBD-862E-D889-52F8-4EC17E9FCE10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AEA321-8FD3-1995-F40F-0111C76996BF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E0E9BC6-F6E1-B7D1-9454-271AE9310CED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C1C6D40-4E73-86BA-650D-7EA5E5677BE8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A5EC7A-78C6-AA15-3F3D-69465C73494D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6D1E19-A858-7E52-8FC6-204A7F729721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1B95261-6AD0-ED69-FD69-E4F21B4AEE2F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38C205-48F1-7741-99DA-2A35B6F3F243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B21F62-6552-4602-4D66-48948B5FE25F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74BDEB3-E423-D7E5-C91D-0ED0F4FCBF4F}"/>
              </a:ext>
            </a:extLst>
          </p:cNvPr>
          <p:cNvSpPr/>
          <p:nvPr/>
        </p:nvSpPr>
        <p:spPr>
          <a:xfrm>
            <a:off x="8273466" y="163131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146204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536DCB-61E1-C1F8-A87F-7A66C3BF8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9EAD664-0CF0-9D61-85FC-96490B6BFCDF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88ACDFC-F2D7-1BC4-F137-7CC5F613C948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B004CD-938E-AF3F-AD9F-61A5039BBEF0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507B5A-FD13-68B1-B671-F555AD9A1287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CD7364-892F-B288-C1AC-EBAC2FE854DE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09CDCC-D355-94C6-C95A-F96FA8C8367A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BA12BEC-2DE1-7C85-889D-60AC6D5A99B4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E506168-A2E8-0562-089E-AFE5F3988AD5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0D674A5-149D-F933-8AF2-225D9681AFB6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3F2294-D991-4650-715A-08EB449C7A52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E54B791-E155-2448-4E00-37E78780C640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47B2E31-F762-D940-BC7F-F88CF26B03B6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ADBAF6-88AC-B62A-D6E4-EA204DA52455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48E4CC3-B443-293D-DBDD-B6B343FF6EC2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449A4A0-B64D-5398-02ED-FAA2AD46AC87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E6F3DB-7909-CE3A-30CE-6C4B48E86206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C6E89F-D6D5-24A7-9429-48763156D4EA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7AD4A6-C5FF-929C-209C-47F3863684FD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749639-001A-0562-2D11-E87D7A55333F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CC4FDB-56C5-7CC3-1CB4-94CD553B376F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FC6AA9A-9951-B3F9-0B60-C441BBEFBC4C}"/>
              </a:ext>
            </a:extLst>
          </p:cNvPr>
          <p:cNvSpPr/>
          <p:nvPr/>
        </p:nvSpPr>
        <p:spPr>
          <a:xfrm>
            <a:off x="8273466" y="163131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E08BC7-F687-6493-AC94-A305A53C94F9}"/>
              </a:ext>
            </a:extLst>
          </p:cNvPr>
          <p:cNvSpPr/>
          <p:nvPr/>
        </p:nvSpPr>
        <p:spPr>
          <a:xfrm>
            <a:off x="8311863" y="2336324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145885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246CDD-208E-ADDD-4525-380387ED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B3E5A-31D9-C0EA-0D87-7719C62A2C39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896A42-4F81-9E76-F883-0F284AD49E3F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84F5722-C97D-AAB9-F148-FEEA1D833049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3C3168-7722-0BDF-1058-EEEFC9834FE2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40C1F-F7BC-22DD-72B6-A0773EB39E3D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74A6BE-D996-06D2-2F91-ABC6E0599CE4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A47C7E0-36E5-CDA9-EEB6-E0D2BF78D0A0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724D9A2-0461-366B-D131-377E091EC8DC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520E61F-27C7-641A-2E6E-000AE9294EAA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7AC894A-BD72-BBD7-97EE-54FBD2C71F7E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05DA0A9-2DD4-0CC5-2CAD-62FB4D8B6C85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05C843E-7535-BBD0-79DC-4A17888B4A84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52276B-6852-C492-1A6E-E21F931E1CD2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4C6C4AC-5EB7-28A8-1288-D7B517883080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8AA02FD-906A-96B7-E8CF-DB339F916C8B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A8E61A-011D-B9BD-64D7-D3942FB7DB79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19C224-D5D6-5AEB-FA4F-7F6FE5A4CCFC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E8A620-4195-7967-9E5D-1BBE18925C0E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0DF1E3-976C-75DA-8B34-E3E2226391DB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4D00DE-4418-1201-9545-63DC0E0511D5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192EA3C-9C64-615F-1F2A-C2C7E310950F}"/>
              </a:ext>
            </a:extLst>
          </p:cNvPr>
          <p:cNvSpPr/>
          <p:nvPr/>
        </p:nvSpPr>
        <p:spPr>
          <a:xfrm>
            <a:off x="8273466" y="163131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B33A25-01A0-1C2F-3170-5EC236B6AB5F}"/>
              </a:ext>
            </a:extLst>
          </p:cNvPr>
          <p:cNvSpPr/>
          <p:nvPr/>
        </p:nvSpPr>
        <p:spPr>
          <a:xfrm>
            <a:off x="8311863" y="2336324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1227428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FEA02C-E065-410B-A30E-8964994E6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656DF56-DB6B-2CF7-BE85-1214BE4AE42F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38D7160-FC56-F521-5AA4-4B732CB1E90F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86574F-13E4-486D-6F3F-65BAE651A646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A81F39-7941-F6C4-70F6-4F3D72396822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51DBC33-4D23-6E3E-CFB4-8252BE3AEE68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057CD9-4233-A7B8-5BB4-A9D2520C6686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98DE6DE-14DA-1840-2FDE-2375A9DF0085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0718AFE-39D4-3B28-8F12-E89088EF8EDB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A79CE19-9117-A9AD-4883-B579D6396256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BECA7F-A5BB-FDD2-3928-4C45A4A45D2D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0BE5F80-0BE2-9529-6B08-E4F13391A3B0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1FDF4D5-0519-04B4-E12F-A7DEB33BA726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8DCA0E-D360-44E8-40BB-A36F95624CF2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29FB86D-9716-439E-DAF3-EFDDC15683C8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DF382C0-9B2F-99CF-94BF-B45CB084E9E1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F5D83F-BEA5-1793-D521-0B5C047C3E24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4922C59-A264-3AAD-5B62-B8642834CACC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5951BE-EE12-E52A-6241-4592462657AA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657E6A-75FD-B02D-A73E-C39C804FA2B8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46CE29A-7ACF-2850-7DE7-B80C35807FB9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A9C9A99-C7A0-02EB-3CC6-5E3859A6A0F7}"/>
              </a:ext>
            </a:extLst>
          </p:cNvPr>
          <p:cNvSpPr/>
          <p:nvPr/>
        </p:nvSpPr>
        <p:spPr>
          <a:xfrm>
            <a:off x="8273466" y="163131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8B3557-2D68-D65B-884A-3EBB159475D3}"/>
              </a:ext>
            </a:extLst>
          </p:cNvPr>
          <p:cNvSpPr/>
          <p:nvPr/>
        </p:nvSpPr>
        <p:spPr>
          <a:xfrm>
            <a:off x="8311863" y="2336324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2BD5BB8-7B8A-8ADE-F96E-776DD1E93E1A}"/>
              </a:ext>
            </a:extLst>
          </p:cNvPr>
          <p:cNvSpPr/>
          <p:nvPr/>
        </p:nvSpPr>
        <p:spPr>
          <a:xfrm>
            <a:off x="8311863" y="31443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231111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56202F-AC33-4A14-A4DE-10B18CA8C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27D7157-4FBB-BFB0-CEF4-55785F0B336E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DC26D9D-6D96-9878-B01E-16CAD06323D8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9B77612-411D-DF40-48C4-716E65B9A491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B07F09-39FE-933F-1571-B740D4E69E47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3F97FFC-939A-9E34-0B84-21564F5BA2E4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DFCA4D-5B7F-8D12-7D6F-05F6FF348C4A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0D64A13-BE48-E6F1-11DE-E8BA338A6B68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C7C3D58-6B84-8A14-80F1-45B9074105E4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0F7F58C-3E4E-6BC9-1D6C-161309CAF986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2E68388-CD01-89BD-C242-44E2D15BB4DF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9E6E28A-EFB2-0C2F-4B49-ED881F9E7DE8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5CFC212-81A4-2E93-68B7-486B54BF1370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1BA529-ECCA-A329-113D-32FE76A621D7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A3A777C-0E6B-3979-04FA-2D9D23A0510D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66A2E26-AD6A-89CC-9EB2-5D0ADD4D4D35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3AEDB0-180C-5D9F-9204-E020F9023086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21DC53-3B4B-2BC5-497C-3DD8AFB10E58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01C956-5C9A-0A12-8D4B-F19F5C211F6D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EF53B9D-965A-3132-5C9B-BB62343A3FD9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80335F-99A0-1062-18A6-E4B0937B0819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B8668F5-ACC2-F7B6-F6AE-12DB53146D29}"/>
              </a:ext>
            </a:extLst>
          </p:cNvPr>
          <p:cNvSpPr/>
          <p:nvPr/>
        </p:nvSpPr>
        <p:spPr>
          <a:xfrm>
            <a:off x="8273466" y="163131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C72351A-AEAB-9194-F78B-9E7EF4FADAD3}"/>
              </a:ext>
            </a:extLst>
          </p:cNvPr>
          <p:cNvSpPr/>
          <p:nvPr/>
        </p:nvSpPr>
        <p:spPr>
          <a:xfrm>
            <a:off x="8311863" y="2336324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D481B59-3CEC-E5E2-81F4-96D66AC5E0AB}"/>
              </a:ext>
            </a:extLst>
          </p:cNvPr>
          <p:cNvSpPr/>
          <p:nvPr/>
        </p:nvSpPr>
        <p:spPr>
          <a:xfrm>
            <a:off x="8311863" y="31443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933676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E2D865-B34A-1148-842E-AA71DEF3B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B7AC37-7AAB-DAED-6AC6-6A8C9D5B8EC3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0C2850A-339B-4945-8FC5-FB5D35613358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65172C-BA97-0AD5-2FB4-6DB6418F6007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B66B4C-C790-5B80-067E-4B188C55CEA2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B3E230-F90A-F83F-135A-A012BF545B1B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23CF9E-93D8-AE0E-4404-AFB7E8EB8CEF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A47CFC-EFCA-D4D1-5E49-C76F1E23B708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ECC3A9-BAD0-49A1-F7B0-0092DEDEBFA3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BC2085C-015F-6F10-9FA7-9139B4CE3E02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542BAA9-86E6-5FA9-789A-788383110CD9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9A4ED2A-D186-0371-CC79-71DFBD7A065E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C38F18F-69BC-51D1-8F8E-E9524835E1E1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ED89FF-DE24-2016-4FEB-E72CBF2146FF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857855E-8AF1-DEB6-687F-35694DCFA4A8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62899DC-92D6-FE31-FBC7-C8284B60E339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E1529D-4D92-2ED4-182B-D1BF2C7E8640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92428F-9F0A-CA6A-76E0-3F016E9D656C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B8C303-3802-401E-0BD7-1900CAF80CBD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3C5334-0654-56B4-DABB-9D15F5DCB3E2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892975-988B-7CFB-08AC-C7373B815347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D5F1B36-6A4F-A495-2C28-92EB3BDB13AD}"/>
              </a:ext>
            </a:extLst>
          </p:cNvPr>
          <p:cNvSpPr/>
          <p:nvPr/>
        </p:nvSpPr>
        <p:spPr>
          <a:xfrm>
            <a:off x="8273466" y="163131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D9BBAB5-2B4E-3AC9-D906-E4BB7AC4BC8C}"/>
              </a:ext>
            </a:extLst>
          </p:cNvPr>
          <p:cNvSpPr/>
          <p:nvPr/>
        </p:nvSpPr>
        <p:spPr>
          <a:xfrm>
            <a:off x="8311863" y="2336324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FD0FA0E-10E8-13F1-AAC8-41E015DE0AE3}"/>
              </a:ext>
            </a:extLst>
          </p:cNvPr>
          <p:cNvSpPr/>
          <p:nvPr/>
        </p:nvSpPr>
        <p:spPr>
          <a:xfrm>
            <a:off x="8311863" y="31443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8E16BCB-08FC-A015-173C-B3834B7AE115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279400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3D648B-DF33-D564-4EBC-2CD14BE98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813AAF5-3895-415E-1E39-535E0D3993E3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BE89840-4A04-F947-A78B-F0870785FC96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77545F-9B24-9704-6A89-C9E2BB6B0510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3510DE-87E6-8C58-D1E9-67D7AFED1BC2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36B9C27-CC30-3B18-0205-397F76509B71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D7B2F3-CBEE-55B4-CD43-1578E3800455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1B1A9FC-84E2-9538-C890-A93530819AF6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8B6652-C2F6-A607-31FC-A85267AD6EDC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A8AAD82-364B-E89E-EDB3-F88AB44C88DA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57FFDD9-0DF2-E2C8-49EE-AC987FBC4641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317ECC3-06FA-B390-4458-9E6CA7E46049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51F286F-80C3-250D-A630-4144F3AB291C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AE6B6B-F9C6-7405-B364-0E8FD58FC130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D74DCFB-C7FF-4A29-11AA-197F2A6E4D44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4F064FF-1DEC-CDEF-EE22-75E9E35994CE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1EF3C6-E2FB-2AD1-5AE8-9FA2E0C5E9C6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C45AB3-04BD-48BC-F585-D79A90D8A8AC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D07817-9068-1E54-C285-2E1C71E306E7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07580B-00DD-D725-9138-1A79717944D4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EA2602-1517-C06D-C154-5E100E685559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93A6A8-0463-3D61-77E6-E3F7BA38908B}"/>
              </a:ext>
            </a:extLst>
          </p:cNvPr>
          <p:cNvSpPr/>
          <p:nvPr/>
        </p:nvSpPr>
        <p:spPr>
          <a:xfrm>
            <a:off x="8273466" y="163131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55E190C-5BA7-C8C2-67F7-87A33647512F}"/>
              </a:ext>
            </a:extLst>
          </p:cNvPr>
          <p:cNvSpPr/>
          <p:nvPr/>
        </p:nvSpPr>
        <p:spPr>
          <a:xfrm>
            <a:off x="8311863" y="2336324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DC35B68-9C84-8F99-C0FD-3415228B20FC}"/>
              </a:ext>
            </a:extLst>
          </p:cNvPr>
          <p:cNvSpPr/>
          <p:nvPr/>
        </p:nvSpPr>
        <p:spPr>
          <a:xfrm>
            <a:off x="8311863" y="31443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367F2B2-C617-2A37-EAAD-E24116C9E6B9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1482121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435EF8-D8B6-E7E1-FE5F-7CF636710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475BCED-12B7-8CF3-CB6B-7A22D7A89C8D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D438B4B-36EC-D6D2-ADAF-4C7C8CE16941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AF3772-D1BD-E864-A510-93BC09E947FC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4D4C2A-CFD3-DC26-7D84-92B74E60BC29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1E4959-7998-E2EC-6B66-1F658CF5471B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A5CCCA-A32E-CFAC-3C07-54D87D7B36CF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1DF1298-11D1-75D9-00F7-FFE4003EB25C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F81A9E1-6A84-30DC-F7A4-9AAC3EA4A38F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9529CC4-04AD-14F0-6432-7B976237FB4E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8DECA1A-83D9-C3D4-5C1D-D4EB9F50EF39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602E6C-17AE-39CA-DF1E-8D9EE095B9BA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3ECE012-AF67-D412-CA6A-E31296EB912E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152EFC-4750-B52B-571E-8485C5793961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34BC9FD-34B3-8AC8-DE1F-F09BD0176BCF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3E13B36-A216-153E-35BE-F10D86FD7EB4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015263-29AD-38C3-0625-6B580D4F8BD2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A716B3-DF31-94C0-35E2-589B1B6CDA81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517858-B8D7-A924-1052-BE054AA91684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B47CFC-00FF-E8AC-D0EF-39749E3CA667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ED8A66-C8A7-41B1-1BCE-92A2B490908E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4A12D4C-FD24-1A92-8123-72090381823E}"/>
              </a:ext>
            </a:extLst>
          </p:cNvPr>
          <p:cNvSpPr/>
          <p:nvPr/>
        </p:nvSpPr>
        <p:spPr>
          <a:xfrm>
            <a:off x="8273466" y="163131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6DBCD8-CA3A-E548-CB75-B1512CEF6499}"/>
              </a:ext>
            </a:extLst>
          </p:cNvPr>
          <p:cNvSpPr/>
          <p:nvPr/>
        </p:nvSpPr>
        <p:spPr>
          <a:xfrm>
            <a:off x="8311863" y="2336324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0271EC3-45B5-0713-A68A-A9B337F20E5A}"/>
              </a:ext>
            </a:extLst>
          </p:cNvPr>
          <p:cNvSpPr/>
          <p:nvPr/>
        </p:nvSpPr>
        <p:spPr>
          <a:xfrm>
            <a:off x="8311863" y="31443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5D12A6E-20FE-FE13-9A10-A5056E343D9F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BA8C230C-105D-1F27-136F-01D0B3B4EE95}"/>
              </a:ext>
            </a:extLst>
          </p:cNvPr>
          <p:cNvSpPr/>
          <p:nvPr/>
        </p:nvSpPr>
        <p:spPr>
          <a:xfrm>
            <a:off x="3458531" y="3763541"/>
            <a:ext cx="1781175" cy="446262"/>
          </a:xfrm>
          <a:prstGeom prst="borderCallout1">
            <a:avLst>
              <a:gd name="adj1" fmla="val 18750"/>
              <a:gd name="adj2" fmla="val -8333"/>
              <a:gd name="adj3" fmla="val 172263"/>
              <a:gd name="adj4" fmla="val -6721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Gets Executed</a:t>
            </a:r>
          </a:p>
        </p:txBody>
      </p:sp>
    </p:spTree>
    <p:extLst>
      <p:ext uri="{BB962C8B-B14F-4D97-AF65-F5344CB8AC3E}">
        <p14:creationId xmlns:p14="http://schemas.microsoft.com/office/powerpoint/2010/main" val="311057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B7254B-2364-B695-F331-ED0D0239A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251C2AB-1247-6D32-0526-A350B2BFACFD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403D4CA-47B2-510F-4237-BF75FC8EB380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065178-01DD-678D-5D2F-BA03F28EC7C7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AD8391-4DDE-C619-139B-D8EDB0802955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777F0A-001C-3A08-28FB-BB4BCAA1347C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AD074E-926F-2D20-B4DA-B0AF63E80394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0B0FC73-131F-63DE-AA0B-99437852B71A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DDA1220-1703-41DE-6C4C-A958927A7459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226D801-B231-026E-F993-CA5505126FBD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C7E36D4-C751-9F74-24AC-45AE43E5B265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C51348A-72C8-3086-CDA6-2B5403145D10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F82A032-1450-EC1B-3506-00032558790C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B34618-7BCC-0F7E-D1D5-EC25809990BF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7EDC5E1-D77B-3F38-67A9-226877653CBB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0D709E7-75D7-33B1-1A94-A2E933F354FB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0F6916-5C94-E889-F6B7-A05531FBB77D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D61C10-B26D-0434-8BC4-AB3E7DC09D74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08228A-E787-CB3B-15FB-97841B82CEC4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339F0E7-7B99-055B-8D38-91EEEDF395C5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142EC5-B176-7EF1-3A97-7FED5D87A508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246F1A6-9EB0-8927-EF25-BA08A2BB0D7D}"/>
              </a:ext>
            </a:extLst>
          </p:cNvPr>
          <p:cNvSpPr/>
          <p:nvPr/>
        </p:nvSpPr>
        <p:spPr>
          <a:xfrm>
            <a:off x="8273466" y="163131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DCE60E7-101A-D287-33A9-0E465EB24FC5}"/>
              </a:ext>
            </a:extLst>
          </p:cNvPr>
          <p:cNvSpPr/>
          <p:nvPr/>
        </p:nvSpPr>
        <p:spPr>
          <a:xfrm>
            <a:off x="8311863" y="2336324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D5C4876-163A-5D98-0E2E-49CE5CA7DF71}"/>
              </a:ext>
            </a:extLst>
          </p:cNvPr>
          <p:cNvSpPr/>
          <p:nvPr/>
        </p:nvSpPr>
        <p:spPr>
          <a:xfrm>
            <a:off x="8311863" y="31443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8DD250-D782-C94C-FE9A-9B6AA0A5772E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2718383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DFB79F-3A59-C03D-0D4C-92FCFF54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2FAA8F0-9A21-4EBC-CCCC-C9DBE2A0FD15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00E8F3A-7AF8-8150-CCCF-2EFCEB7E0767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DBE8772-6891-EA29-BBFF-C1FFD7444020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EF4BCE48-55A3-B9DE-DF35-76F4A5874B92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4A8CEA-CD0D-F3FF-00CD-28C3E4AA7098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ADA9EA7-1918-CBFA-E822-80CC15C9334A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C4D98E14-8D28-532D-FE7C-F0C5E52647DA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19B5B41-E211-FAB4-CCED-E5ECDC136878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8987BA3-7A2B-7CF7-4D56-CDBCE8808B0D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267C9016-0474-B37E-5149-F3012E541695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7038E50-14B2-CE3D-B26C-2122E8835790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942CC5D-96DB-6735-022B-94A01B4F4EE6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590FED-EE39-D2D2-6F74-D69498806FB1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A1E424-0024-052E-37BF-78D5672AED38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C670AA-365C-F657-42F6-F8E405C604C6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C3EEC08-3CDE-72B4-0B05-1BBA6617898F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9A38349-C36F-FB24-A46B-BA4599FBFD67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10902E-5A4E-3F90-E967-8C4F9BDAE050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E3EB2C-C953-1E31-644C-0A6E788F517B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console.log(“First”)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fs.readFile</a:t>
            </a:r>
            <a:r>
              <a:rPr lang="en-US" sz="1400" b="1">
                <a:solidFill>
                  <a:schemeClr val="bg1"/>
                </a:solidFill>
              </a:rPr>
              <a:t>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A29097-0FBF-58EE-744F-D02E6DC40D95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235E4-9A7E-3706-40FC-17A2B64521F1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BEBD59-F508-5C58-2770-6D0EA3C89523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FA870C0-BA46-038C-45B6-5902FA499E75}"/>
              </a:ext>
            </a:extLst>
          </p:cNvPr>
          <p:cNvSpPr/>
          <p:nvPr/>
        </p:nvSpPr>
        <p:spPr>
          <a:xfrm>
            <a:off x="6636236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85E276-9F40-35F9-7F34-A68F8A7DE509}"/>
              </a:ext>
            </a:extLst>
          </p:cNvPr>
          <p:cNvSpPr txBox="1"/>
          <p:nvPr/>
        </p:nvSpPr>
        <p:spPr>
          <a:xfrm>
            <a:off x="295564" y="5424875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CD84398-A0AA-4BC9-966F-7DC3C3EAAC29}"/>
              </a:ext>
            </a:extLst>
          </p:cNvPr>
          <p:cNvSpPr/>
          <p:nvPr/>
        </p:nvSpPr>
        <p:spPr>
          <a:xfrm>
            <a:off x="6636235" y="4294025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Readex Pro" pitchFamily="2" charset="-78"/>
                <a:cs typeface="Readex Pro" pitchFamily="2" charset="-78"/>
              </a:rPr>
              <a:t>fs.readFile()</a:t>
            </a:r>
          </a:p>
        </p:txBody>
      </p:sp>
    </p:spTree>
    <p:extLst>
      <p:ext uri="{BB962C8B-B14F-4D97-AF65-F5344CB8AC3E}">
        <p14:creationId xmlns:p14="http://schemas.microsoft.com/office/powerpoint/2010/main" val="429784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E54634-F1AA-6E2F-8929-A66EDAEAE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9BCE7B9-1BA6-CBEC-7DB1-9B342302D8CB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CC7B4B6-102E-06DC-F2A4-B8D41867BA8D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C5584E-3E7A-26F9-6E7A-31541488E5ED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706178-3FF5-27DA-6CFB-881487194174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9E99E09-E8BD-F82A-350F-E8DD405611A8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4ED149-3EA9-4294-950D-EA64DED330C4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861B885-E7E9-27F4-3F50-777C6E4E3BA4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165B336-36FA-9464-61EA-8DFC94D1382C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DEEEF33-D969-2DBC-8D26-5460871161FA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CDDC88-D71A-3BB8-F52B-C02AB6179E49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949BFF7-2F38-C006-4910-2B47AB456322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AF863AE-B0D8-833A-F682-11254A64CA2E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E99A47-45B1-0196-1D56-C78AFDE4BFEF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9ECF9F4-3F8B-87BC-1263-7F109995974F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933F08-5AB3-0CA0-07CE-99CA936AA235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C73030-335B-6C5A-431D-1DA390E7F93D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47B4AD-4AF3-C0B3-99E2-0BB80646CDDC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EFF5C50-30E6-D4F9-B3E2-2871F3DB2A17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E07EF6-EEAB-7030-410C-26B29978A387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E224D4-C775-F2CC-8EE3-E0E7F2C02CBE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74BA11-0315-4306-A63E-0925FF1C2B8C}"/>
              </a:ext>
            </a:extLst>
          </p:cNvPr>
          <p:cNvSpPr/>
          <p:nvPr/>
        </p:nvSpPr>
        <p:spPr>
          <a:xfrm>
            <a:off x="8273466" y="163131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9EFF1D-1BFB-826D-D017-B54561061F0E}"/>
              </a:ext>
            </a:extLst>
          </p:cNvPr>
          <p:cNvSpPr/>
          <p:nvPr/>
        </p:nvSpPr>
        <p:spPr>
          <a:xfrm>
            <a:off x="8311863" y="2336324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062093-0F23-3BD4-F823-E76BFDF0460A}"/>
              </a:ext>
            </a:extLst>
          </p:cNvPr>
          <p:cNvSpPr/>
          <p:nvPr/>
        </p:nvSpPr>
        <p:spPr>
          <a:xfrm>
            <a:off x="8311863" y="31443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5C321F-EB17-E3E7-0204-4D384F47A9A2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178326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4B2D4D-67C8-E57A-5603-9E8B68A80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EB0F53D-3324-769E-70F6-DE7BD0063A17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1730080-B80F-4462-AEF7-1739610F94BB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398C3C-25A7-D547-33D3-A8688AD0EE96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9F58DA-F3C2-A87F-32D4-F801F3779420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51F7F8-AF9A-91C9-B0A7-01DBCE0B7181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332C68-CA6D-4F22-6B2D-FDBF453333C1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91A6A06-A651-A890-E73E-F92BBE96ED7D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1747D30-9FA8-F875-0FD7-730473CDCBD6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A0BF15B-55B3-8BC8-B104-5FFE0EA0BC13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7B5BDAC-614D-8480-CC58-66C97B738FDD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597C8E0-45E1-4B18-B049-DB3F9F9ED769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D50259B-C0B3-7B59-079F-D06C981837FC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612710-D55B-E103-C199-DB641C4D3EE8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734843D-D5B0-0D08-7C3C-97B462302730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D03A4E-EF62-CA2D-A332-B090DC0C5AA5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C0EBAC-4634-2E00-037D-58A9A2D26B6E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038065-A2D1-B62C-653C-26B0E9DAC6E1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C91B394-B14C-3ABB-CD77-4D9614804A34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4AA48D-21A6-F38F-CA42-446BDFB20CD0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242DA9-D015-3C7C-6AE1-EF384E1F5781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76C1178-074E-6577-67DF-406B7079D230}"/>
              </a:ext>
            </a:extLst>
          </p:cNvPr>
          <p:cNvSpPr/>
          <p:nvPr/>
        </p:nvSpPr>
        <p:spPr>
          <a:xfrm>
            <a:off x="8273466" y="163131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EA3EADA-3C0A-08AD-C40E-DF075C7184CC}"/>
              </a:ext>
            </a:extLst>
          </p:cNvPr>
          <p:cNvSpPr/>
          <p:nvPr/>
        </p:nvSpPr>
        <p:spPr>
          <a:xfrm>
            <a:off x="8311863" y="2336324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360CCA6-25FD-1EE3-F1AE-BAB64999216E}"/>
              </a:ext>
            </a:extLst>
          </p:cNvPr>
          <p:cNvSpPr/>
          <p:nvPr/>
        </p:nvSpPr>
        <p:spPr>
          <a:xfrm>
            <a:off x="8311863" y="31443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CE758F-B37D-973D-7149-48AE96423C44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1485549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0F042-2469-8E03-879A-6DFAF255B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B62BF93-520F-EAEC-E471-47891D6710B2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1EAF04B-127D-C225-DA84-F7933913C0D6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FA6DEA0-2ED3-9432-0AEC-4E04B2F67F31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BD1AFC-603A-CB40-1680-6DD65A00BB56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40A71F-91A5-797C-E372-C01559481C16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3B8631-CF65-A140-1974-22CD9E61DB3E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B77B6AE-D62C-A649-444B-A7D8B7052767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2D100CD-377E-94C9-9159-6B79DF072510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EA9B0F-9383-B868-D481-4EC5B99FDDBD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3040DA1-5F55-6056-61A6-9160E61FA511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03EBA81-4B84-8260-8D68-CA8E187C516B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552BF3E-D29D-3BD3-4FD2-E12D1CED9730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AFACBE-763B-32B8-70B5-85B7A6CB44A6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CD842F9-053E-6668-E4EE-1FBFB9811818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C543717-EC57-D208-E139-613016B77F02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F4F71B-5253-C0E9-E04A-C5AE444116C7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7FC5DA-2BDB-10C5-7057-36248B359E53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4998B5-1766-F7CB-1148-6317F25437BC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A6BC06-3CFD-6646-5035-B85C60ECD74F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54A131-E721-1F12-8333-7E2E4AEDA70B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DFBEDEA-724E-CEBF-CE7B-3A0443F96DBE}"/>
              </a:ext>
            </a:extLst>
          </p:cNvPr>
          <p:cNvSpPr/>
          <p:nvPr/>
        </p:nvSpPr>
        <p:spPr>
          <a:xfrm>
            <a:off x="8273466" y="163131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005C02-84A7-A400-C115-AED84B43BBF4}"/>
              </a:ext>
            </a:extLst>
          </p:cNvPr>
          <p:cNvSpPr/>
          <p:nvPr/>
        </p:nvSpPr>
        <p:spPr>
          <a:xfrm>
            <a:off x="8311863" y="2336324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DC6D3E-2CBF-D369-DD8E-7E8609D64B95}"/>
              </a:ext>
            </a:extLst>
          </p:cNvPr>
          <p:cNvSpPr/>
          <p:nvPr/>
        </p:nvSpPr>
        <p:spPr>
          <a:xfrm>
            <a:off x="8311863" y="31443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3B1E90-ECB1-8D7B-069B-14379149EC6D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1653734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FF1A78-26F0-7649-BB11-3A8C22067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879367E-CAB5-075C-12D8-587E0B754D9C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0E31F9B-C58A-6C5A-8A26-20DC710A5D62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240EDAC-2473-A85A-D140-9BAE677B4589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29F809-8B13-10A7-DA37-E598EAC65E13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C0238D-BB21-CCDB-3781-70EEB855B0CE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AE93F0-A75E-DFB9-2686-A31D23B01A44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3B6F115-DD63-573C-D8FF-3DD0673673F2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3297EA9-3506-69B0-3822-F72F3054C291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AFD5CC1-BA25-5E77-0B04-E5F8979C0BB1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D3011EA-DF16-A413-BF34-EFA126003980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D5EACF4-694C-3E5F-AFC7-D26699D1B96A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B41B9B1-53B7-C333-72EF-9406DEDD4104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2A5070-D472-DDF2-1801-902BC25A3F85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8EF368F-87C9-CF97-2CDA-52FA9F64D045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9A491E6-2402-C453-E3AA-F932D47315A7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86C9BA-6F4A-429D-E749-EDA8D7739F32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487EEE8-FF98-1260-B158-EB60C121BB75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E098DD-3041-D445-C98D-2EFF37682982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2028C2-ECB5-9FC1-77B7-BE7683CEE909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4543A1-73F3-9369-8671-2CA9003EBD89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E10A41-D38D-DD2A-8C79-A24CEDCB93EF}"/>
              </a:ext>
            </a:extLst>
          </p:cNvPr>
          <p:cNvSpPr/>
          <p:nvPr/>
        </p:nvSpPr>
        <p:spPr>
          <a:xfrm>
            <a:off x="8311863" y="2336324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704480-9F68-FF8A-119C-B4671A58D1C1}"/>
              </a:ext>
            </a:extLst>
          </p:cNvPr>
          <p:cNvSpPr/>
          <p:nvPr/>
        </p:nvSpPr>
        <p:spPr>
          <a:xfrm>
            <a:off x="8311863" y="31443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32F4BF-5EF3-51A8-6B25-7B7078934C98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E2D1C1-9F4B-1636-9186-AFBC128F3496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</p:spTree>
    <p:extLst>
      <p:ext uri="{BB962C8B-B14F-4D97-AF65-F5344CB8AC3E}">
        <p14:creationId xmlns:p14="http://schemas.microsoft.com/office/powerpoint/2010/main" val="3873260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F44391-7401-BAF3-0B79-884154897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E47155B-C329-115E-61A6-EAE58A63AEA0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4CAB82-CD51-5F8E-6F0C-24A208C04CB5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759F94-91A3-F6F7-4D78-A43D836F6026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7CBFBA-ED56-443A-39F9-F3D31F8D6FB4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DAF8A53-AF6D-9ED2-D8A8-1C5BD5CBE184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73276C-4E03-5353-0103-75BE0525AA43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F5526D0-58F2-062C-3152-D16663053342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5000E46-0FCB-9EDC-3D7B-5B3E4FDA3B70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D588066-02D6-CC23-2E74-BBE4DFF0EB75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463A797-D93E-F733-2063-3779768347B9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CE7BE23-B844-6BE5-3EC1-A3AFCFD97B79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2A0BCB9-7A41-CC93-32A3-F8CCA873BC41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C0E6A6-19DD-0753-DC0B-DB772626DEB8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0703057-90C8-2B16-208F-7E695EBC868A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49FC11B-391F-9DDC-57E6-FAF9653E3423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9E3604-F80E-7277-8D5B-948EBFBAEA16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A468FC-0F8B-85E1-89FA-6C554ECC4C32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9115D2-D476-C6F0-3DDA-8CB8DDD4D3D7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811DF5-FAEB-5038-C1E0-715E0CA513E1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2FE0F3-5A56-F799-DB8D-B887B73FE30E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85AF50-C3CD-1676-3232-5179D7311D19}"/>
              </a:ext>
            </a:extLst>
          </p:cNvPr>
          <p:cNvSpPr/>
          <p:nvPr/>
        </p:nvSpPr>
        <p:spPr>
          <a:xfrm>
            <a:off x="8311863" y="2336324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87023D6-0B72-5AA5-EEBA-0D33C2DC2DA9}"/>
              </a:ext>
            </a:extLst>
          </p:cNvPr>
          <p:cNvSpPr/>
          <p:nvPr/>
        </p:nvSpPr>
        <p:spPr>
          <a:xfrm>
            <a:off x="8311863" y="31443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7380A39-4244-E6B2-5D91-F9367491D951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EA5EA-0A74-7CCF-136A-0AF5CF444607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</p:spTree>
    <p:extLst>
      <p:ext uri="{BB962C8B-B14F-4D97-AF65-F5344CB8AC3E}">
        <p14:creationId xmlns:p14="http://schemas.microsoft.com/office/powerpoint/2010/main" val="123204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5B577-C5B6-EF40-3D96-F0DBD07DB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7552465-3ED3-5E7C-8073-E3FF8578F889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4468AE-F5F4-344A-D5AE-E68519670CA1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A1672C-CD5B-085B-A8D1-160BEB90FE16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69A3FC-0CD9-DF54-1250-E4A18737C6D1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CA01CD-0729-90E8-18BD-F5B47404F368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B687BC-2402-9554-2D54-749CBA61F73C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A4E7EA0-947D-0C7A-E352-60D83C7347FF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22FB210-DF96-17A2-E895-AF3035D0636C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AF1BA9D-32ED-8645-835C-31EB19F31A23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591AABC-87C7-F8F6-D0FF-F74A13884BF0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A7D203F-4688-D8D2-5A89-D8640EC4F56A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013D81D-F7FC-29C0-0CA3-D7CF4599564A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4D858E-12C9-A5B3-7C69-52910086568D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0B199C6-BDAD-2235-1A55-DC3D282901EB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80200A7-8E7C-8DFC-6622-DDE262B1C06D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7AE9EF-ED1A-B7B7-DE76-4506A6423A7E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4B1CFE-F238-96D8-98CF-04C50DD7C3CE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C1B1FE-A0DB-C741-D4DF-E5371A028CC0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2F94CF-A5BB-1B20-A423-CF2C2CFB61EE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14024A-CA89-371F-B2C8-34FEEEDC1F8A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BA1CA4D-EEBE-86B3-A442-D96E2846C523}"/>
              </a:ext>
            </a:extLst>
          </p:cNvPr>
          <p:cNvSpPr/>
          <p:nvPr/>
        </p:nvSpPr>
        <p:spPr>
          <a:xfrm>
            <a:off x="8311863" y="31443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1B6942A-8DAD-FEE3-A8C1-B5427C2B7F31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0AF8DF-722D-5020-4753-03A3BB9EDE34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CF4DAE-9893-472F-C748-CB86931FAF76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</p:spTree>
    <p:extLst>
      <p:ext uri="{BB962C8B-B14F-4D97-AF65-F5344CB8AC3E}">
        <p14:creationId xmlns:p14="http://schemas.microsoft.com/office/powerpoint/2010/main" val="931927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C36F32-B90F-56F2-12E4-331D2D7EF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A0E7DB8-F29E-C9DE-9C4E-283EB33F15D0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768B29E-64A4-2459-CE3A-FB0906A85DBF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9703ECC-A05D-A81A-FEB7-BF96CBA60799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F98319-E7F6-01A5-A79D-3FE0546EB904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545C31-69C3-570C-D83B-AA072B32CB49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E11959-1D1C-32D2-306C-918DA24E7940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4C19DDA-04CD-2B09-0689-C7D59301BD94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0BDCC46-952A-DA76-507A-A747F3F30019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EC44FEB-96DA-E97C-ACAB-81FE00EECDFB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8C9A884-5703-F8F0-9327-C7DC14EC5C5A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F5F8BDA-07D0-1BC6-DB3F-3C1EBD8B5C76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66473D7-542A-DC26-3066-880FEAB7BC59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5CBDE3-6AEF-8445-4A12-92BDACB0B0DE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773ADD8-DEF8-53CE-1562-3FE9999236CC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6E87E46-136F-C405-C326-69BB30EDDEAD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3B56EB-E30C-5B77-C7AD-9B25E5D4C260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8A209D-D678-8C99-1860-F0086F37803F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D1D049-3909-C507-8F45-83E4E9D1A060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82EEB2-EC12-4520-31D4-93BBC25F29E8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6B6213-0731-A723-2521-AACB87FF1290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E3ADB36-3856-0299-A7DD-2CC657F931F2}"/>
              </a:ext>
            </a:extLst>
          </p:cNvPr>
          <p:cNvSpPr/>
          <p:nvPr/>
        </p:nvSpPr>
        <p:spPr>
          <a:xfrm>
            <a:off x="8311863" y="31443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E0959D-7594-A683-62A9-4FC11A3097A1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B505CB-637E-D82B-56CF-810DE21B1A3B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A9F9A6-3A2D-E261-AD0F-9FB37FA28FB6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</p:spTree>
    <p:extLst>
      <p:ext uri="{BB962C8B-B14F-4D97-AF65-F5344CB8AC3E}">
        <p14:creationId xmlns:p14="http://schemas.microsoft.com/office/powerpoint/2010/main" val="738418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76AE85-978B-8229-AF01-CA8145428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60C0879-E44C-588B-407D-10BF3C014D41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D4EC638-92E4-DB77-9A9B-C5C5DB230AA4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175A4AF-10CE-86D4-2EA5-A4968F5F5953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342D24-056E-78DC-8ADD-3FED7C0F3245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C32C67-3DA4-6DED-4D2E-80CAF678F286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731F5E-CA4F-D565-E4D6-E2A525C441D2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82B7695-6AC6-EA93-52B0-DE0974F9ACB7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5DE16C-87AF-BA6C-BF37-4C715744507E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22DEA5-8176-6D28-F3A7-078BC634E55C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35F97E3-E230-CB21-A993-21E19AC53256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76C54A5-F0B4-C050-3DC4-DBE4727D906F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8872723-37C4-ED9E-0456-65B81DF170DB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FEB9CD-E28D-13F4-A130-E30F00F35D83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5B6E266-1F22-62DC-2968-FDC921378EE7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2701F75-1CCA-6D59-9429-110689AB6257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245A54-F1C3-D911-B45D-A265F9D68417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50712EE-EB34-3930-1E41-88D34AA4C5D9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755D322-0C04-3008-63AA-BF00CFD0F8CE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65E3DE4-DCCF-1E6E-9F3E-748408D46A7F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3156D0-0727-B37B-EB5E-924E54E1850E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0CCDD93-E2DE-AF31-8A03-DB6619B869C8}"/>
              </a:ext>
            </a:extLst>
          </p:cNvPr>
          <p:cNvSpPr/>
          <p:nvPr/>
        </p:nvSpPr>
        <p:spPr>
          <a:xfrm>
            <a:off x="8311863" y="31443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BFCDBE9-BF4D-BE66-62D2-AF3519E2CD9D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A87657-7C45-C363-AC7D-1954A78DF26C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3BCB24-0FF7-8631-C1C8-CA7F47364554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</p:spTree>
    <p:extLst>
      <p:ext uri="{BB962C8B-B14F-4D97-AF65-F5344CB8AC3E}">
        <p14:creationId xmlns:p14="http://schemas.microsoft.com/office/powerpoint/2010/main" val="3527524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678DCC-6CA8-C2EA-E69B-1E1684546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A1BCB19-B0C9-E5E6-0183-6FABD6090F4A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6092E8F-D1D8-5D0E-604A-25BFC1F724B0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C9EEF2-DE6B-A0BA-B270-7D0FF1AF2934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E23D79-C589-DE95-DDD6-44EF88754984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9CD2B-5473-BAB9-B2EA-73D797B460AA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1B87F8-102D-4257-7CA0-849EAD2B2B8F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7DA1B86-A989-FB9D-CB29-9BAD245C57F4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D52C53C-A892-1F2B-B845-6C138B7C2213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5792C40-EE57-B0A5-023D-E3EE2ED8179B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CD49A90-73D6-53E4-9BAB-8AE1AF3486E9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CBF94F6-DA84-D8A2-FB47-33845C0872FD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309C7BA-14EF-77A6-761F-CB27B82F2F7B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9DC83F-9D0F-DF77-3460-CD95769D8B19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DE3C1EF-0351-3D5A-E1EA-F5E5B99EAE0F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2A5E6DD-5370-C20C-E6A7-90F5C9550270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C00C0F-F1C0-4C14-29E2-7BB070880F4F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3F7686-4A1A-4692-BE74-DF898BFD30B7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50B317-2CF9-E27F-E0FF-53BD5CB1A4CB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C6AA00E-92B8-7A83-4F75-506094C193B1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7813EB-800D-53EB-0169-0B7BB99FC219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3A83610-6CC2-55F2-FCBC-5F1158D240F7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17BA27-039F-BB4F-3748-3FFA942D0B50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B7D8D6-E79F-37CC-72E1-EA77BE0E822B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06F3F2-9344-4DD5-F9CF-991759E8B1AD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</p:spTree>
    <p:extLst>
      <p:ext uri="{BB962C8B-B14F-4D97-AF65-F5344CB8AC3E}">
        <p14:creationId xmlns:p14="http://schemas.microsoft.com/office/powerpoint/2010/main" val="193838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E59BF4-D56D-CB35-0E8C-4D154D8C3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DF8B6A6-8D19-04B4-DAC1-6ACEC47D6F7C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23261E8-6397-D578-FCD2-5A7A4E001A19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380C2F-5CFA-77D5-395C-50BEDF70BEAA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7D11FF-C508-BE37-4468-25FF1CE993D2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8D55CB2-CE3C-AF9D-0A58-B2FB52CB6622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B4E181-49AD-F856-F77A-62646F9BB65A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2654479-EB31-24DF-6016-63946062BF2C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30BD7A1-9556-4A73-C3B1-C08B41AB7B0C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4F2A340-E325-1C3A-8962-0454E7DCB939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C71B97D-5A0F-6AB2-5FD1-0F7105AD3B15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F9FAF84-112C-4C0E-1129-11EE883F596E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61CB57B-B0F1-9447-6C07-4EF4F8458521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25B4A-6F80-2A07-6890-3AD888BCA95F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99BC30A-B77C-C27D-5DE3-E3894F7739D8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E0C3228-803A-017E-201E-0952BCF16465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C68711-972D-6BE2-B8D0-8AF291B1632E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F0EA17-9DD1-2301-EE46-7A4E3EFBEEDE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14D738-7084-5B8F-5173-EF357D0B5FA3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EE4D167-FAF5-1889-FF84-3444CC465F27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9BD135-CE90-7492-F55F-9D7F3BB9EFCD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02E64AC-B713-38AB-DED1-06321AD8ED17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2E3D11-C47E-E070-081B-7640198A723B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7CA6EF-0DD0-85A9-5C77-612977274AE4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083CF3-D661-A0B9-6821-A46161127951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</p:spTree>
    <p:extLst>
      <p:ext uri="{BB962C8B-B14F-4D97-AF65-F5344CB8AC3E}">
        <p14:creationId xmlns:p14="http://schemas.microsoft.com/office/powerpoint/2010/main" val="4163928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CA7B02-49B4-8E9E-1C9F-AD10C4B14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600A2F1-9EDC-7F2D-41A8-5DF42310E6DF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849354F-5A88-C9E3-FC6D-C21DC6CDA97A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764A8E0-D900-5B9D-CD8E-5969EC675C72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7BE64602-9ACC-55FE-7978-01B5FBE60089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91619FA-AEE1-9D7D-D468-09EE2D3950F7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4FC88D8-3D44-C82B-9998-176C7528BCF9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CAE913AA-5CAF-2F98-98D0-83A2966CA318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0F41A02-8C65-308A-593E-2C6D03C0BFAD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652F26EB-0467-F56A-A327-C03E35A4A6FA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09E5BB4C-491C-AE07-87A0-5153CA9DD24A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ED051DD-7446-A219-E3EA-013C8B18A8E5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BE41E91-D24B-F629-907D-E094F808AB89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81ACA2-9BDD-E549-DF21-7544BCB5344D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FE5D3-4AB0-18AB-90FE-E0C222415278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EEDEB8-EDD0-8CBF-837A-9F81E37E6EF4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042ABB3-1E9C-BBBA-405F-CB5B4FAE9E02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FC75A98-8977-5E3E-410A-6EECAB2511A9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6BD886-E49A-59B1-7EB2-598D287C94C3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91BEC59-8F65-5645-F421-831276AE7073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console.log(“First”)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fs.readFile</a:t>
            </a:r>
            <a:r>
              <a:rPr lang="en-US" sz="1400" b="1">
                <a:solidFill>
                  <a:schemeClr val="bg1"/>
                </a:solidFill>
              </a:rPr>
              <a:t>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255D70-9132-E23F-CA2F-26C4970A4C4C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C0E5EB-4C88-DC29-A366-5959366E67B6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B5DC0C-C882-8FC7-5A9F-6FAB6D48CCC0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9DF1A10-AF20-A712-BE07-0D60535ADF7F}"/>
              </a:ext>
            </a:extLst>
          </p:cNvPr>
          <p:cNvSpPr/>
          <p:nvPr/>
        </p:nvSpPr>
        <p:spPr>
          <a:xfrm>
            <a:off x="6636236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8BEB4-34AB-DF71-34E4-9620ED9FD42C}"/>
              </a:ext>
            </a:extLst>
          </p:cNvPr>
          <p:cNvSpPr txBox="1"/>
          <p:nvPr/>
        </p:nvSpPr>
        <p:spPr>
          <a:xfrm>
            <a:off x="295564" y="5424875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8B8CB19-39AB-A2A9-A487-492F3E3AF1F4}"/>
              </a:ext>
            </a:extLst>
          </p:cNvPr>
          <p:cNvSpPr/>
          <p:nvPr/>
        </p:nvSpPr>
        <p:spPr>
          <a:xfrm>
            <a:off x="6636235" y="4294025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Readex Pro" pitchFamily="2" charset="-78"/>
                <a:cs typeface="Readex Pro" pitchFamily="2" charset="-78"/>
              </a:rPr>
              <a:t>fs.readFile()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0D2AD0D-68B9-CF08-6070-3D204E29D889}"/>
              </a:ext>
            </a:extLst>
          </p:cNvPr>
          <p:cNvSpPr/>
          <p:nvPr/>
        </p:nvSpPr>
        <p:spPr>
          <a:xfrm>
            <a:off x="10110647" y="3911559"/>
            <a:ext cx="1089998" cy="9421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>
                <a:solidFill>
                  <a:schemeClr val="tx1"/>
                </a:solidFill>
              </a:rPr>
              <a:t>()=&gt;{  console.log(</a:t>
            </a:r>
            <a:br>
              <a:rPr lang="en-US" sz="1050" b="1">
                <a:solidFill>
                  <a:schemeClr val="tx1"/>
                </a:solidFill>
              </a:rPr>
            </a:br>
            <a:r>
              <a:rPr lang="en-US" sz="1050" b="1">
                <a:solidFill>
                  <a:schemeClr val="tx1"/>
                </a:solidFill>
              </a:rPr>
              <a:t>“Second”</a:t>
            </a:r>
            <a:br>
              <a:rPr lang="en-US" sz="1050" b="1">
                <a:solidFill>
                  <a:schemeClr val="tx1"/>
                </a:solidFill>
              </a:rPr>
            </a:br>
            <a:r>
              <a:rPr lang="en-US" sz="1050" b="1">
                <a:solidFill>
                  <a:schemeClr val="tx1"/>
                </a:solidFill>
              </a:rPr>
              <a:t>   )</a:t>
            </a:r>
          </a:p>
          <a:p>
            <a:r>
              <a:rPr lang="en-US" sz="1050" b="1">
                <a:solidFill>
                  <a:schemeClr val="tx1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9914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B6BDD1-4ECF-3803-30FA-BE1D5D194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50C7DCC-8AA0-5454-AC1C-E383D67BF82B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3882A8F-6AAA-3810-4B4F-80D85276C58B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D074B4E-A7F9-4C3F-B0F4-A9BEB217ADA4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A049D7-04F2-1B28-1244-BC4A02B02C01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DDAC70-8E6F-7421-1236-0DF09920E337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5F9D73-84C2-2A40-92B6-67522D9A11F0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A9101A2-09D9-23A8-45C5-550533142F40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2447B74-CB67-9EA5-36E0-EB506A466899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EC7CA53-6829-09DE-F483-330D06971876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69863CE-2898-757A-7B36-6B48FA191C94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2B80A2D-4CD3-D195-A376-2CBBB736DC64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F2890F8-2D99-1744-635A-ABCA18901FED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465F53-BF8B-A746-2B6D-35AEFB1481B3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36425B4-6DFC-22B8-F7C2-E611C612CA8E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E6ABA60-2745-0152-3441-F2FE09E92EC3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13EE44-D845-71BC-52F8-BF483FC00E83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17A5850-F315-6C99-E50F-D071A54D5A74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5B26CD-71A3-3A65-C19A-788D8CA0A1BA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9CA9E3-F393-FC4F-5AD0-8B73C144C787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781B49-D1A9-FE9D-F9A9-AD0ACA7E2849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69501E9-E148-444F-ADD7-06BA3D61E95A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1363E4-8783-1B27-597D-2711618612D8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8B9E09-32BD-416B-26F2-F4A99EC1A6ED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419B5B-9614-F2D6-C018-A472CF0E9A09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</p:spTree>
    <p:extLst>
      <p:ext uri="{BB962C8B-B14F-4D97-AF65-F5344CB8AC3E}">
        <p14:creationId xmlns:p14="http://schemas.microsoft.com/office/powerpoint/2010/main" val="4201911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01B689-D4B1-BA20-3F64-B0F8D30C3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43BF3C1-5C7B-38B6-1970-47671A91525B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C096B16-EEF9-F099-E3BD-D192503E1D8E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81C7FBE-EDCC-B4CE-14CB-F4BA84CBC0E6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FDEF12-CD19-3585-76AB-57584002D6B9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B0F38FF-D835-1FC1-655D-063DFB02C796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8A0ACD-B835-135B-6B05-154A1F9363E7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A7EE6DA-CFB3-86B4-8AF3-CE81FAC33897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F58B053-FBC9-826C-A4D5-9A999789A9EB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B14C813-45DC-9642-5D16-8A6514261C6B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552CB12-0F11-5034-A4B6-FBF7B3513C27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B0366F-43A4-16D3-9BEF-D21FF64CEFDA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3A4281E-84F9-931B-47E8-2A43BE152B00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7C0C4C-09B9-1526-E816-C2289FCBC0EF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00DB6E7-38E4-6D9A-7F50-470086A48901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99117F3-DF0E-FB25-30FF-014771D4ECF3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87B62E-2FA9-2F93-1BA4-A2ED5014BA00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0839C3-476B-55EA-941A-B6D92CFD6C49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9EEE8E-9253-7646-074D-22B68E8DCFE3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0A88EC-0260-F1F0-B190-FFDAC052973E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AAF0E0-7024-C695-6A83-FC3CC5AA2CAF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2B8D91E-E7D6-254E-2732-F12C7FAED5F3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6DBB35-EB8F-467E-211C-2036EE82C479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DA6E07-0620-9E51-2204-129FED901F7F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D8F096-6C45-F256-8655-CC7B37A34B06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</p:spTree>
    <p:extLst>
      <p:ext uri="{BB962C8B-B14F-4D97-AF65-F5344CB8AC3E}">
        <p14:creationId xmlns:p14="http://schemas.microsoft.com/office/powerpoint/2010/main" val="2889606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22C46F-B967-3AAA-310C-2F33B9496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EF3973E-27DF-CC50-8CBE-0AB30CA667E3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623A2C2-4A93-EE40-E2A2-D18BC531CE8A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3C95B47-3851-7419-53CB-E55C78BAFC94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6D1DB6-DE2E-6CE5-F7F9-2F1D2CF2CBAC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242EE6-E1E9-0DFC-35EC-DBF2DA8D567B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EFB6BE-BA93-98A2-AAFA-3519DFE37AC2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FB8F81-C21F-B565-3DA5-4D4854CF0463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D0CB83E-5AA7-327C-2F95-2DBE9A0180E2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F49C1B-40A2-42E7-2B37-E75B40401296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A810042-F683-D319-E792-1ECC332304C3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A201A37-F38A-C62D-BA8F-967C4684A638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5B991CC-5F8E-4252-457E-334B92D87098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1EC66-36FE-9CAB-3B58-58533C675C9A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0C706D9-D45F-ECE7-E0B1-3D1358690928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13D9380-B519-B48B-F38B-47101483C7D9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931EB0-3D2E-543F-3BD2-D39F499A5353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3753835-B07E-9989-44CD-872AE2E70197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0DBF7D-AEE7-53D3-12D3-6F2FA8D1D149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724E6B5-899E-2F60-3D11-7A0D5EA7B2A5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30F7501-7C4E-D284-9DAC-433289858AF8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800E5D-FA26-2419-A8BA-21E60E162194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E2F6A-BBFE-6471-A6CA-B41E21B05835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36CC86-A442-51B5-1DE2-87EBB446297B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BEA5F8-B030-4628-7ACC-C7CC73815F58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</p:spTree>
    <p:extLst>
      <p:ext uri="{BB962C8B-B14F-4D97-AF65-F5344CB8AC3E}">
        <p14:creationId xmlns:p14="http://schemas.microsoft.com/office/powerpoint/2010/main" val="422109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4D8C50-2ACC-79DD-5475-72D0A81DB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7B7540-1F16-1928-0443-9E5EF1DCFE38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30E7A4B-FA3E-2E51-AF00-F80BDC2F8673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25B739-C75E-05E4-C3BC-97EEEF6912E8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BB98AC-9D79-2C53-321E-24732D2454AD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4E45F12-1FAE-95A3-B8F4-F64FB872CB30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7B1901-DE4F-9BF6-3E0E-A4774CCC52D5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15B1227-B8FA-54DF-1E49-BC4715E1DE4D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65C8912-1411-8A9E-C6EB-859BC3C762C3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1CB223F-CDA9-9C8A-BDDD-B2BE9F854303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DF3C5BE-56AA-A11C-F66E-0B81923E12F0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C0C3D2F-A346-770A-89A4-B2F774234C13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B42E5DA-D659-85C3-80C2-53F476933067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4A6F21-DA4F-4D2C-DAF1-82A57F9E6A30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0A73147-1A5B-BD8F-42E7-E3F69681F194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CEC7B21-75DE-D08C-FDD8-966A6D545D9F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B36C16-F5CA-3F43-F7E4-221A00CEA45C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A524B0-ABDF-AF7F-AFA5-AAD753CB9892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201569-F6A3-9503-4267-0D619A62B132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7559D1-AD7C-8EC7-045B-76EEC8E38E96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95775F-0018-7256-16A8-80A43D1E082E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0E85E5C-9AE5-51B3-5C36-2D5284FFFEE3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2A476A-CAD2-8947-A1C9-FED0D4C9CFDD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EA7545-24DB-EA3A-8C95-83AB418CCE00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62385-66ED-3C8E-416A-BAFF9DFD730E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</p:spTree>
    <p:extLst>
      <p:ext uri="{BB962C8B-B14F-4D97-AF65-F5344CB8AC3E}">
        <p14:creationId xmlns:p14="http://schemas.microsoft.com/office/powerpoint/2010/main" val="1324818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5A4FAC-3371-895D-AB4B-DAE3D841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04CC209-C56A-A526-FBA9-5B07BB111719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988C983-3AB7-10E1-00CF-5A3059DC03BC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2D09614-8596-7925-A84A-B348F24B603D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E45CE7-4E41-28A7-E0C1-F54FE6C05C28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7DA3304-7E0B-7A2D-0968-F238225445C4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A5A07F-EA5D-7AF9-2DDF-7A3F990DCE7A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48CB2E8-C424-0764-FD34-A74B0DA0CFEB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4B28CF3-BAE5-969E-3D6C-D8FB430286D9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632D97B-E6A1-7767-BC4B-9FF0F0D08A38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24A2C0-764B-5EF3-0E84-D0D9AAD0E78E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ED863A7-6947-3A0C-0FF5-D1A6756DCF1D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A92A1FD-CC64-85C9-8893-AE7C6DDC6EEE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114442-EC86-8C02-901B-E61CDA26B4B0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5DF4B0C-D960-06AC-7B0F-52265F5CF351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2B3DAE1-44C5-D6D3-F748-53FD8894B456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85C061-1AAB-83F9-7C1B-46BF19631FB7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B14614-A4C3-CAD7-B836-5E43F51CC27B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E2C751-675D-2E06-C202-BFE1A9F44F70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6C5432-E0DA-FA7B-A252-505FFAA97DF8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CF8E111-5F98-05E3-05D4-B47412D5D5FD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6595C0-C71E-A140-374A-F04368C90563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5CDCEB-9543-11CA-BEF3-C555EB095AA2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76DC79-FD89-F5BD-8CD5-B81CB1184E6A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92BC88-AB16-114C-0E3A-0845AF1D701D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</p:spTree>
    <p:extLst>
      <p:ext uri="{BB962C8B-B14F-4D97-AF65-F5344CB8AC3E}">
        <p14:creationId xmlns:p14="http://schemas.microsoft.com/office/powerpoint/2010/main" val="2073185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26F459-A203-6E8B-B6E3-8A313AE1F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76FF502-DFEC-3CFD-5A60-422AAF304322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1B92A9D-2086-FC7B-BD48-F71D38BA737C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C96A807-13B1-940C-E5CB-36C0B4F7EFE4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94A81B-7D8D-5AA0-CEB9-E0F7E2D11756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67B95E-3D6A-6BD5-D088-5363E12944E1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B0EE57-C282-04C5-95C7-1583567EE1E9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E262B10-C6A2-7910-FB24-6E6089ED41D5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436C94A-CE04-E62A-51CB-773EF642DFAF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BB835ED-3DE1-D0B3-2BA0-B8A196CA5FB2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876E60-3217-4A48-ED7B-115544AC4234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FF67A67-94E5-D48D-0178-89A8F20E3D01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9E8899D-A6B8-F518-250E-6FD39B12B1EB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9D3826-DA92-84FF-0F98-462D833E1620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8069593-ED75-19C2-D8B1-6BEDF45F3D6F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CA6FEE0-FCDB-0B5E-31FD-9603B5801149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51FE1A-9585-B66E-65A0-0DF451651077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755D91-7EA9-D3FE-F0B9-21F5D70041CB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737A17-99FA-846A-6BE3-E29D77EE8780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FF79EDF-B51E-835F-65AC-B33BCFC30FA6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68EB10-4C8E-8E7B-F7E0-E892F05F36AA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6A2CE78-AB27-3980-E796-CC59966DF605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E9342B-3A02-7C43-8802-66AA5500AE4F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47C7E-47D0-C376-4CBE-8E71F07CCE53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F6A4A5-DF98-FD83-5725-2DD5435D1D59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</p:spTree>
    <p:extLst>
      <p:ext uri="{BB962C8B-B14F-4D97-AF65-F5344CB8AC3E}">
        <p14:creationId xmlns:p14="http://schemas.microsoft.com/office/powerpoint/2010/main" val="1785287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D6B875-9BAA-EEFF-AEB7-E5F5C245D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F13AD62-327C-297C-86F3-7CAFC6A0D8CC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94615A4-88F6-F9F6-9076-75DCFC6636B9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14B572-1817-B277-76A4-97D7D10514BD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1E9AC6-7264-E48E-B202-D85C4709BD57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D62F59-021F-68FD-E36A-C48F9FF00240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D94B3B-A80C-E364-0180-119ED1AF3BF7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5D86483-D5C1-BD17-9F8D-545B96E15CDA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8B05B2E-B5BB-A955-3BA1-B9AD5019EE88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EEFA910-C995-9013-D716-53FD27E4DC91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C41E069-80F4-DF67-0A5A-89203953C5D2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0966CBA-BB00-198D-6561-98261885B584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2961C68-9A79-C56C-4BDB-CDAA69648DA8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6C196E-A100-56AC-41BF-54F6A972AEFF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F87D758-28BA-741B-9451-0167C4D04504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2F0CB5F-B967-9DF7-1DB6-4C653B7F11BC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173EE6-CEE7-9B9C-11B2-C71089E22DE1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8BB8AF9-89EE-9860-724C-252C87955DF5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98C2D65-58EE-B1E2-48C6-D728A3267DA6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48F99CC-5E37-1142-5628-2E39EC8409D3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434380-1120-373A-8BA7-2E39478BC853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B18C88-83FF-C689-77DF-D62DF2733587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5D2061-913F-6E9B-A726-0C00C5A32889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029F6-1A78-B1EF-D4EE-DDBFEEB3C045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377AAA-D245-66E5-EE79-DE75E6749DBA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</p:spTree>
    <p:extLst>
      <p:ext uri="{BB962C8B-B14F-4D97-AF65-F5344CB8AC3E}">
        <p14:creationId xmlns:p14="http://schemas.microsoft.com/office/powerpoint/2010/main" val="3607524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911717-6534-661B-7C17-3D8E022A8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87B34A9-C929-695D-254F-0B3EBAF5ABAF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B9E516F-7246-8D92-2F6B-594BE398600A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D297C7-A790-827E-DB84-787691B2FDED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201C4C-64F3-C8C5-8882-44FEB0DC50B4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5F88F63-3626-94D3-D910-C975B44E51E7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0A449D-6786-B098-EFD5-EEB7B0ED2007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DFB8C65-A50A-071D-4FCD-5EA0216DB18A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E3CA38-CAB2-BBF8-4779-AAFB7F90E87C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ABEE5AE-2F8C-023E-1CE9-CB722A2868CA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CAC2076-2EC3-6D86-D451-D1CF2449DA6D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265D2C5-2DE9-4BA0-5983-0A9A873AAE10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F40D4B5-CC4D-4392-007E-EB159D11A9B9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18D458-D40B-2C21-15CB-E7B805946B7A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9DADF9C-5E20-2C21-E3FE-4A687AB83093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1049EB-8589-901F-4B79-98629B344E4D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1B8118-012F-DEE5-E85E-7992B9A2EA6D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3D3F28-92F3-6AF6-5CDB-C3ECBD398528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8B57D44-AD28-3C99-2EA8-CD56F75A791C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ABE40AC-B63D-F001-E0F6-239EC8B63B6B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B165881-8DC2-59A4-4A0E-E51C324EF7C2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87E1C2-4B0B-1974-9DEF-0B702D5C308B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504E9A-819D-1D3A-9C96-F6F463B4446B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C81B5-23D6-E223-8BED-BB0A022534EA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30EF8C-A42B-B656-CA7D-412BF97898E0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</p:spTree>
    <p:extLst>
      <p:ext uri="{BB962C8B-B14F-4D97-AF65-F5344CB8AC3E}">
        <p14:creationId xmlns:p14="http://schemas.microsoft.com/office/powerpoint/2010/main" val="2406365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F497CA-4730-237F-EA69-C39DA42C4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0C89050-BAFA-F79E-52C2-93803F76435D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BA0C84C-C5FC-6940-4FAA-CDB477799BE0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3D1E2C-093D-BA33-C274-FBA126632056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716578-B8FD-FF86-319E-CCC37CD53625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7254D69-47B2-B5C6-72DC-3B6DEE4B7A03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5C7CD7-FB37-72E3-4DDD-D64C7ACA61C4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5207E6B-7FBD-6BCA-9E1C-5898B319B38F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EC5D958-F2EC-7D14-21B3-B8A1497BC833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B4CC6B4-679F-CEDB-B902-B8D489BCBDE7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29A1E05-31D1-223F-DC33-CD56F31ADFF7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51F234E-ED17-E906-D7BE-14D2687B7FD1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AE5DF12-9B64-55A2-0FCC-9B84C46D1821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E69AA7-929F-47D0-5EFF-DF7AA9E4013F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E9110A9-323F-6FA9-B10B-696AF2462F07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A3A629C-356F-07DE-D698-A7E610541378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B88F85-F7A9-D4C8-6FEA-A86F73067D1D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4AA05B-44A2-8335-1398-BB9777137C0A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87F313-A621-EE31-E840-4391802FDA35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95D703E-C038-AD3D-4B9A-717EF6D66DD3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BE3219B-1B70-C478-8B88-FC732167E37E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6F4D893-5709-0808-589F-C754C2FB2021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35B66F-BE42-B020-BE19-1AF3612EE83B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B99E76-2F9A-D89C-6BF1-6D8407515BCC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3B0EAB-79BF-350C-EE1E-12218C7F63F0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</p:spTree>
    <p:extLst>
      <p:ext uri="{BB962C8B-B14F-4D97-AF65-F5344CB8AC3E}">
        <p14:creationId xmlns:p14="http://schemas.microsoft.com/office/powerpoint/2010/main" val="585648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174CD-C143-96FC-13DB-B1B39E07A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525A7C9-3007-2713-1671-BE5EFCFC12F7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ECF0C91-DEB7-3049-4E21-EA43779B1E08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3ABB302-902E-1FF0-84B4-CEB4BE302981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901D39-5111-15CB-3AC2-25E4953E05C6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0EF3EF-FD68-B028-968B-9898D195B3A0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A62395-E67C-91AE-B8FD-54F94688C4BC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D91F88B-44B8-FB73-0279-AD1E7447FCAC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686775B-8C15-FE77-64F3-AEAF876520B6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FFB895E-6B58-CE12-AB33-54083A9233AC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C6294E-EA55-778F-986C-8BE67D9CD27D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034CECB-0989-7309-A75E-9ADE39D65C70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61A858F-187E-99B9-8D15-713D2A2DBEB2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4740B6-421A-9E92-B2D0-CBD5A1123F8E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A76011C-1014-AEFC-3CA1-E5AA807481F4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03391E-E7DC-BF8B-6C53-1985BC8F44F0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414544-6F50-1F7A-A48D-FCC49C7DCB18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639147-3883-0855-F24D-2FEF3F4AAC12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F10A11A-B9D8-901E-5866-ED2B237BB0B0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3A195B8-7BB8-61A5-5735-D370B52C484A}"/>
              </a:ext>
            </a:extLst>
          </p:cNvPr>
          <p:cNvSpPr/>
          <p:nvPr/>
        </p:nvSpPr>
        <p:spPr>
          <a:xfrm>
            <a:off x="10159256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AF07EC-3170-85FA-546F-66A3BA489393}"/>
              </a:ext>
            </a:extLst>
          </p:cNvPr>
          <p:cNvSpPr/>
          <p:nvPr/>
        </p:nvSpPr>
        <p:spPr>
          <a:xfrm>
            <a:off x="10762953" y="640194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24CB61A-BB61-4BB2-30EF-F5738B71F628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1A3130-C811-A7FD-D5D1-554DBD571C68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D44F96-74BD-8873-21F1-BF48DFAB6DFC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A744FB-1EE7-FB8E-ADCE-DE26EF9A34D7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</p:spTree>
    <p:extLst>
      <p:ext uri="{BB962C8B-B14F-4D97-AF65-F5344CB8AC3E}">
        <p14:creationId xmlns:p14="http://schemas.microsoft.com/office/powerpoint/2010/main" val="220939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B50F03-EA61-B886-A82A-CA4947BE5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469AA51-5F1B-CFC9-6016-2E9128BB1594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4FDAC2D-3C28-8697-470C-A90B26285B5D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35CF4CE-6C3C-7D66-E25B-706FFC6ABC44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7C98157F-F2B0-C7B9-5414-5467AA49B0C7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C06CFE-EA94-C253-E4D6-AC37C57A3C40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C772EBE-9149-79A8-33DF-52E03420482E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4E8243CF-2EB8-FCB0-6780-F34AEE2547D1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78F3921-E6F7-DB58-116A-43CE85C03BC3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EACEBE0-8EF2-66F7-1CA5-1A663357000F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1D70319D-6B3B-6DB2-903A-CFF35718D096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5A616B6-5B21-121C-3028-3C12B0F8ADEA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472912B-3BE3-418C-9A23-DF88615DB757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635A21-A5D1-7D16-F7B2-0A14E30341B0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1B62D5-C9D2-B59F-AB6E-51C53840AA03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507182-3598-045F-43EC-898D7F896AF8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F2179CB-EE61-5699-86EF-6859519922EC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7D10CC-CE93-ABA1-B6C9-0DEEDC925670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136733-A0E4-EE40-98B0-523D285F78B2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6D5D83A-B389-F483-DE9F-B59580D4C8B0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console.log(“First”)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fs.readFile</a:t>
            </a:r>
            <a:r>
              <a:rPr lang="en-US" sz="1400" b="1">
                <a:solidFill>
                  <a:schemeClr val="bg1"/>
                </a:solidFill>
              </a:rPr>
              <a:t>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DEF95C0-EE05-6210-ADC9-417BD451912B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D663A0-AB15-7865-D83A-24AD49354C6D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31FCF18-AB2D-A24D-FAE8-434660C50471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F517E6-0912-496E-633A-40EE2500BCDA}"/>
              </a:ext>
            </a:extLst>
          </p:cNvPr>
          <p:cNvSpPr/>
          <p:nvPr/>
        </p:nvSpPr>
        <p:spPr>
          <a:xfrm>
            <a:off x="6636236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D16F12-8D78-60DC-596C-E34676481EA5}"/>
              </a:ext>
            </a:extLst>
          </p:cNvPr>
          <p:cNvSpPr txBox="1"/>
          <p:nvPr/>
        </p:nvSpPr>
        <p:spPr>
          <a:xfrm>
            <a:off x="295564" y="5424875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821942-977B-2B61-7847-2DF3E3654B75}"/>
              </a:ext>
            </a:extLst>
          </p:cNvPr>
          <p:cNvSpPr/>
          <p:nvPr/>
        </p:nvSpPr>
        <p:spPr>
          <a:xfrm>
            <a:off x="10110647" y="3911559"/>
            <a:ext cx="1089998" cy="9421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>
                <a:solidFill>
                  <a:schemeClr val="tx1"/>
                </a:solidFill>
              </a:rPr>
              <a:t>()=&gt;{  console.log(</a:t>
            </a:r>
            <a:br>
              <a:rPr lang="en-US" sz="1050" b="1">
                <a:solidFill>
                  <a:schemeClr val="tx1"/>
                </a:solidFill>
              </a:rPr>
            </a:br>
            <a:r>
              <a:rPr lang="en-US" sz="1050" b="1">
                <a:solidFill>
                  <a:schemeClr val="tx1"/>
                </a:solidFill>
              </a:rPr>
              <a:t>“Second”</a:t>
            </a:r>
            <a:br>
              <a:rPr lang="en-US" sz="1050" b="1">
                <a:solidFill>
                  <a:schemeClr val="tx1"/>
                </a:solidFill>
              </a:rPr>
            </a:br>
            <a:r>
              <a:rPr lang="en-US" sz="1050" b="1">
                <a:solidFill>
                  <a:schemeClr val="tx1"/>
                </a:solidFill>
              </a:rPr>
              <a:t>   )</a:t>
            </a:r>
          </a:p>
          <a:p>
            <a:r>
              <a:rPr lang="en-US" sz="1050" b="1">
                <a:solidFill>
                  <a:schemeClr val="tx1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56652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47E308-C81A-2645-2449-FD5197770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A0D135F-E2F4-DD14-BF58-6B56AA1CB725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2D87990-5507-88F3-E6FF-C22F7A2BC220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63993B-498C-0C39-4178-4B9DD71A77E4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C01D27-8DAD-2C24-E6CD-F0FE14CA6B6C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D1DBA77-FC3C-48BD-9495-748ED0EB6E3E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8F58477-EA2F-EBE9-E1AA-9D8AF9CF26AC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6DFC4CE-EBBD-7E38-C8E3-136ADCB2E991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D2E3585-1C11-F5BE-7F5D-81AF46597C82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5979730-81F9-AC21-6A44-A47ABC9149D8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577473-3263-40AA-7FB2-28F06A48C014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131DE72-EC17-C844-74D5-4DE8A8762448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05A77E2-6E03-C0C6-4E71-8350757EEC6D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30759D-74AF-28D0-19F9-C3B76C87743D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C7F8B9-173D-284D-348F-44AC83E44D1C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3783E2C-616A-0317-18EA-3C1470A38E87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86B7FC-5CE4-C782-3AFF-0833B1EC8FFB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350672-2CAE-08E7-6414-2E6C26A82DE5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DFAD27-EEE4-9E32-CB0C-86B7407E574D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5B6F10C-09A3-6334-C08D-FEEA37AD0215}"/>
              </a:ext>
            </a:extLst>
          </p:cNvPr>
          <p:cNvSpPr/>
          <p:nvPr/>
        </p:nvSpPr>
        <p:spPr>
          <a:xfrm>
            <a:off x="10819147" y="401211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172CEE-2B52-E220-EDEE-13D096BCD58A}"/>
              </a:ext>
            </a:extLst>
          </p:cNvPr>
          <p:cNvSpPr/>
          <p:nvPr/>
        </p:nvSpPr>
        <p:spPr>
          <a:xfrm>
            <a:off x="11422844" y="401211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60297EF-388F-9A28-2778-870B3484557E}"/>
              </a:ext>
            </a:extLst>
          </p:cNvPr>
          <p:cNvSpPr/>
          <p:nvPr/>
        </p:nvSpPr>
        <p:spPr>
          <a:xfrm>
            <a:off x="8273466" y="44093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1E4480-FF79-79BE-4A15-480BFFE8BEC4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6EB923-87EE-EC17-C985-EB0C96531D34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DF1741-C444-A52E-E9EC-465232D1462B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</p:spTree>
    <p:extLst>
      <p:ext uri="{BB962C8B-B14F-4D97-AF65-F5344CB8AC3E}">
        <p14:creationId xmlns:p14="http://schemas.microsoft.com/office/powerpoint/2010/main" val="2704027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4DB350-5F99-C5C5-0CAF-CDB4FD748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B4BBC6B-F8A6-DA76-F2E4-D8D1CAF7CD44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82C0C0A-C575-BA1F-197C-501EF7071E38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BC3983-8AD7-0863-C4A8-6F9B0375954C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9701AD-1AFD-C52A-3846-44F1F0F9BDE1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4C6D1B2-EDEF-8D61-F720-B00161A95E04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F10C95-00D3-6A33-32D1-BA6BB8BB3D6B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BC46744-426A-2551-7C99-74F91CADF5F6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2ADA521-E10F-2CC4-31B7-8752EC99CAC2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BA62CF-33E5-8A7F-1A3A-938B1F9EB174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5C36352-679E-24F7-0D0A-59DC388DE61D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F477254-423E-5A92-5B5C-0FCB3F115ED7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2C33C47-89AA-1C2D-420B-57B2160631B0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2D87A0-36F8-1970-0C39-A83AF61A0123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94D0F44-99C8-6D8D-C954-58589A1FC652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4F42F9E-5059-1FBA-CC23-90A6D452568F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BA6BF5-B6A7-0B81-1A12-FD619C7EA24D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4871A6-891B-BC3E-C56E-FE4E79E2C66B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67BDD7-B094-4B49-B0E8-9C1EF2EB1CE5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FC2351-9DAF-016B-B4DF-337C6B294150}"/>
              </a:ext>
            </a:extLst>
          </p:cNvPr>
          <p:cNvSpPr/>
          <p:nvPr/>
        </p:nvSpPr>
        <p:spPr>
          <a:xfrm>
            <a:off x="10819147" y="401211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439B0E-F1C3-80FC-8D56-05A21AD9ACB3}"/>
              </a:ext>
            </a:extLst>
          </p:cNvPr>
          <p:cNvSpPr/>
          <p:nvPr/>
        </p:nvSpPr>
        <p:spPr>
          <a:xfrm>
            <a:off x="11422844" y="401211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795E82-4E48-2EEC-3E6F-6B0082587E14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6B14E-247C-6363-1493-66E7B5DF1F41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257AB5-E00E-CCE3-07B8-0648C4105F8C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614F8-DA7D-2B1F-3241-3D2DE2936D3A}"/>
              </a:ext>
            </a:extLst>
          </p:cNvPr>
          <p:cNvSpPr txBox="1"/>
          <p:nvPr/>
        </p:nvSpPr>
        <p:spPr>
          <a:xfrm>
            <a:off x="210101" y="584154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Immediate 1</a:t>
            </a:r>
          </a:p>
        </p:txBody>
      </p:sp>
    </p:spTree>
    <p:extLst>
      <p:ext uri="{BB962C8B-B14F-4D97-AF65-F5344CB8AC3E}">
        <p14:creationId xmlns:p14="http://schemas.microsoft.com/office/powerpoint/2010/main" val="763932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19DA15-A7D6-29E0-F2E0-6ECC3A621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2AD3707-2CED-EC95-73C5-D32AF5B5D9AB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6EA683E-4701-BB4D-4E4F-D1F6887A17DE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0EF870-9771-2C4D-62FD-D7F20A8392CB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4EECF4-C4C0-1569-8544-4BFCCA68A342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43D61D-53A0-9D9D-C951-C6A0758A104B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8499BF-16A7-78E3-ABD8-92AE2EEB1793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07775E2-10EB-D6E2-AB8E-805F2825AC80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EFFBC1F-B00E-4EC7-147B-F7CD05C4F1AA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441865-D5A4-14A5-E439-269947651C96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C84B610-2502-40CB-0F0D-E148F6D32354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3A3F6F1-3729-3FAC-0312-A2573A45A247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9019BDE-083C-657E-7163-A68E3E04AB3C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983234-D184-84A2-BA66-A0B05D9E38D6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6D2D69C-1DFE-A02E-2907-36E010740017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1D2460E-631A-D1B2-CF3D-2886080835DB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A0C89B-DAF1-CB76-1292-3E912E432A4C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F5F4A2-A073-D483-A8F1-C8EC7C2EB38C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9CD30C-D1CA-2A2E-4482-E79963526665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AC142D3-6A74-613C-01E0-679C99069970}"/>
              </a:ext>
            </a:extLst>
          </p:cNvPr>
          <p:cNvSpPr/>
          <p:nvPr/>
        </p:nvSpPr>
        <p:spPr>
          <a:xfrm>
            <a:off x="7999747" y="378623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AB0431-F983-3198-3A87-2CCE8277E3C9}"/>
              </a:ext>
            </a:extLst>
          </p:cNvPr>
          <p:cNvSpPr/>
          <p:nvPr/>
        </p:nvSpPr>
        <p:spPr>
          <a:xfrm>
            <a:off x="8603444" y="378623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B01A95-F4B4-025B-EDC1-7084CD339A2B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8C8A33-4E17-D3C5-F51A-14A243EC221D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28823-90C9-DCEB-5EA8-57890147EE6F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1810A3-C634-F7DD-DC89-CFE75C6F390A}"/>
              </a:ext>
            </a:extLst>
          </p:cNvPr>
          <p:cNvSpPr txBox="1"/>
          <p:nvPr/>
        </p:nvSpPr>
        <p:spPr>
          <a:xfrm>
            <a:off x="210101" y="584154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Immediate 1</a:t>
            </a:r>
          </a:p>
        </p:txBody>
      </p:sp>
    </p:spTree>
    <p:extLst>
      <p:ext uri="{BB962C8B-B14F-4D97-AF65-F5344CB8AC3E}">
        <p14:creationId xmlns:p14="http://schemas.microsoft.com/office/powerpoint/2010/main" val="2955601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87FCE6-289C-B722-CC99-921C680C2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3C63AE5-FCEA-B16D-559F-9F8CA4D89341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D94F867-EB7A-6F2E-C4B1-F58D5E2385DA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18B18D-1632-2CAB-0DAE-803C3F8ECD83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EA5BAE-F77C-9D05-92ED-B3F573D78B99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927804F-EDF1-7A1A-0C22-79D62EC3449A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4EC02A-F45E-F9AD-D3F1-28EAB5B58930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CDB827E-893C-8D5A-79DD-758A09BDD599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A3C6A77-B6AF-B236-0AE8-2EC36EE1E988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CD301DA-A325-A133-806B-5204941FB91D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9F29A4C-60B8-DE44-556B-876ACAD814E4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2F5499A-C1D8-79EF-C4E9-4AD69A34DE04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6E49C14-79ED-FB3D-EA13-3A4C6E536561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1679CD-A530-6306-0B63-327CBA8034F8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36A62BD-B18C-5414-BFE8-9524651320DC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B30F018-BD4B-9807-7CD8-CCDABA2C7400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AF7F44-49E6-B27B-2AD8-23D9526AFBCE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8F84A5-A8AC-79D2-92E0-A9FCE40AC35C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0F88D6-0752-3340-8A9D-1E4723F9D567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A7BD26-94CD-ECE2-4680-FF6DCF1B139F}"/>
              </a:ext>
            </a:extLst>
          </p:cNvPr>
          <p:cNvSpPr/>
          <p:nvPr/>
        </p:nvSpPr>
        <p:spPr>
          <a:xfrm>
            <a:off x="7999747" y="378623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28604D-793B-8349-CCB8-F0F109BBF1C5}"/>
              </a:ext>
            </a:extLst>
          </p:cNvPr>
          <p:cNvSpPr/>
          <p:nvPr/>
        </p:nvSpPr>
        <p:spPr>
          <a:xfrm>
            <a:off x="8603444" y="378623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D484EE-6ACA-4DAE-0810-72D917AF7124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1ADD52-3326-719F-C4CE-08D344025DB1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F3C26-D170-24B9-5CC4-407B3E74B455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125DBA-4123-34BF-090D-292EF0CACEE4}"/>
              </a:ext>
            </a:extLst>
          </p:cNvPr>
          <p:cNvSpPr txBox="1"/>
          <p:nvPr/>
        </p:nvSpPr>
        <p:spPr>
          <a:xfrm>
            <a:off x="210101" y="584154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Immediate 1</a:t>
            </a:r>
          </a:p>
        </p:txBody>
      </p:sp>
    </p:spTree>
    <p:extLst>
      <p:ext uri="{BB962C8B-B14F-4D97-AF65-F5344CB8AC3E}">
        <p14:creationId xmlns:p14="http://schemas.microsoft.com/office/powerpoint/2010/main" val="3227291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89C586-4643-4B28-B1BA-CD4BB5B46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B1E544-6AC3-55B2-2B82-D2731815693D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4409081-373E-5BCA-5E05-8C163950A894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D9E636-8D4E-7664-F36F-9CAA1CD6A2C4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9F8CC7-BF5F-A1C4-4AEA-0BF27C951389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E309513-B057-7458-6BCC-7CBFFA1C69EA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A8B176-B7CC-B721-DAF8-43382DB45E11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1A9F0B5-C0D8-3211-63F5-236FB0108600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3B5FEEA-B09F-3FCF-7443-DF7270E4878F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D69B88E-89C7-1428-BCF5-8FD199BA10A0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411CC60-18DB-4C4D-D9CC-C317D43DB5EE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07F5536-97ED-1080-C277-8BA7A063C1FD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5FD851D-F7E4-A8B2-A6B6-9F9FF0314BE3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7352BA-BF12-43DD-224F-0D1EAFF9158B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DB53EF5-C181-6D38-359C-CECD0C92E269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0FB71D9-F721-4203-3DC7-B7AB175F432C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932E29-474B-71CE-056F-643563208877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F12BE1E-E6EB-B71C-F8F2-55B411605BDD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C3476B-399B-99FC-F5D2-9B2691951D60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FA2BEA-DD64-9D85-C26A-1DBB9B1D2522}"/>
              </a:ext>
            </a:extLst>
          </p:cNvPr>
          <p:cNvSpPr/>
          <p:nvPr/>
        </p:nvSpPr>
        <p:spPr>
          <a:xfrm>
            <a:off x="7999747" y="378623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D6EEC8-4546-9706-88E3-419C78380040}"/>
              </a:ext>
            </a:extLst>
          </p:cNvPr>
          <p:cNvSpPr/>
          <p:nvPr/>
        </p:nvSpPr>
        <p:spPr>
          <a:xfrm>
            <a:off x="8603444" y="378623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5E165B-4434-806A-E795-E40329465BAA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D35052-35B5-E770-487F-90B8732AF3C4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C012D3-9FFF-24AE-4091-974B1E3BF3C4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D6EEE4-7D15-C44D-FC17-FCC7F5C11B4A}"/>
              </a:ext>
            </a:extLst>
          </p:cNvPr>
          <p:cNvSpPr txBox="1"/>
          <p:nvPr/>
        </p:nvSpPr>
        <p:spPr>
          <a:xfrm>
            <a:off x="210101" y="584154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Immediate 1</a:t>
            </a:r>
          </a:p>
        </p:txBody>
      </p:sp>
    </p:spTree>
    <p:extLst>
      <p:ext uri="{BB962C8B-B14F-4D97-AF65-F5344CB8AC3E}">
        <p14:creationId xmlns:p14="http://schemas.microsoft.com/office/powerpoint/2010/main" val="1529846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FDD2AE-D854-2830-BE2C-6377413F8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C01235A-1494-F109-BEF8-400467D0F744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D55A50C-79EE-8FE6-90CD-6C527069FC49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EE1B93-B263-0CC8-7890-E8914CC4E5BA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540574-78B3-A90E-25EC-EC07F6A8658A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519509E-E6CB-0BDD-91F0-AB88498AE4CF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C51827-2D04-E784-AD87-274927D4C6E6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3792393-CC82-F802-A7B4-435A9A352C09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E37FD27-BBF6-791B-76AD-F5341627F6B6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A27849B-F58C-4E49-A737-0E3548DA8040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3218256-6835-F448-489D-537241625B6C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E227F73-083B-39B3-3367-CD652E2636BE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64FA69F-2A69-1568-CDD8-DBB990C05D59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E8C702-1493-9275-F7E3-6130F0BA62BF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381F185-9BDD-496C-1AB4-AE0F28AF7F1A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C682777-AE48-1913-1BA9-5B4510012631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2FEE4D-90F2-E9A2-D948-85C18C1E42AD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1E1732-18DB-0078-2AC6-3F6FA6251AAE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F28629-7C5A-672E-FDFE-E897E7F64303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7E7D9D4-925A-11CC-ED18-9CEA30CCA86F}"/>
              </a:ext>
            </a:extLst>
          </p:cNvPr>
          <p:cNvSpPr/>
          <p:nvPr/>
        </p:nvSpPr>
        <p:spPr>
          <a:xfrm>
            <a:off x="7999747" y="378623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54BE53-D17A-D636-92C7-8503ED9C9D71}"/>
              </a:ext>
            </a:extLst>
          </p:cNvPr>
          <p:cNvSpPr/>
          <p:nvPr/>
        </p:nvSpPr>
        <p:spPr>
          <a:xfrm>
            <a:off x="8603444" y="378623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F12491-FE2A-8626-8C37-3F351E7013AE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EC7AB8-E84F-6DE7-30F7-1CCDF0C88477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1AD1A7-3A13-2B11-CFD6-A8D5D2293A13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00D155-915F-22B0-53A8-47A3099DE252}"/>
              </a:ext>
            </a:extLst>
          </p:cNvPr>
          <p:cNvSpPr txBox="1"/>
          <p:nvPr/>
        </p:nvSpPr>
        <p:spPr>
          <a:xfrm>
            <a:off x="210101" y="584154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Immediate 1</a:t>
            </a:r>
          </a:p>
        </p:txBody>
      </p:sp>
    </p:spTree>
    <p:extLst>
      <p:ext uri="{BB962C8B-B14F-4D97-AF65-F5344CB8AC3E}">
        <p14:creationId xmlns:p14="http://schemas.microsoft.com/office/powerpoint/2010/main" val="1377078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B8F94-DCB5-639A-25E6-BA53B47B5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098A30B-3480-D045-6E85-AB6D26B01B28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A750FE4-8AD3-E336-1C1B-83FBAF1DA53B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4B287F-6289-6DFC-5763-E9663DDCC5C2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90F121-E8AF-B98F-F79B-ECAF18C2B62A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63F87A-34E4-5E6D-319C-F3AACFBBE2B0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0F7B7C-0AC6-8CF5-F26B-C2E8D37B5BB1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FF77906-F3DD-5F41-14FE-BAD35A22118E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D0DF78-EC19-5123-D89E-39EEB69B63FC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1FF946E-F5F5-DA0B-2C5C-A92992126206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CE5013E-7777-D508-9167-08C429E787BD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7081C58-109C-2A49-370E-3696F137B84B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87DF29D-8C38-017E-A397-CC2831EC9873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B17DAE-A63D-06CC-79A6-639B43EC5AD7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F46685E-99C3-FBB4-16A5-C5ACACD73396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DACD76B-905B-F8DE-DA5F-F4EA816F0B0C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3E5D17-00EA-751C-A19A-77CD8F4E1192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E0BE9E-6445-60D0-904B-35E68F69DEB3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26B735-B9B3-D2BE-1105-60819CA65CF4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66077-F37B-CBBE-8B49-1FEC602E223C}"/>
              </a:ext>
            </a:extLst>
          </p:cNvPr>
          <p:cNvSpPr/>
          <p:nvPr/>
        </p:nvSpPr>
        <p:spPr>
          <a:xfrm>
            <a:off x="7999747" y="378623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65F245-EE46-9F16-2915-26082D5333B7}"/>
              </a:ext>
            </a:extLst>
          </p:cNvPr>
          <p:cNvSpPr/>
          <p:nvPr/>
        </p:nvSpPr>
        <p:spPr>
          <a:xfrm>
            <a:off x="8603444" y="378623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2EC206-2724-A7EA-FC77-50AEC1693067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1CD03F-EDC4-DCE1-D3D9-1DF27700EA9E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38EE5D-A0DD-9E12-8278-C8CE4BD08086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C77BCC-7AFC-D4C0-22DE-6E6C5568A4A0}"/>
              </a:ext>
            </a:extLst>
          </p:cNvPr>
          <p:cNvSpPr txBox="1"/>
          <p:nvPr/>
        </p:nvSpPr>
        <p:spPr>
          <a:xfrm>
            <a:off x="210101" y="584154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Immediate 1</a:t>
            </a:r>
          </a:p>
        </p:txBody>
      </p:sp>
    </p:spTree>
    <p:extLst>
      <p:ext uri="{BB962C8B-B14F-4D97-AF65-F5344CB8AC3E}">
        <p14:creationId xmlns:p14="http://schemas.microsoft.com/office/powerpoint/2010/main" val="338895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B9E60C-54E3-F520-D010-AB093B6A6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EC88B9D-5CA3-25E5-9665-DA14132DC976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B84389F-EBDD-FDF9-3BAF-180760F3A2E9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1FB8E0-754A-DEBC-5C6C-A64DD2FFB4B3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5C8FC7-D339-EA4C-3DA0-7D17CE396290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7FB1355-E83A-EBFD-1471-57E11B555E8A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B50C38-4E56-8DE5-062E-95546CEAFE69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1EFC5C7-00FB-5AE9-85D4-3ED2992057EF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2883E8A-2FDF-B966-FF9F-3CF08720D5FF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9F69DED-7E1C-5315-B375-4F35EF8553EE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F084316-F10A-F1F4-FA14-81E0BED0518E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E7F3BB5-3954-D134-5312-7FEB1B5F816D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585B74C-5347-FB92-2FD7-3504F2001ABB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541A1E-2CB6-3DF1-F04B-525A4CB6611E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D25C4C2-8051-B1B6-958F-48A6910AFCC3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26D076-78A5-FE46-535E-8CFAA9CFED02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58ACA5-84DC-B4B4-6A01-77FBA16E447A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2F753A4-69CB-F486-4A4F-21810E4A174B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BF91FA-27BA-7059-C2B5-7DC830B4E185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AFB3C1-15AE-0E45-1543-930E0A15198A}"/>
              </a:ext>
            </a:extLst>
          </p:cNvPr>
          <p:cNvSpPr/>
          <p:nvPr/>
        </p:nvSpPr>
        <p:spPr>
          <a:xfrm>
            <a:off x="7999747" y="378623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A60230-F872-4068-5E99-766E29338D99}"/>
              </a:ext>
            </a:extLst>
          </p:cNvPr>
          <p:cNvSpPr/>
          <p:nvPr/>
        </p:nvSpPr>
        <p:spPr>
          <a:xfrm>
            <a:off x="8603444" y="378623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A67374-3A7B-3A4B-BEF0-FF1668743740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F2C7C1-8B6C-161D-5F17-344FDD93399D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97FC52-235A-0BC7-2626-861FC5F12686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CCC6F4-03C2-52A1-3EBC-C5B6B24A4836}"/>
              </a:ext>
            </a:extLst>
          </p:cNvPr>
          <p:cNvSpPr txBox="1"/>
          <p:nvPr/>
        </p:nvSpPr>
        <p:spPr>
          <a:xfrm>
            <a:off x="210101" y="584154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Immediate 1</a:t>
            </a:r>
          </a:p>
        </p:txBody>
      </p:sp>
    </p:spTree>
    <p:extLst>
      <p:ext uri="{BB962C8B-B14F-4D97-AF65-F5344CB8AC3E}">
        <p14:creationId xmlns:p14="http://schemas.microsoft.com/office/powerpoint/2010/main" val="253464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67A9BC-0967-D3B7-27A5-6CFE141AD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51CD0E5-ABEC-64E0-E406-37C2785068E2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B36042D-DC0A-C053-F22E-2E0342E965F9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A70277-8542-9981-1775-1FD8BA7A3D4C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B18A74-5255-5DA5-1B51-C9273768629B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44FC4D-652A-1AC8-ADFA-F0DF21814C38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F1D90F-CD9C-B37E-44F3-326BFC1128BE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725272E-3317-9CFE-3F79-007CA7F811F5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7765F71-A6BB-5AB3-7D84-6AB0B3D5734B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2EB869-C2BF-7BA8-C474-711F886B485A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F605B8-988A-3166-5C00-8B09169B1881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E4FD53A-970E-2144-5FDD-2296906DB312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ECF07A6-D312-EC63-E064-E4C1746F6E1B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899EF3-093B-AD90-4090-3EDDE6113AAD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AA4AB7B-340F-EC4E-FCBD-A21CCFC4870F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F490AD1-EEAA-8E0B-34A1-7C4F75379112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FCBEFE-BCF2-45DF-0D37-DB98705B32B8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BE4F61-D45A-3444-6D43-F48BBD4AEC60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C67076-AD6E-D35B-D351-86E09593FE72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AC466A-19DE-71FE-716F-A266BA439141}"/>
              </a:ext>
            </a:extLst>
          </p:cNvPr>
          <p:cNvSpPr/>
          <p:nvPr/>
        </p:nvSpPr>
        <p:spPr>
          <a:xfrm>
            <a:off x="7999747" y="378623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DEF4D7-57B6-7E22-BAA2-22F10761B7EA}"/>
              </a:ext>
            </a:extLst>
          </p:cNvPr>
          <p:cNvSpPr/>
          <p:nvPr/>
        </p:nvSpPr>
        <p:spPr>
          <a:xfrm>
            <a:off x="8603444" y="378623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B17481-7A90-A35F-C63A-9CB1726796A3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0D45A3-B0C1-4FD6-D20C-C4B3A0EECC66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65FFC4-20FE-3EBE-260A-970D8D6A7BFB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7943E-DD9A-48FA-CD9C-8613FE4DFE53}"/>
              </a:ext>
            </a:extLst>
          </p:cNvPr>
          <p:cNvSpPr txBox="1"/>
          <p:nvPr/>
        </p:nvSpPr>
        <p:spPr>
          <a:xfrm>
            <a:off x="210101" y="584154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Immediate 1</a:t>
            </a:r>
          </a:p>
        </p:txBody>
      </p:sp>
    </p:spTree>
    <p:extLst>
      <p:ext uri="{BB962C8B-B14F-4D97-AF65-F5344CB8AC3E}">
        <p14:creationId xmlns:p14="http://schemas.microsoft.com/office/powerpoint/2010/main" val="52936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DB4C6-A454-927B-21A0-093176ECD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29CD91E-0F0F-A789-EC01-54384BD5339D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F975577-5BC3-EFB7-5DE2-98F5B65F469E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332301-0D73-A659-7106-427C0AD4EE4A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AB9499-11A5-42C0-5FD3-58351C615895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7BBD5B-07E7-F98D-4F56-894CF0B59A79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65AF83-20EF-4155-7EF8-7472EA084A29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E798B5C-907E-1DAF-31B6-1ABA4C500165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D5E04A9-BA13-D663-DF4A-8012A36A560C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4EAB5F5-19EE-D733-F18C-14B2833F870F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982E369-AAF0-80B3-AB2F-ABA22F526D35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B3F48A3-CB4A-3098-25DC-C9EA7A4FA40F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F24E60B-BE18-5A74-EC0B-20933C83E20F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F1F971-7EC7-F082-284F-9B9798AF90A6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86FFD4D-4A70-48D4-B116-BEE10A43E695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080CA1C-9C2E-9C99-760A-AFB45C22871D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CCFCFB-DB46-6046-AF67-D900D42208E3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BD0EDFB-D67E-8C53-C066-A4DA7E92D25B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273B24-C863-D308-DD5D-814679848D21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786F5B6-665F-622E-71EB-D0ADFF0D57F9}"/>
              </a:ext>
            </a:extLst>
          </p:cNvPr>
          <p:cNvSpPr/>
          <p:nvPr/>
        </p:nvSpPr>
        <p:spPr>
          <a:xfrm>
            <a:off x="7999747" y="378623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0924CFD-CA6C-55E4-C8A3-B592BE7BBAE3}"/>
              </a:ext>
            </a:extLst>
          </p:cNvPr>
          <p:cNvSpPr/>
          <p:nvPr/>
        </p:nvSpPr>
        <p:spPr>
          <a:xfrm>
            <a:off x="8603444" y="378623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D1453F-D1C8-B8AE-6E14-F3E52C6FE8F1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EE3909-E19A-1883-6CB4-FE90B3BE554A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612B67-3073-9C4A-35E5-512D0EEA33D3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ADBF91-29E0-A3DE-08DF-150F97230CC5}"/>
              </a:ext>
            </a:extLst>
          </p:cNvPr>
          <p:cNvSpPr txBox="1"/>
          <p:nvPr/>
        </p:nvSpPr>
        <p:spPr>
          <a:xfrm>
            <a:off x="210101" y="584154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Immediate 1</a:t>
            </a:r>
          </a:p>
        </p:txBody>
      </p:sp>
      <p:pic>
        <p:nvPicPr>
          <p:cNvPr id="25" name="Graphic 24" descr="Repeat">
            <a:extLst>
              <a:ext uri="{FF2B5EF4-FFF2-40B4-BE49-F238E27FC236}">
                <a16:creationId xmlns:a16="http://schemas.microsoft.com/office/drawing/2014/main" id="{DA0BDBC3-E699-E2E2-4C38-990D022A5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5644" y="450309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E8757E7-5ED3-6E9A-8B44-CA6C75BC888E}"/>
              </a:ext>
            </a:extLst>
          </p:cNvPr>
          <p:cNvSpPr txBox="1"/>
          <p:nvPr/>
        </p:nvSpPr>
        <p:spPr>
          <a:xfrm>
            <a:off x="10761456" y="1313630"/>
            <a:ext cx="1310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FFC000"/>
                </a:solidFill>
                <a:latin typeface="Readex Pro" pitchFamily="2" charset="-78"/>
                <a:cs typeface="Readex Pro" pitchFamily="2" charset="-78"/>
              </a:rPr>
              <a:t>Repeats The Whole Process Again until it reaches IO Queue</a:t>
            </a:r>
          </a:p>
        </p:txBody>
      </p:sp>
    </p:spTree>
    <p:extLst>
      <p:ext uri="{BB962C8B-B14F-4D97-AF65-F5344CB8AC3E}">
        <p14:creationId xmlns:p14="http://schemas.microsoft.com/office/powerpoint/2010/main" val="3253202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9502E3-4E92-EF7A-C8E3-FB5E1F277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F7AA845-DC68-BBDE-BABF-AF68D3506A70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479FB1-88A1-4913-2731-72751160A7B1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CC18DEB-F348-1965-FFE0-52C616867D50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9F185EBB-0F6D-BB1A-BFEA-486F5E8A2360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C004B85-A93D-4BDD-C608-A938ACC78845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12ED182-0578-8B3C-D404-324075F48F0C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18B36EFA-404A-EC71-6FBC-DB12EF9A882E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B744D59-8059-2E56-7AAD-7EAD83FE5F7A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E3658087-D80E-F2FE-94D3-4D0057356601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4343A56-7F3F-6649-3AAA-00FDC10165F5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E6BAF75-EDCA-52BA-3544-08FBA9C96EC7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4A37DE7-7895-ABA7-FD05-95CB282ADFD4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E6D889-010A-20B4-8E63-59A5100C6826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623B58-8FF0-2154-9932-7CCDB5886801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B57C95-3EC5-09E5-A883-8F5CE872345A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4BB9F18-C862-24EC-040F-DDB0AF9A24DC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5229D6-8AD6-E495-2DAD-7829043E1197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8ECD65-7F94-1675-6F4B-4B494F38414C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805E8BE-0FB1-F0FB-144D-0FC956393BB4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console.log(“First”)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962861-B51E-B2FA-BCF7-5EF38FA2A5DD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348C48-64B5-25C7-589C-7E71E8816956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E891DC-5E57-BBCA-AF78-FBBD61962857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B235F5-F8A2-4114-A28A-8AA67181656D}"/>
              </a:ext>
            </a:extLst>
          </p:cNvPr>
          <p:cNvSpPr/>
          <p:nvPr/>
        </p:nvSpPr>
        <p:spPr>
          <a:xfrm>
            <a:off x="6636236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77DE66-E0A2-5FF1-BCE6-4DD268C13FAF}"/>
              </a:ext>
            </a:extLst>
          </p:cNvPr>
          <p:cNvSpPr txBox="1"/>
          <p:nvPr/>
        </p:nvSpPr>
        <p:spPr>
          <a:xfrm>
            <a:off x="295564" y="5424875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E4A70C6-57BF-8A03-6B61-458788F23582}"/>
              </a:ext>
            </a:extLst>
          </p:cNvPr>
          <p:cNvSpPr/>
          <p:nvPr/>
        </p:nvSpPr>
        <p:spPr>
          <a:xfrm>
            <a:off x="10110647" y="3911559"/>
            <a:ext cx="1089998" cy="9421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>
                <a:solidFill>
                  <a:schemeClr val="tx1"/>
                </a:solidFill>
              </a:rPr>
              <a:t>()=&gt;{  console.log(</a:t>
            </a:r>
            <a:br>
              <a:rPr lang="en-US" sz="1050" b="1">
                <a:solidFill>
                  <a:schemeClr val="tx1"/>
                </a:solidFill>
              </a:rPr>
            </a:br>
            <a:r>
              <a:rPr lang="en-US" sz="1050" b="1">
                <a:solidFill>
                  <a:schemeClr val="tx1"/>
                </a:solidFill>
              </a:rPr>
              <a:t>“Second”</a:t>
            </a:r>
            <a:br>
              <a:rPr lang="en-US" sz="1050" b="1">
                <a:solidFill>
                  <a:schemeClr val="tx1"/>
                </a:solidFill>
              </a:rPr>
            </a:br>
            <a:r>
              <a:rPr lang="en-US" sz="1050" b="1">
                <a:solidFill>
                  <a:schemeClr val="tx1"/>
                </a:solidFill>
              </a:rPr>
              <a:t>   )</a:t>
            </a:r>
          </a:p>
          <a:p>
            <a:r>
              <a:rPr lang="en-US" sz="1050" b="1">
                <a:solidFill>
                  <a:schemeClr val="tx1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9689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F9706D-D488-D7D2-A60B-5FEFFCD69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24ACF12-D79C-6D1F-1736-8A0D3EBE377E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76EFD82-5F3D-9371-9A32-17EBB3DDE7CA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826EE5-4446-8009-A029-122246A9F2BE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265924-2D21-DBB6-E817-254A345529DF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B51350-CD41-6C24-87FF-CF4EDADC4AD8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9E7590-E700-23E2-7FB2-1355B5ED4A58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DAC70A3-8165-2E55-8D61-68E081676FB3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71FAAE2-0899-59C8-CCF7-8D165F7E495D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32A0B3E-27B0-7CA4-E76D-6809B4930DC8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3FE1201-4D05-31D5-0FF6-7C8CBE473B3D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914FE72-999F-E2C1-268C-A8F47681EDB1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ACA7BAC-45BE-39AA-20C6-26BF4773670B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1C9EA8-0386-1910-298D-39454AC15C0D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5E01542-A560-88AC-285B-BBE783346176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00EE9AC-8BEF-0C8B-A277-7288F2BB87F4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3FF8D8-A1DE-73D8-DAED-06648A013CAE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6EEA56-331B-8635-D4F4-2D348C72524D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811C05-1DC3-8777-C45F-8E5B16BA56B8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66A96C-7785-267D-69C3-BD791959B4D9}"/>
              </a:ext>
            </a:extLst>
          </p:cNvPr>
          <p:cNvSpPr/>
          <p:nvPr/>
        </p:nvSpPr>
        <p:spPr>
          <a:xfrm>
            <a:off x="7999747" y="378623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2CD0B9-0807-1D24-9ECA-4D447087D212}"/>
              </a:ext>
            </a:extLst>
          </p:cNvPr>
          <p:cNvSpPr/>
          <p:nvPr/>
        </p:nvSpPr>
        <p:spPr>
          <a:xfrm>
            <a:off x="8603444" y="378623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2759EB-7D2A-EEFE-F020-ADC32D19D915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074641-E365-4314-AAA1-24228E77B92D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B944D9-69CC-5BAD-9A8A-CEC337E721D4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AC5920-BD26-0B97-1B1A-D174D122BAA7}"/>
              </a:ext>
            </a:extLst>
          </p:cNvPr>
          <p:cNvSpPr txBox="1"/>
          <p:nvPr/>
        </p:nvSpPr>
        <p:spPr>
          <a:xfrm>
            <a:off x="210101" y="584154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Immediate 1</a:t>
            </a:r>
          </a:p>
        </p:txBody>
      </p:sp>
    </p:spTree>
    <p:extLst>
      <p:ext uri="{BB962C8B-B14F-4D97-AF65-F5344CB8AC3E}">
        <p14:creationId xmlns:p14="http://schemas.microsoft.com/office/powerpoint/2010/main" val="1311290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765349-6769-DC61-B0F5-C37663B06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47C311B-19C8-AF25-F9AF-FA0258ADD11E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9BBDAD4-FF28-DF80-3F36-B0C6F4127D5E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22254A8-E705-9203-EF07-86047B9AE117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5A2EC1-26C7-B2CD-D31D-28A0B62B08EE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CBBCF2A-E638-C0EB-8729-BB4050ABEC3D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92482C-533D-394A-F825-959D11890B7C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117BBFC-EFE1-7180-F59E-AD4349098BC6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4E0920A-F195-D097-B56D-0B6DC9057421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18A1E7-F047-579D-B91C-6A84165B4E22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880BF07-1F05-0C0B-92DC-11511CC2F4FB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075AB92-F212-36EE-A9E9-D56FFEEA9138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3D6D335-8294-4A9C-9798-B9D30C2DD68A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957CFA-2152-BD47-BDD2-1948D74CDB26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64D4EFB-B46D-8F98-C692-F56E49BBA60B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936CAE9-4E1B-04F8-F403-10CC0A56919B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4DE325-F366-A1DF-666A-0FF497CE5F52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E3298D-0F23-3070-0855-AC33AC60DC36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18233B-C01E-1BB7-6402-865093A5C5E2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864DA3-2EEC-CBCC-0318-DB98E0886846}"/>
              </a:ext>
            </a:extLst>
          </p:cNvPr>
          <p:cNvSpPr/>
          <p:nvPr/>
        </p:nvSpPr>
        <p:spPr>
          <a:xfrm>
            <a:off x="8603444" y="378623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B81D74-CC9F-E5C7-0FC6-107E0C8C8890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5F3620-26DD-83E0-EC8D-CC9F50D05252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D5436-2F0C-CDC6-0891-2D76E2304C97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1C7203-BE47-B3ED-8C89-EA4AD2965A8F}"/>
              </a:ext>
            </a:extLst>
          </p:cNvPr>
          <p:cNvSpPr txBox="1"/>
          <p:nvPr/>
        </p:nvSpPr>
        <p:spPr>
          <a:xfrm>
            <a:off x="210101" y="584154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Immediate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2613F4-8E6E-38B8-1C8D-B140A2A17DCD}"/>
              </a:ext>
            </a:extLst>
          </p:cNvPr>
          <p:cNvSpPr txBox="1"/>
          <p:nvPr/>
        </p:nvSpPr>
        <p:spPr>
          <a:xfrm>
            <a:off x="210101" y="5983172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File Read IO</a:t>
            </a:r>
          </a:p>
        </p:txBody>
      </p:sp>
    </p:spTree>
    <p:extLst>
      <p:ext uri="{BB962C8B-B14F-4D97-AF65-F5344CB8AC3E}">
        <p14:creationId xmlns:p14="http://schemas.microsoft.com/office/powerpoint/2010/main" val="1135230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A72D36-0C4F-8652-2251-9F3FE745D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C6FF65F-5252-A09A-C5D2-C5045AB4480F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E02A35A-FE22-469B-303F-8FC1CCBA3CF3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374B9FD-A0F8-8F24-0F9F-A741A7577D09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AA566E-1FE2-A368-4824-4945B88E08F1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9067E3C-5584-7307-41AC-AB9BE64141FD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F379E5-0F1D-B1E0-CCC9-16E34C745F00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0720B25-EE6E-CC94-0109-58E91A9DBF61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98E34D3-845D-4BF1-FAE1-09221161B1AD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5E4C36-3274-A743-0955-F1019E1C53B5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8D23CEC-E80B-50E8-5086-A39F5299E9DE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7D2822F-C1FB-33A1-70AC-855AA668D039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BBD8B9C-2585-24CF-F0F4-32A5482348E7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CA2866-EBBF-49E9-0840-1000D98829D6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0452150-F49C-6B75-4EFF-9F8D3B5E207C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8366F75-B969-1F1A-1A1B-B69D8AF65A60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FDA83B-89EA-EAA6-16A1-D981B63E4ECF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F61F2D-8A70-F425-C9C8-F35382EDEFFA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728666-77CD-968A-23CC-5A7F468085F1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374595-8BDD-DD4D-9084-892CD49CA2A5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E4BF74-0983-F5A1-B457-E3CB375B0104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6CF666-F743-6366-8C89-751889CAF6FB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0341C-032D-8CDD-49FA-679763383445}"/>
              </a:ext>
            </a:extLst>
          </p:cNvPr>
          <p:cNvSpPr txBox="1"/>
          <p:nvPr/>
        </p:nvSpPr>
        <p:spPr>
          <a:xfrm>
            <a:off x="210101" y="584154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Immediate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55AF6E-1063-BB68-2812-6D1A66E89087}"/>
              </a:ext>
            </a:extLst>
          </p:cNvPr>
          <p:cNvSpPr txBox="1"/>
          <p:nvPr/>
        </p:nvSpPr>
        <p:spPr>
          <a:xfrm>
            <a:off x="210101" y="5983172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File Read 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9BEC4E-14BD-68CD-233D-90FCEBC1653F}"/>
              </a:ext>
            </a:extLst>
          </p:cNvPr>
          <p:cNvSpPr txBox="1"/>
          <p:nvPr/>
        </p:nvSpPr>
        <p:spPr>
          <a:xfrm>
            <a:off x="210101" y="613191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Fetch IO</a:t>
            </a:r>
          </a:p>
        </p:txBody>
      </p:sp>
    </p:spTree>
    <p:extLst>
      <p:ext uri="{BB962C8B-B14F-4D97-AF65-F5344CB8AC3E}">
        <p14:creationId xmlns:p14="http://schemas.microsoft.com/office/powerpoint/2010/main" val="1568416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98FFAA-B669-CD93-F1B3-EF82F1903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2644039-BE53-DF5B-CEEC-55D1D549A647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0E52B5C-E1FA-E0BC-E710-0E7EB372FD53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528DA6-06D7-D69C-2462-E95EBCF5C342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8E0C6E-425D-CB26-8AC5-0E80E62A0324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B91F03-FF77-37EF-FAE8-2724FE7D3F2C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6B5853-F3C9-AF62-C8D4-6AD55B00C49C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33154AB-D014-7DFE-F331-730D41176BB9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2F778B6-9DD9-1875-E296-FFC92A9E0098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885528-5453-3BA2-8844-76EFD1C17711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8369249-6B06-1A94-BB1B-A6448855E3DB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38AFEEE-3C53-5707-AA4C-8453D6707FD2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5F6AA0A-1258-44EF-F36B-5ACA177F351B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3E7C46-0F23-06DD-79F6-62475F741C32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FCAB16B-03C1-0330-EF7C-296A5FAB543A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5AE3A4-7F13-9651-8DA0-8E4041029809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07669F-7DCE-BF15-2694-B9C8C0A3C682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1A8903-2EA5-C94C-C1F4-7103D87BB968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18361F-9D34-8528-4E07-DC3B550016EB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7F3FE9-08E1-605F-06AD-C699443E83BD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7D6259-D0E9-5F07-C960-1C8073E5C193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B3C01B-32C5-4C5A-387D-5607755E1840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7B40DB-9B9C-F93B-2E54-0D8F46C4408F}"/>
              </a:ext>
            </a:extLst>
          </p:cNvPr>
          <p:cNvSpPr txBox="1"/>
          <p:nvPr/>
        </p:nvSpPr>
        <p:spPr>
          <a:xfrm>
            <a:off x="210101" y="584154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Immediate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D17DC5-1D68-8AB8-1BB6-D3F2C9727D72}"/>
              </a:ext>
            </a:extLst>
          </p:cNvPr>
          <p:cNvSpPr txBox="1"/>
          <p:nvPr/>
        </p:nvSpPr>
        <p:spPr>
          <a:xfrm>
            <a:off x="210101" y="5983172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File Read 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58E81-BCE4-84B3-0DA0-9542C0DCE426}"/>
              </a:ext>
            </a:extLst>
          </p:cNvPr>
          <p:cNvSpPr txBox="1"/>
          <p:nvPr/>
        </p:nvSpPr>
        <p:spPr>
          <a:xfrm>
            <a:off x="210101" y="613191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Fetch IO</a:t>
            </a:r>
          </a:p>
        </p:txBody>
      </p:sp>
    </p:spTree>
    <p:extLst>
      <p:ext uri="{BB962C8B-B14F-4D97-AF65-F5344CB8AC3E}">
        <p14:creationId xmlns:p14="http://schemas.microsoft.com/office/powerpoint/2010/main" val="2586060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1B905-76D4-01A6-71C4-6E2BB71A7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A81CCE7-EB24-37AF-E3E0-573108C205B0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0489ADF-2E65-9C3A-FD66-207989BE093D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30A0A5-5B5F-07C8-E4DA-B3B87D3C9B59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D8B4E8-9C18-A89F-DE3E-779957A8BFB1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A0229D-6940-33C9-870B-B1B17DD9682D}"/>
              </a:ext>
            </a:extLst>
          </p:cNvPr>
          <p:cNvSpPr/>
          <p:nvPr/>
        </p:nvSpPr>
        <p:spPr>
          <a:xfrm>
            <a:off x="182044" y="111755"/>
            <a:ext cx="6032325" cy="4815348"/>
          </a:xfrm>
          <a:prstGeom prst="roundRect">
            <a:avLst>
              <a:gd name="adj" fmla="val 3443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__filename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"File Read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"https://jsonplaceholder.typicode.com/todos/1"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"Fetch IO"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nextTick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"Next Tick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4EC9B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"Promise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"Timeout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setImmediate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>
                <a:solidFill>
                  <a:srgbClr val="DCDCAA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"Immediate 1"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C586C0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>
                <a:solidFill>
                  <a:srgbClr val="569CD6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B5CEA8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2000000000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>
                <a:solidFill>
                  <a:srgbClr val="9CDCFE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>
                <a:solidFill>
                  <a:srgbClr val="D4D4D4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) {} </a:t>
            </a:r>
            <a:r>
              <a:rPr lang="en-US" sz="1050" b="0">
                <a:solidFill>
                  <a:srgbClr val="6A9955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  <a:t>// to make sure timers CBs are queued</a:t>
            </a:r>
            <a:br>
              <a:rPr lang="en-US" sz="1050" b="0">
                <a:solidFill>
                  <a:srgbClr val="CCCCCC">
                    <a:alpha val="36000"/>
                  </a:srgbClr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CCCCCC">
                  <a:alpha val="36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8DAE0B-27EE-2E98-C9C0-3A6C000BAE0C}"/>
              </a:ext>
            </a:extLst>
          </p:cNvPr>
          <p:cNvGrpSpPr/>
          <p:nvPr/>
        </p:nvGrpSpPr>
        <p:grpSpPr>
          <a:xfrm>
            <a:off x="7504848" y="111755"/>
            <a:ext cx="3258105" cy="5531855"/>
            <a:chOff x="7945530" y="355106"/>
            <a:chExt cx="3258105" cy="5531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6976CD7-844D-8ACE-405A-C34F571E5D85}"/>
                </a:ext>
              </a:extLst>
            </p:cNvPr>
            <p:cNvSpPr/>
            <p:nvPr/>
          </p:nvSpPr>
          <p:spPr>
            <a:xfrm>
              <a:off x="7945530" y="699408"/>
              <a:ext cx="3258105" cy="5187553"/>
            </a:xfrm>
            <a:prstGeom prst="roundRect">
              <a:avLst>
                <a:gd name="adj" fmla="val 5768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09C7547-919F-E4D0-0FE5-B80232373BEC}"/>
                </a:ext>
              </a:extLst>
            </p:cNvPr>
            <p:cNvSpPr/>
            <p:nvPr/>
          </p:nvSpPr>
          <p:spPr>
            <a:xfrm>
              <a:off x="8148221" y="311250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Timer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856F141-397C-F058-C738-54A62A87B701}"/>
                </a:ext>
              </a:extLst>
            </p:cNvPr>
            <p:cNvSpPr/>
            <p:nvPr/>
          </p:nvSpPr>
          <p:spPr>
            <a:xfrm>
              <a:off x="8148221" y="375831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I/O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03F75BA-59A1-1CD5-3DC4-54164292CDCB}"/>
                </a:ext>
              </a:extLst>
            </p:cNvPr>
            <p:cNvSpPr/>
            <p:nvPr/>
          </p:nvSpPr>
          <p:spPr>
            <a:xfrm>
              <a:off x="8148221" y="4404134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Check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F601F2-5CC5-BD08-D60B-458291896D1C}"/>
                </a:ext>
              </a:extLst>
            </p:cNvPr>
            <p:cNvSpPr/>
            <p:nvPr/>
          </p:nvSpPr>
          <p:spPr>
            <a:xfrm>
              <a:off x="8148221" y="5049949"/>
              <a:ext cx="290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Close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54B337-1638-7EA3-8EB2-020B323D1DB8}"/>
                </a:ext>
              </a:extLst>
            </p:cNvPr>
            <p:cNvSpPr/>
            <p:nvPr/>
          </p:nvSpPr>
          <p:spPr>
            <a:xfrm>
              <a:off x="8148221" y="1086775"/>
              <a:ext cx="2908917" cy="1907921"/>
            </a:xfrm>
            <a:prstGeom prst="roundRect">
              <a:avLst>
                <a:gd name="adj" fmla="val 929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9C0CD5-34BF-44D8-8DEE-461FC7F8094C}"/>
                </a:ext>
              </a:extLst>
            </p:cNvPr>
            <p:cNvSpPr txBox="1"/>
            <p:nvPr/>
          </p:nvSpPr>
          <p:spPr>
            <a:xfrm>
              <a:off x="8148221" y="1109586"/>
              <a:ext cx="2908917" cy="4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Readex Pro Medium" pitchFamily="2" charset="-78"/>
                  <a:cs typeface="Readex Pro Medium" pitchFamily="2" charset="-78"/>
                </a:rPr>
                <a:t>Microtask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A60DFC3-09F5-6CC0-CA7F-8EE1B098B588}"/>
                </a:ext>
              </a:extLst>
            </p:cNvPr>
            <p:cNvSpPr/>
            <p:nvPr/>
          </p:nvSpPr>
          <p:spPr>
            <a:xfrm>
              <a:off x="8293221" y="161450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endPara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4D4E387-17B0-7F5F-950F-D7BD906F4B0B}"/>
                </a:ext>
              </a:extLst>
            </p:cNvPr>
            <p:cNvSpPr/>
            <p:nvPr/>
          </p:nvSpPr>
          <p:spPr>
            <a:xfrm>
              <a:off x="8293221" y="229794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B88085-EE83-C37A-03A7-CF9EDD30A8C9}"/>
                </a:ext>
              </a:extLst>
            </p:cNvPr>
            <p:cNvSpPr txBox="1"/>
            <p:nvPr/>
          </p:nvSpPr>
          <p:spPr>
            <a:xfrm>
              <a:off x="8752545" y="355106"/>
              <a:ext cx="1644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Readex Pro" pitchFamily="2" charset="-78"/>
                  <a:cs typeface="Readex Pro" pitchFamily="2" charset="-78"/>
                </a:rPr>
                <a:t>Event Loop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812736-F0CD-8014-3BD7-2D566EB1981D}"/>
              </a:ext>
            </a:extLst>
          </p:cNvPr>
          <p:cNvSpPr/>
          <p:nvPr/>
        </p:nvSpPr>
        <p:spPr>
          <a:xfrm>
            <a:off x="10819147" y="3565855"/>
            <a:ext cx="943766" cy="395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IO Polling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1B6D8D-BAD4-EFCA-C226-7B126D5FA788}"/>
              </a:ext>
            </a:extLst>
          </p:cNvPr>
          <p:cNvSpPr/>
          <p:nvPr/>
        </p:nvSpPr>
        <p:spPr>
          <a:xfrm>
            <a:off x="9789579" y="5987760"/>
            <a:ext cx="2059135" cy="395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Thread Pool || OS kernel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ADDF9D-E394-606A-EC49-9782D6E0FEFA}"/>
              </a:ext>
            </a:extLst>
          </p:cNvPr>
          <p:cNvSpPr txBox="1"/>
          <p:nvPr/>
        </p:nvSpPr>
        <p:spPr>
          <a:xfrm>
            <a:off x="203200" y="5412588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Next Tick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3CC34-D4F2-6D23-61EE-25225E51E8FC}"/>
              </a:ext>
            </a:extLst>
          </p:cNvPr>
          <p:cNvSpPr txBox="1"/>
          <p:nvPr/>
        </p:nvSpPr>
        <p:spPr>
          <a:xfrm>
            <a:off x="203200" y="555117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Promise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54D51-B8D2-E8AB-4A2A-ADF37B3DCE14}"/>
              </a:ext>
            </a:extLst>
          </p:cNvPr>
          <p:cNvSpPr txBox="1"/>
          <p:nvPr/>
        </p:nvSpPr>
        <p:spPr>
          <a:xfrm>
            <a:off x="219336" y="569788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Timeout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0667CE-BA76-4CB9-417B-B0C64C2AB290}"/>
              </a:ext>
            </a:extLst>
          </p:cNvPr>
          <p:cNvSpPr txBox="1"/>
          <p:nvPr/>
        </p:nvSpPr>
        <p:spPr>
          <a:xfrm>
            <a:off x="210101" y="584154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Immediate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1635BF-55A8-419D-C2AD-41501F3DCC85}"/>
              </a:ext>
            </a:extLst>
          </p:cNvPr>
          <p:cNvSpPr txBox="1"/>
          <p:nvPr/>
        </p:nvSpPr>
        <p:spPr>
          <a:xfrm>
            <a:off x="210101" y="5983172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File Read 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96C2BD-7F72-F47D-3D17-C19C8DFCFB06}"/>
              </a:ext>
            </a:extLst>
          </p:cNvPr>
          <p:cNvSpPr txBox="1"/>
          <p:nvPr/>
        </p:nvSpPr>
        <p:spPr>
          <a:xfrm>
            <a:off x="210101" y="6131910"/>
            <a:ext cx="2798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rPr>
              <a:t>Fetch IO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4977CD6-17E8-A9BB-666B-12657B07AC14}"/>
              </a:ext>
            </a:extLst>
          </p:cNvPr>
          <p:cNvSpPr/>
          <p:nvPr/>
        </p:nvSpPr>
        <p:spPr>
          <a:xfrm rot="2283990">
            <a:off x="7078531" y="2819270"/>
            <a:ext cx="4533900" cy="552450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Continue the regular checking then closes</a:t>
            </a:r>
          </a:p>
        </p:txBody>
      </p:sp>
    </p:spTree>
    <p:extLst>
      <p:ext uri="{BB962C8B-B14F-4D97-AF65-F5344CB8AC3E}">
        <p14:creationId xmlns:p14="http://schemas.microsoft.com/office/powerpoint/2010/main" val="423636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695F4A-AA44-B81B-BFDB-A61344B3D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95FEC-4DE8-C91B-EA5B-AAD1420BCA9D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64C564-9ADB-162B-93CD-2EE68F555FA6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160E1EC-2DA9-82DA-DB82-E78A8D27F3D6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F12DECED-6A30-AA7F-BDCA-4555C6DFAE2C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87F9C3-3538-6254-5F8A-D990AB94D200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D245C92-12EF-08CE-08ED-1C97D8CAB065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EE82764A-245C-2F92-124D-939224ADBE13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A6B49F-7224-9897-65F5-EEE7A4D50A26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9A865809-D937-0480-882A-E23956334A66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7DA642C-45B2-8332-2940-BFE052BB5A0F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9BEB7AC-6A4E-C85A-77C9-910D3C333F39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C1F6948-0D09-B67B-17AA-CAB05AA3E1AF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1835CA-A722-72D5-1E92-B6E9933B3A45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0D8A24-D5EE-BB2E-C054-68FF26476D98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91088E-049A-9BB9-03C4-7AF5D598DE99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F65BCA-A584-5E00-B49D-BB5731C26C29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DDB349-797F-B3A9-A182-8100E3E11810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C614F5-D69E-C2B7-83C9-1710282FA545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9D9B8B-A888-BB4B-6161-2DB2A27C515C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console.log(“First”)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437085-ACF7-6CDC-9DF7-B9F87BD09BF5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793794-BE42-9DDD-4A56-B1B24688641A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8F3CAA-7000-D43E-A243-FDA178E61BEF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4B47918-E670-DCCF-BC12-794C5B21FE1F}"/>
              </a:ext>
            </a:extLst>
          </p:cNvPr>
          <p:cNvSpPr/>
          <p:nvPr/>
        </p:nvSpPr>
        <p:spPr>
          <a:xfrm>
            <a:off x="6636236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BAF096-FC28-1ADC-0A4E-80B5350631D3}"/>
              </a:ext>
            </a:extLst>
          </p:cNvPr>
          <p:cNvSpPr txBox="1"/>
          <p:nvPr/>
        </p:nvSpPr>
        <p:spPr>
          <a:xfrm>
            <a:off x="295564" y="5424875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5C8A8E-608B-D41C-657D-45C18AEC6E2C}"/>
              </a:ext>
            </a:extLst>
          </p:cNvPr>
          <p:cNvSpPr/>
          <p:nvPr/>
        </p:nvSpPr>
        <p:spPr>
          <a:xfrm>
            <a:off x="10110647" y="3911559"/>
            <a:ext cx="1089998" cy="9421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>
                <a:solidFill>
                  <a:schemeClr val="tx1"/>
                </a:solidFill>
              </a:rPr>
              <a:t>()=&gt;{  console.log(</a:t>
            </a:r>
            <a:br>
              <a:rPr lang="en-US" sz="1050" b="1">
                <a:solidFill>
                  <a:schemeClr val="tx1"/>
                </a:solidFill>
              </a:rPr>
            </a:br>
            <a:r>
              <a:rPr lang="en-US" sz="1050" b="1">
                <a:solidFill>
                  <a:schemeClr val="tx1"/>
                </a:solidFill>
              </a:rPr>
              <a:t>“Second”</a:t>
            </a:r>
            <a:br>
              <a:rPr lang="en-US" sz="1050" b="1">
                <a:solidFill>
                  <a:schemeClr val="tx1"/>
                </a:solidFill>
              </a:rPr>
            </a:br>
            <a:r>
              <a:rPr lang="en-US" sz="1050" b="1">
                <a:solidFill>
                  <a:schemeClr val="tx1"/>
                </a:solidFill>
              </a:rPr>
              <a:t>   )</a:t>
            </a:r>
          </a:p>
          <a:p>
            <a:r>
              <a:rPr lang="en-US" sz="1050" b="1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CACE338-3169-9131-2E63-27875147E226}"/>
              </a:ext>
            </a:extLst>
          </p:cNvPr>
          <p:cNvSpPr/>
          <p:nvPr/>
        </p:nvSpPr>
        <p:spPr>
          <a:xfrm>
            <a:off x="6635025" y="4270383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Readex Pro" pitchFamily="2" charset="-78"/>
                <a:cs typeface="Readex Pro" pitchFamily="2" charset="-78"/>
              </a:rPr>
              <a:t>log(“Third”)</a:t>
            </a:r>
          </a:p>
        </p:txBody>
      </p:sp>
    </p:spTree>
    <p:extLst>
      <p:ext uri="{BB962C8B-B14F-4D97-AF65-F5344CB8AC3E}">
        <p14:creationId xmlns:p14="http://schemas.microsoft.com/office/powerpoint/2010/main" val="344375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C12898-EEDB-9780-150E-C360FADAF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471A47C-2418-75AF-D1D0-B4858F96B379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BD61D8-86D8-E9CF-F2FA-06A89448CE92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4752F1C-1E26-47E9-AD83-973B096B5FFF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ECC48EAB-C254-4EC8-62F4-F38E34441987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3151C0-BA38-CC97-3649-451FFAE904A9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014116F-91C1-6886-9099-147CD59EE89E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34EB8739-5BCC-7FCC-E936-41A660272A14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25C352-8576-4B2C-27BA-C7A0734D3843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D09A3231-0803-7587-E76C-C100B202FD88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6FF64C1B-B33F-2472-B290-129BBA20D00A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876F7D1-603C-8F2C-6E9F-A53B271148DC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413EF03-FB92-6906-2415-CAE1A7C00BA1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76F392-1683-5C0A-1875-E91D5178D78A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FC87AB-00F9-C947-07AB-0D22A5879F09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3B4D9B-D88D-0ECC-FCBE-C4F053C13B62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A24F6E5-545D-A605-FF1F-70644771F77D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E99E7C-75E9-38A5-8F88-92B14E05D8B4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E3017C-621E-06C4-5149-BC6128D7D12B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E8C39B4-351D-4334-1E97-279D78F0382A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console.log(“First”)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BAB9067-E768-DB91-7E42-CA363311D1CC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C674DC-62CE-E152-1EE0-922BDD598085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0A7D49-4DE6-2BBD-11E4-8C471474229F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50E8D5E-003F-2638-3B49-D2CE3386E44E}"/>
              </a:ext>
            </a:extLst>
          </p:cNvPr>
          <p:cNvSpPr/>
          <p:nvPr/>
        </p:nvSpPr>
        <p:spPr>
          <a:xfrm>
            <a:off x="6636236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A4A12B-34E3-F300-B495-3E90443E7A29}"/>
              </a:ext>
            </a:extLst>
          </p:cNvPr>
          <p:cNvSpPr txBox="1"/>
          <p:nvPr/>
        </p:nvSpPr>
        <p:spPr>
          <a:xfrm>
            <a:off x="295564" y="5424875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6012AEC-CFC4-A42D-9091-FE2FCC0C639D}"/>
              </a:ext>
            </a:extLst>
          </p:cNvPr>
          <p:cNvSpPr/>
          <p:nvPr/>
        </p:nvSpPr>
        <p:spPr>
          <a:xfrm>
            <a:off x="10110647" y="3911559"/>
            <a:ext cx="1089998" cy="9421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>
                <a:solidFill>
                  <a:schemeClr val="tx1"/>
                </a:solidFill>
              </a:rPr>
              <a:t>()=&gt;{  console.log(</a:t>
            </a:r>
            <a:br>
              <a:rPr lang="en-US" sz="1050" b="1">
                <a:solidFill>
                  <a:schemeClr val="tx1"/>
                </a:solidFill>
              </a:rPr>
            </a:br>
            <a:r>
              <a:rPr lang="en-US" sz="1050" b="1">
                <a:solidFill>
                  <a:schemeClr val="tx1"/>
                </a:solidFill>
              </a:rPr>
              <a:t>“Second”</a:t>
            </a:r>
            <a:br>
              <a:rPr lang="en-US" sz="1050" b="1">
                <a:solidFill>
                  <a:schemeClr val="tx1"/>
                </a:solidFill>
              </a:rPr>
            </a:br>
            <a:r>
              <a:rPr lang="en-US" sz="1050" b="1">
                <a:solidFill>
                  <a:schemeClr val="tx1"/>
                </a:solidFill>
              </a:rPr>
              <a:t>   )</a:t>
            </a:r>
          </a:p>
          <a:p>
            <a:r>
              <a:rPr lang="en-US" sz="1050" b="1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ED646A5-8D5D-3853-820F-710FB6ACB1BF}"/>
              </a:ext>
            </a:extLst>
          </p:cNvPr>
          <p:cNvSpPr/>
          <p:nvPr/>
        </p:nvSpPr>
        <p:spPr>
          <a:xfrm>
            <a:off x="6635025" y="4270383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Readex Pro" pitchFamily="2" charset="-78"/>
                <a:cs typeface="Readex Pro" pitchFamily="2" charset="-78"/>
              </a:rPr>
              <a:t>log(“Third”)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C02028-CB36-1F56-DE60-A49D1097EF90}"/>
              </a:ext>
            </a:extLst>
          </p:cNvPr>
          <p:cNvSpPr txBox="1"/>
          <p:nvPr/>
        </p:nvSpPr>
        <p:spPr>
          <a:xfrm>
            <a:off x="295564" y="5648037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4264300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1BE2DA-8201-86DB-5C26-C23AC237A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422D6CC-D7F7-A681-35DC-F657A617256A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9EFB374-CB57-685A-6B96-B4A7A8B67387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1B9AB3F-7C24-3399-C9BB-09DA492E26FE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36710988-E893-16E5-D237-F618D81235E4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8DC838-B20D-3722-3423-8A1D5541074D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59AE021-3B21-52F9-52DA-12180031A681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4ECF7FD9-33F8-26DA-1F6E-4D14242014BE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5224B2C-061F-CF61-257A-D7E5526C47ED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F4E7A0A-56FB-F73B-7906-768F321B5831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F221E7A7-A9FA-536E-1047-EC35EA69FCB8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34F33E8-6984-4B84-A694-69F2668701C5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CA4D28E-F0EE-8A14-D3A5-4D55FADE822F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58958B-E322-781B-7E53-9C1AEEF52E5E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C960B3-2F5E-22C1-BDBC-305FA0F973B3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E0EF2EF-FE37-FE12-413F-496BADCF6362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E79F72-6DF2-1125-E93D-184E2778A8D0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C7C4D8-4824-E698-313C-B2195D776FCA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C1F9F9-A265-D4EB-5A6F-8BC033857673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5646655-9D50-6CC6-62EE-77177F18CD19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console.log(“First”)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233B2D2-2487-8485-5A0B-9F65EBE09919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65A260-81DF-1DB8-058E-CAED4FEA5854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A84F20-84CC-BD20-C3FC-E6A62068E0E1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3AD898F-7FEE-F542-90C4-107D285AE47D}"/>
              </a:ext>
            </a:extLst>
          </p:cNvPr>
          <p:cNvSpPr/>
          <p:nvPr/>
        </p:nvSpPr>
        <p:spPr>
          <a:xfrm>
            <a:off x="6636236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37A5EE-D9D3-B64B-C0A3-0CA308CCDC52}"/>
              </a:ext>
            </a:extLst>
          </p:cNvPr>
          <p:cNvSpPr txBox="1"/>
          <p:nvPr/>
        </p:nvSpPr>
        <p:spPr>
          <a:xfrm>
            <a:off x="295564" y="5424875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F32F664-F194-04E3-85BD-1C9B684C5F83}"/>
              </a:ext>
            </a:extLst>
          </p:cNvPr>
          <p:cNvSpPr/>
          <p:nvPr/>
        </p:nvSpPr>
        <p:spPr>
          <a:xfrm>
            <a:off x="10110647" y="3911559"/>
            <a:ext cx="1089998" cy="9421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>
                <a:solidFill>
                  <a:schemeClr val="tx1"/>
                </a:solidFill>
              </a:rPr>
              <a:t>()=&gt;{  console.log(</a:t>
            </a:r>
            <a:br>
              <a:rPr lang="en-US" sz="1050" b="1">
                <a:solidFill>
                  <a:schemeClr val="tx1"/>
                </a:solidFill>
              </a:rPr>
            </a:br>
            <a:r>
              <a:rPr lang="en-US" sz="1050" b="1">
                <a:solidFill>
                  <a:schemeClr val="tx1"/>
                </a:solidFill>
              </a:rPr>
              <a:t>“Second”</a:t>
            </a:r>
            <a:br>
              <a:rPr lang="en-US" sz="1050" b="1">
                <a:solidFill>
                  <a:schemeClr val="tx1"/>
                </a:solidFill>
              </a:rPr>
            </a:br>
            <a:r>
              <a:rPr lang="en-US" sz="1050" b="1">
                <a:solidFill>
                  <a:schemeClr val="tx1"/>
                </a:solidFill>
              </a:rPr>
              <a:t>   )</a:t>
            </a:r>
          </a:p>
          <a:p>
            <a:r>
              <a:rPr lang="en-US" sz="1050" b="1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668740-5A1B-7849-138B-A7C348A7FE6F}"/>
              </a:ext>
            </a:extLst>
          </p:cNvPr>
          <p:cNvSpPr txBox="1"/>
          <p:nvPr/>
        </p:nvSpPr>
        <p:spPr>
          <a:xfrm>
            <a:off x="295564" y="5648037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1256173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FB1FA3-A4D4-0094-8978-071F70069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D9027B9-BD8E-9FA1-F563-1037FF2DD44D}"/>
              </a:ext>
            </a:extLst>
          </p:cNvPr>
          <p:cNvGrpSpPr/>
          <p:nvPr/>
        </p:nvGrpSpPr>
        <p:grpSpPr>
          <a:xfrm>
            <a:off x="924127" y="2042808"/>
            <a:ext cx="5739319" cy="3978613"/>
            <a:chOff x="1206229" y="1420238"/>
            <a:chExt cx="5739319" cy="397861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2622569-D692-4B34-8696-226D9BE13ED4}"/>
                </a:ext>
              </a:extLst>
            </p:cNvPr>
            <p:cNvSpPr/>
            <p:nvPr/>
          </p:nvSpPr>
          <p:spPr>
            <a:xfrm>
              <a:off x="1206229" y="1848255"/>
              <a:ext cx="5739319" cy="3550596"/>
            </a:xfrm>
            <a:prstGeom prst="roundRect">
              <a:avLst>
                <a:gd name="adj" fmla="val 5434"/>
              </a:avLst>
            </a:pr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bg2">
                    <a:lumMod val="10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</a:gradFill>
            <a:ln w="12700">
              <a:solidFill>
                <a:schemeClr val="bg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A6A6275D-0A9C-56A9-4D55-C230EC1A0055}"/>
                </a:ext>
              </a:extLst>
            </p:cNvPr>
            <p:cNvSpPr/>
            <p:nvPr/>
          </p:nvSpPr>
          <p:spPr>
            <a:xfrm>
              <a:off x="2957207" y="1420238"/>
              <a:ext cx="2237361" cy="428017"/>
            </a:xfrm>
            <a:prstGeom prst="round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Readex Pro" pitchFamily="2" charset="-78"/>
                  <a:cs typeface="Readex Pro" pitchFamily="2" charset="-78"/>
                </a:rPr>
                <a:t>V8 Engine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ECA3AA3-0BC4-3F93-134E-3F11DE72240C}"/>
              </a:ext>
            </a:extLst>
          </p:cNvPr>
          <p:cNvGrpSpPr/>
          <p:nvPr/>
        </p:nvGrpSpPr>
        <p:grpSpPr>
          <a:xfrm>
            <a:off x="7795102" y="2028217"/>
            <a:ext cx="3135553" cy="3978613"/>
            <a:chOff x="1206229" y="1420238"/>
            <a:chExt cx="5739319" cy="397861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7B2A2C2-7B70-1F9C-702F-9997E2499067}"/>
                </a:ext>
              </a:extLst>
            </p:cNvPr>
            <p:cNvSpPr/>
            <p:nvPr/>
          </p:nvSpPr>
          <p:spPr>
            <a:xfrm>
              <a:off x="1206229" y="1848255"/>
              <a:ext cx="5739319" cy="3550596"/>
            </a:xfrm>
            <a:prstGeom prst="roundRect">
              <a:avLst>
                <a:gd name="adj" fmla="val 5434"/>
              </a:avLst>
            </a:pr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bg2">
                    <a:lumMod val="10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</a:gradFill>
            <a:ln w="12700">
              <a:solidFill>
                <a:schemeClr val="bg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535237EC-1E66-8572-D2DE-775A82A5AA9D}"/>
                </a:ext>
              </a:extLst>
            </p:cNvPr>
            <p:cNvSpPr/>
            <p:nvPr/>
          </p:nvSpPr>
          <p:spPr>
            <a:xfrm>
              <a:off x="2684087" y="1420238"/>
              <a:ext cx="2884494" cy="428017"/>
            </a:xfrm>
            <a:prstGeom prst="round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Readex Pro" pitchFamily="2" charset="-78"/>
                  <a:cs typeface="Readex Pro" pitchFamily="2" charset="-78"/>
                </a:rPr>
                <a:t>Libuv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3A5153-279B-E767-5180-DFFEEE2B16EC}"/>
              </a:ext>
            </a:extLst>
          </p:cNvPr>
          <p:cNvSpPr/>
          <p:nvPr/>
        </p:nvSpPr>
        <p:spPr>
          <a:xfrm>
            <a:off x="4515255" y="233464"/>
            <a:ext cx="3161490" cy="515566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ysClr val="windowText" lastClr="000000"/>
                </a:solidFill>
                <a:latin typeface="Readex Pro" pitchFamily="2" charset="-78"/>
                <a:cs typeface="Readex Pro" pitchFamily="2" charset="-78"/>
              </a:rPr>
              <a:t>NodeJS Application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53FCF79-2813-6979-D404-6F9519284A90}"/>
              </a:ext>
            </a:extLst>
          </p:cNvPr>
          <p:cNvCxnSpPr>
            <a:stCxn id="12" idx="2"/>
            <a:endCxn id="5" idx="3"/>
          </p:cNvCxnSpPr>
          <p:nvPr/>
        </p:nvCxnSpPr>
        <p:spPr>
          <a:xfrm rot="5400000">
            <a:off x="4298004" y="244812"/>
            <a:ext cx="1293778" cy="2302214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37015F1-A2A2-2477-78B9-C1919B8651BD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rot="16200000" flipH="1">
            <a:off x="7103626" y="-258597"/>
            <a:ext cx="1279187" cy="32944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3B6B59-697B-489A-8DE7-6DFE8BBF1F7C}"/>
              </a:ext>
            </a:extLst>
          </p:cNvPr>
          <p:cNvSpPr/>
          <p:nvPr/>
        </p:nvSpPr>
        <p:spPr>
          <a:xfrm>
            <a:off x="4285672" y="3038667"/>
            <a:ext cx="1644073" cy="2697018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063804-DBBC-EEF9-5F28-2407EBA382E0}"/>
              </a:ext>
            </a:extLst>
          </p:cNvPr>
          <p:cNvSpPr/>
          <p:nvPr/>
        </p:nvSpPr>
        <p:spPr>
          <a:xfrm>
            <a:off x="1509943" y="3038667"/>
            <a:ext cx="1644073" cy="2697018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75032-E24B-9C50-1958-5CAA521D6BD0}"/>
              </a:ext>
            </a:extLst>
          </p:cNvPr>
          <p:cNvSpPr txBox="1"/>
          <p:nvPr/>
        </p:nvSpPr>
        <p:spPr>
          <a:xfrm>
            <a:off x="4285672" y="2669335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Call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46B6B-4FDE-12A1-9D63-B5790DEF5738}"/>
              </a:ext>
            </a:extLst>
          </p:cNvPr>
          <p:cNvSpPr txBox="1"/>
          <p:nvPr/>
        </p:nvSpPr>
        <p:spPr>
          <a:xfrm>
            <a:off x="1509942" y="2700113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Memory Heap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3D3B8E-309D-31F0-72C7-9C1FB5A6534C}"/>
              </a:ext>
            </a:extLst>
          </p:cNvPr>
          <p:cNvSpPr/>
          <p:nvPr/>
        </p:nvSpPr>
        <p:spPr>
          <a:xfrm>
            <a:off x="8602498" y="3038667"/>
            <a:ext cx="1644073" cy="2697018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A00356-7A7F-7729-6B80-0DC1558702E5}"/>
              </a:ext>
            </a:extLst>
          </p:cNvPr>
          <p:cNvSpPr txBox="1"/>
          <p:nvPr/>
        </p:nvSpPr>
        <p:spPr>
          <a:xfrm>
            <a:off x="8602498" y="2669335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775499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059068-3791-EC35-5F0E-8AED93AC4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1C76914-CB15-4D05-F25F-ED65F9CBF4B3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D04B69-B14B-8C97-796D-357890911716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C15A27D-C387-0B5E-384C-D931533179E3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28668BB3-C433-FB57-9ECF-DAE13D345AE1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0B93D7B-482F-2461-C7FF-2E7E8E54BAA6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4FFF52B-D156-0028-91D3-0A358465D3CB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18F1E342-7445-D759-9D40-B5952E22C486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174E79-2602-7586-72B1-BFBB4BAF4FE7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96B00A2-903A-12AE-AE7C-C63072221BA3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87CDAB43-13A3-4CDB-B6F5-C8AA13B6A8B5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B3C4220-E7D3-71AC-062D-2AD2852C6558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09355F4-B439-4CCD-A192-3A1177B4C589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8EE8BA-5F19-E6B1-C71D-DAD3D03CA98C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5787B2-4953-36E5-E4E0-85AD641BFD87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F3D60A-43BA-CE1F-371D-27F4F32AE034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204152-5715-A9D5-A1D6-6B9730237179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85FB4D-18E1-A18D-3B84-2F85E4CAA3B1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833A6B-1401-E7EE-E219-ACCBD39D7BE5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A41AC9-A848-AFC5-10F9-587A3E2012CD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console.log(“First”)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140ABFB-5F36-72FE-8105-86664829ED7A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CF434B-CB5C-5A06-412F-EBB4B7E9A1FA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FD0223-0F19-7CB4-E8F7-89232C0988A9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EB6129-11BB-87D7-A9B6-BCE696029D54}"/>
              </a:ext>
            </a:extLst>
          </p:cNvPr>
          <p:cNvSpPr/>
          <p:nvPr/>
        </p:nvSpPr>
        <p:spPr>
          <a:xfrm>
            <a:off x="6636236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331DB7-CA53-CE24-FE17-009C4DA56A37}"/>
              </a:ext>
            </a:extLst>
          </p:cNvPr>
          <p:cNvSpPr txBox="1"/>
          <p:nvPr/>
        </p:nvSpPr>
        <p:spPr>
          <a:xfrm>
            <a:off x="295564" y="5424875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C45A2F8-E10F-89AD-E5EB-DC9D8645DEC7}"/>
              </a:ext>
            </a:extLst>
          </p:cNvPr>
          <p:cNvSpPr/>
          <p:nvPr/>
        </p:nvSpPr>
        <p:spPr>
          <a:xfrm>
            <a:off x="10110647" y="3911559"/>
            <a:ext cx="1089998" cy="9421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>
                <a:solidFill>
                  <a:schemeClr val="tx1"/>
                </a:solidFill>
              </a:rPr>
              <a:t>()=&gt;{  console.log(</a:t>
            </a:r>
            <a:br>
              <a:rPr lang="en-US" sz="1050" b="1">
                <a:solidFill>
                  <a:schemeClr val="tx1"/>
                </a:solidFill>
              </a:rPr>
            </a:br>
            <a:r>
              <a:rPr lang="en-US" sz="1050" b="1">
                <a:solidFill>
                  <a:schemeClr val="tx1"/>
                </a:solidFill>
              </a:rPr>
              <a:t>“Second”</a:t>
            </a:r>
            <a:br>
              <a:rPr lang="en-US" sz="1050" b="1">
                <a:solidFill>
                  <a:schemeClr val="tx1"/>
                </a:solidFill>
              </a:rPr>
            </a:br>
            <a:r>
              <a:rPr lang="en-US" sz="1050" b="1">
                <a:solidFill>
                  <a:schemeClr val="tx1"/>
                </a:solidFill>
              </a:rPr>
              <a:t>   )</a:t>
            </a:r>
          </a:p>
          <a:p>
            <a:r>
              <a:rPr lang="en-US" sz="1050" b="1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2B87F5-E845-FD90-FD88-AE32C9B6B5D2}"/>
              </a:ext>
            </a:extLst>
          </p:cNvPr>
          <p:cNvSpPr txBox="1"/>
          <p:nvPr/>
        </p:nvSpPr>
        <p:spPr>
          <a:xfrm>
            <a:off x="295564" y="5648037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1532357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4691AF-30E2-76D0-C740-68E6820E3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B8E98BA-6981-502B-9D1F-912A4D4B71F1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AE7039-33BA-E421-8E2A-FC12D306CEE1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77C9627-ED6C-8120-CA51-B6BFE884B754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2E3EDBBB-E532-98A3-5A4D-73412139FFCC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5400E7E-C617-D6B8-D676-C51D4AE9E881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A609263-CCCC-D2B9-0FC3-9A29FDC4C9C6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C7C47FFB-B711-B01F-D160-C510655B1B10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65DEB7F-4B31-5F5E-931C-C8FBE7C18C7D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D54075B8-9AA7-9583-85FC-0EC7B857E0C2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FFB60458-1E89-ED70-01AE-6221A6E82AEF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4DC43EC-39B1-17F3-3B89-E3A8119AA190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88B701B-18FA-7DBF-72E2-24297089EC6E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A2F19F-4587-DA51-9B03-F988D580C16C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089171-3176-60C0-FBE1-89D1463ACA5E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E283DC-EFB1-2404-5D8C-45960314F4A5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CF4FC1-BD1D-AFC6-04F5-2DC9FA26148A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B699E5-2BEF-B42C-FA25-8D6BA540D45E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99B188-DD9F-D168-131A-4D3C919DABE8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E7B01C2-42AC-B458-040F-14E9754023B7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console.log(“First”)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7C61A1B-DEC2-D3A9-FE01-EC669E4FE3A3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159D07-6109-5283-96BA-1A121F54DF27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BE558E-CD9C-6256-AB68-5C052C875B07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513EDA8-6088-38F6-4841-64E0BE1D828A}"/>
              </a:ext>
            </a:extLst>
          </p:cNvPr>
          <p:cNvSpPr/>
          <p:nvPr/>
        </p:nvSpPr>
        <p:spPr>
          <a:xfrm>
            <a:off x="6636236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F92147-7CC4-E141-AC5B-6BACAE6B9BAD}"/>
              </a:ext>
            </a:extLst>
          </p:cNvPr>
          <p:cNvSpPr txBox="1"/>
          <p:nvPr/>
        </p:nvSpPr>
        <p:spPr>
          <a:xfrm>
            <a:off x="295564" y="5424875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B200535-AAF8-893F-C707-68C6B4D11C6E}"/>
              </a:ext>
            </a:extLst>
          </p:cNvPr>
          <p:cNvSpPr/>
          <p:nvPr/>
        </p:nvSpPr>
        <p:spPr>
          <a:xfrm>
            <a:off x="10110647" y="3911559"/>
            <a:ext cx="1089998" cy="9421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>
                <a:solidFill>
                  <a:schemeClr val="tx1"/>
                </a:solidFill>
              </a:rPr>
              <a:t>()=&gt;{  console.log(</a:t>
            </a:r>
            <a:br>
              <a:rPr lang="en-US" sz="1050" b="1">
                <a:solidFill>
                  <a:schemeClr val="tx1"/>
                </a:solidFill>
              </a:rPr>
            </a:br>
            <a:r>
              <a:rPr lang="en-US" sz="1050" b="1">
                <a:solidFill>
                  <a:schemeClr val="tx1"/>
                </a:solidFill>
              </a:rPr>
              <a:t>“Second”</a:t>
            </a:r>
            <a:br>
              <a:rPr lang="en-US" sz="1050" b="1">
                <a:solidFill>
                  <a:schemeClr val="tx1"/>
                </a:solidFill>
              </a:rPr>
            </a:br>
            <a:r>
              <a:rPr lang="en-US" sz="1050" b="1">
                <a:solidFill>
                  <a:schemeClr val="tx1"/>
                </a:solidFill>
              </a:rPr>
              <a:t>   )</a:t>
            </a:r>
          </a:p>
          <a:p>
            <a:r>
              <a:rPr lang="en-US" sz="1050" b="1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9241D5-7271-2C32-6991-88EB1F0162E6}"/>
              </a:ext>
            </a:extLst>
          </p:cNvPr>
          <p:cNvSpPr txBox="1"/>
          <p:nvPr/>
        </p:nvSpPr>
        <p:spPr>
          <a:xfrm>
            <a:off x="295564" y="5648037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Third</a:t>
            </a:r>
          </a:p>
        </p:txBody>
      </p:sp>
      <p:sp>
        <p:nvSpPr>
          <p:cNvPr id="25" name="Callout: Double Bent Line with No Border 24">
            <a:extLst>
              <a:ext uri="{FF2B5EF4-FFF2-40B4-BE49-F238E27FC236}">
                <a16:creationId xmlns:a16="http://schemas.microsoft.com/office/drawing/2014/main" id="{D57017CB-217F-4E25-CB8F-388DD5EA8F82}"/>
              </a:ext>
            </a:extLst>
          </p:cNvPr>
          <p:cNvSpPr/>
          <p:nvPr/>
        </p:nvSpPr>
        <p:spPr>
          <a:xfrm>
            <a:off x="1526445" y="2365705"/>
            <a:ext cx="1364062" cy="732022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9247"/>
              <a:gd name="adj6" fmla="val -41721"/>
              <a:gd name="adj7" fmla="val -52328"/>
              <a:gd name="adj8" fmla="val -48283"/>
            </a:avLst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Readex Pro" pitchFamily="2" charset="-78"/>
                <a:cs typeface="Readex Pro" pitchFamily="2" charset="-78"/>
              </a:rPr>
              <a:t>Waits for callback from Libuv</a:t>
            </a:r>
          </a:p>
        </p:txBody>
      </p:sp>
    </p:spTree>
    <p:extLst>
      <p:ext uri="{BB962C8B-B14F-4D97-AF65-F5344CB8AC3E}">
        <p14:creationId xmlns:p14="http://schemas.microsoft.com/office/powerpoint/2010/main" val="949036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79F8DC-ED34-D3D5-E4D2-8156AC060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5769E0B-5DCF-62B8-2CFD-03A9DDA4050C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86AE38-63AF-4774-F627-17DADFE84E56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02BC521-3B86-6C8C-E7CC-1ACB83CEB631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847B13FF-5688-1DA5-CE02-8C0727F2B002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4377407-E33E-C445-8FF2-B2F715F44DD5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0124BB3-478E-537D-101D-C32B7074F83B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F9BC4B47-2254-7AF3-D3EF-D1ACA33DBEBC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79395FE-AE41-AFA4-FDE3-7D2F4C8BB45B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A854076B-6CC4-543C-9CD6-37E0BD74F0B5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3C9C2917-B137-52E5-37E3-410AE3F8DCE7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85A098F-F810-CEC1-E147-AF97CD337C21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6438C15-1A4A-5276-6E3D-09E7B2819843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71C4CF-7977-FD9C-73B4-FBFEE788A8CB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0B23D6-D6F3-7536-9760-D1ECFF6B2CC0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05BBC5-6EA9-8911-C711-96D70988FA5E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4416271-204A-4886-95F6-63FB38E0A1DE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F156E3-BA12-63A7-A733-3A12DBFBE7D7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D43D8D-5CCA-F735-A5B3-AA19D07E724A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20469A-366E-FD77-251A-2A0C7BC0CA21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console.log(“First”)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8BAD4D-EA41-EE36-3113-A059C34AE2C4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435294-6E82-B03B-818C-962195E084A3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E07966-DF76-550C-9CC5-1A228EC03387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05165-13EA-BDF1-C26D-3CED6D6A9765}"/>
              </a:ext>
            </a:extLst>
          </p:cNvPr>
          <p:cNvSpPr/>
          <p:nvPr/>
        </p:nvSpPr>
        <p:spPr>
          <a:xfrm>
            <a:off x="6636236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06C5DF-D66F-0FE3-6796-B31B72FFBFE9}"/>
              </a:ext>
            </a:extLst>
          </p:cNvPr>
          <p:cNvSpPr txBox="1"/>
          <p:nvPr/>
        </p:nvSpPr>
        <p:spPr>
          <a:xfrm>
            <a:off x="295564" y="5424875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A7D771-09D8-49C3-F324-74D23FBE7855}"/>
              </a:ext>
            </a:extLst>
          </p:cNvPr>
          <p:cNvSpPr txBox="1"/>
          <p:nvPr/>
        </p:nvSpPr>
        <p:spPr>
          <a:xfrm>
            <a:off x="295564" y="5648037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Third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0D241B1-D770-3F57-DC1E-F6E50B733690}"/>
              </a:ext>
            </a:extLst>
          </p:cNvPr>
          <p:cNvSpPr/>
          <p:nvPr/>
        </p:nvSpPr>
        <p:spPr>
          <a:xfrm>
            <a:off x="6636235" y="4244462"/>
            <a:ext cx="1043709" cy="2401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callback()</a:t>
            </a:r>
          </a:p>
        </p:txBody>
      </p:sp>
    </p:spTree>
    <p:extLst>
      <p:ext uri="{BB962C8B-B14F-4D97-AF65-F5344CB8AC3E}">
        <p14:creationId xmlns:p14="http://schemas.microsoft.com/office/powerpoint/2010/main" val="92411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334168-235D-C7F5-229F-C5E60AC86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DC932-BABE-EBF8-1AC9-F9161525A78E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B2D95F-1ECF-FE60-7461-9FF9E96C593F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AB7DABC-8F88-7F6B-8B25-0F35B157C636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EB20301A-FAC4-C793-6503-D6CA71282EF6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9942E0D-4388-EDEC-22A1-59CB4457F2B0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FC7C53D-3BCB-A099-9D5F-3F18D8C63127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9C26AFA6-FDCC-57B1-046D-4E53EBD49605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FA1FF5-327A-4D23-7BA2-F520D2F88E18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A51D6CC2-5780-1142-0464-B6F9C3722485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380E83B3-EFFA-2A1C-AA53-81301A11CF87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87D87BD-2652-B267-1DC5-852E1DE7D21C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1B6FF77-C5BC-CB35-D4B1-BB48799B121E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F57340-9C92-DA41-6708-3E86C661BE63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D352E2-B43B-820D-2CA4-95A403057144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EE8E03-E7F4-A3A3-4007-173EBB09FAD1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A1962B4-1AA4-827E-C909-1460A82EBC17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3F07EBE-D090-BA2A-6F56-96985066C2C6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A40280-7264-0EF9-1F69-ADDB90EC2A15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0D995BF-17A7-5C63-FED8-4D3D5A064217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console.log(“First”)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A32A4F8-0A18-2BB2-A83B-45DBA7BA0003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2504A9-1B85-40D9-F6C6-71ED2EC0863E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109EB7-7DD7-9109-D3A7-53EE6AFC268B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9AFC2C1-374B-3F66-36B3-5083F125FEEA}"/>
              </a:ext>
            </a:extLst>
          </p:cNvPr>
          <p:cNvSpPr/>
          <p:nvPr/>
        </p:nvSpPr>
        <p:spPr>
          <a:xfrm>
            <a:off x="6636236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42ECE0-5A94-8013-91CD-F0D4BC401891}"/>
              </a:ext>
            </a:extLst>
          </p:cNvPr>
          <p:cNvSpPr txBox="1"/>
          <p:nvPr/>
        </p:nvSpPr>
        <p:spPr>
          <a:xfrm>
            <a:off x="295564" y="5424875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A73C58-E0FB-1ABF-A758-783B7C5237A7}"/>
              </a:ext>
            </a:extLst>
          </p:cNvPr>
          <p:cNvSpPr txBox="1"/>
          <p:nvPr/>
        </p:nvSpPr>
        <p:spPr>
          <a:xfrm>
            <a:off x="295564" y="5648037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Third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A7E57EE-4C04-C6AA-493B-2052D8D1DB27}"/>
              </a:ext>
            </a:extLst>
          </p:cNvPr>
          <p:cNvSpPr/>
          <p:nvPr/>
        </p:nvSpPr>
        <p:spPr>
          <a:xfrm>
            <a:off x="6636235" y="4244462"/>
            <a:ext cx="1043709" cy="2401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callback()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FFBE44-E41F-5A0B-ADC9-4C5CEF21278F}"/>
              </a:ext>
            </a:extLst>
          </p:cNvPr>
          <p:cNvSpPr txBox="1"/>
          <p:nvPr/>
        </p:nvSpPr>
        <p:spPr>
          <a:xfrm>
            <a:off x="295564" y="5863902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132977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28102F-7CB9-F4FF-1D90-FEC2ACBE4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2385F54-E46F-16CC-8DDC-B494883CA364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42B7D9D-4ACD-C4A1-6A68-D2E662F4E825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3AA971A-DD39-0D20-DDBD-7D76E9751C45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299A4EF9-6AE9-63C4-E265-0C08FDCC3B2E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9E60E83-590D-D0DF-D543-4FDE122F363A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AFBF6E7-90A8-D91C-E45F-EE427F8FD5CE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C189675C-3570-E43B-18C6-165C8FBBC0C4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83F63D6-CCA3-8CC4-08B4-547EAA3E3B00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EF770A61-6E71-2982-0B4A-489B4B549135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29504535-69B1-3D54-4E03-E50119F28977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D6A5418-4807-A437-2A7F-6C6287BCB2E7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BB57046-79D2-A337-8B46-99DBFF08A307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3A40F8-F810-F6A0-F0FA-2954CBB06151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B9B7C7-36D7-B475-85A1-CCE49E8B8276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A075EE-A05D-4243-B8E4-C25A65306136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D75AE9C-C9D1-FA12-0150-12E4380627D8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DF66391-5E01-6A61-4EAA-947DA7808FE1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6A0EEA-2B90-3637-923D-63552EB27F6E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D2CD20-9509-0279-7D07-A3E9C8789E6E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console.log(“First”)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9BF755D-78D4-0C5A-8A2C-CEEA9994D0F5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60170-B629-EE9D-F114-54721CC9AED6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3F8B86-0A4E-6B05-AC9A-5F810EF3C91E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31B0D37-B8F2-BA4A-199D-4A9FDDBC94C1}"/>
              </a:ext>
            </a:extLst>
          </p:cNvPr>
          <p:cNvSpPr/>
          <p:nvPr/>
        </p:nvSpPr>
        <p:spPr>
          <a:xfrm>
            <a:off x="6636236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C9123-C843-5C25-2001-F0038669E0D1}"/>
              </a:ext>
            </a:extLst>
          </p:cNvPr>
          <p:cNvSpPr txBox="1"/>
          <p:nvPr/>
        </p:nvSpPr>
        <p:spPr>
          <a:xfrm>
            <a:off x="295564" y="5424875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18266E-7BB0-5C6F-D558-156805B870EF}"/>
              </a:ext>
            </a:extLst>
          </p:cNvPr>
          <p:cNvSpPr txBox="1"/>
          <p:nvPr/>
        </p:nvSpPr>
        <p:spPr>
          <a:xfrm>
            <a:off x="295564" y="5648037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Third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587D81-12C7-51E1-19C6-60E625634992}"/>
              </a:ext>
            </a:extLst>
          </p:cNvPr>
          <p:cNvSpPr txBox="1"/>
          <p:nvPr/>
        </p:nvSpPr>
        <p:spPr>
          <a:xfrm>
            <a:off x="295564" y="5863902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4531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CE5506-B083-3D8E-AB45-CB882B859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8CED717-4EE7-93FF-3E5A-CC57A55AA47D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D17307-213A-763A-2F9A-6515BA62BBDC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D9136BF-8FFD-ABF9-237D-32849FF58E5B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36567E35-10D4-A967-5B54-F72F84241511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D4B221-E316-58D5-77FE-C8251883C871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8D41A55-C059-9D20-6667-B46CE6D74587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1E1C1A4C-E5A4-4273-EE32-EA9A844B8F8F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3B4E945-2925-66CB-11C0-D2ECA98AAA4A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0A64AC7-E30D-7F84-3BE8-89F19EAE79BE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763C7A7-EEFA-F8EF-9490-F87E423688D8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DCD732B-99B4-6DD5-30A3-495A4CDB5FE6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A151577-BDD7-3048-1150-783349A1F5C4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8952E8-33C9-BED4-513C-637B1D44ED32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63631C-D926-32FB-B756-7B63DEED034C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EA76E7-6D6B-FEA4-34F4-0EDC4BC172C1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9979234-2B2F-4EA1-5FDE-95481797826D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81D79C-7DDD-E837-CB59-3142D61684D0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DBF31B-E0CA-D54A-31FE-9C43CDFB9244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0B517A-E545-E765-B445-7A78E938887F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console.log(“First”)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C310D4-526D-F139-B5D6-9C8AD505A5BE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35B87-E735-95BD-06D2-B420C569C2DC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0DAF2B-BEAC-ABCF-36CA-ACBD3AF51C33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7EED89-1B13-49B4-7996-2F099CD2F930}"/>
              </a:ext>
            </a:extLst>
          </p:cNvPr>
          <p:cNvSpPr txBox="1"/>
          <p:nvPr/>
        </p:nvSpPr>
        <p:spPr>
          <a:xfrm>
            <a:off x="295564" y="5424875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89A753-5D91-9E18-D7D9-C4366BFF6671}"/>
              </a:ext>
            </a:extLst>
          </p:cNvPr>
          <p:cNvSpPr txBox="1"/>
          <p:nvPr/>
        </p:nvSpPr>
        <p:spPr>
          <a:xfrm>
            <a:off x="295564" y="5648037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Third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9690D7-6CB8-4F10-4EDC-EB7864E2D6F2}"/>
              </a:ext>
            </a:extLst>
          </p:cNvPr>
          <p:cNvSpPr txBox="1"/>
          <p:nvPr/>
        </p:nvSpPr>
        <p:spPr>
          <a:xfrm>
            <a:off x="295564" y="5863902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4180109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1246C6-18B1-CD74-4DC5-511F5A999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4537772-E76C-7ADA-802F-A93DF67802F9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7AEBD6-0117-6279-F681-EE7186F3514A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023B6E6-4046-929A-269F-151351E11194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BFB97D47-2622-69C9-CE3F-562167466CD1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4FBC8C1-1C86-CC77-65B9-B92D06AB9291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F59D855-FEAB-FF5B-6116-4A875866F272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EFCD5B4F-480C-146C-C221-ACE90AD792DA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6C7C0F-8BF6-6AF9-7CB8-E4DFA8D7A10D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9E320CC-4C1F-A20E-1D80-E492F6B93C08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E7752E6A-4B03-A876-54D6-2F483CCB6B83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B455459-204A-508B-C355-6FB27ACDB966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5442409-C0DA-2ACD-75F4-D4B55DB5E3E7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24F241-4433-E539-5BB3-36658BD40B14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8B3EE6-1341-738F-6458-B5961123E392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0C57A1-51A1-BF14-10D7-CCED569E9D0A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6E1D628-E26A-3970-5457-8D7BBC9E218F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D5AD93-049A-AC37-425C-0DC07A39FB09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0486CE-347C-75AA-8BF8-02D949D2CC2D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C10EF-54ED-D457-3462-85338ABB5813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console.log(“First”)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120ECD-9BD5-0552-CD5C-58132D7DCB58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F50B0C-756D-F36A-274E-92369EAE01D3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972884-13BB-F38D-8546-A9B4C8C23562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D2834C-B069-ABDF-6448-B4C4900A6FAC}"/>
              </a:ext>
            </a:extLst>
          </p:cNvPr>
          <p:cNvSpPr txBox="1"/>
          <p:nvPr/>
        </p:nvSpPr>
        <p:spPr>
          <a:xfrm>
            <a:off x="295564" y="5424875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B354D3-1D9C-3A55-BED7-C494C0170E8F}"/>
              </a:ext>
            </a:extLst>
          </p:cNvPr>
          <p:cNvSpPr txBox="1"/>
          <p:nvPr/>
        </p:nvSpPr>
        <p:spPr>
          <a:xfrm>
            <a:off x="295564" y="5648037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Third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271D0-4638-2C2A-40B9-23470BD35083}"/>
              </a:ext>
            </a:extLst>
          </p:cNvPr>
          <p:cNvSpPr txBox="1"/>
          <p:nvPr/>
        </p:nvSpPr>
        <p:spPr>
          <a:xfrm>
            <a:off x="295564" y="5863902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Second</a:t>
            </a:r>
          </a:p>
        </p:txBody>
      </p:sp>
      <p:sp>
        <p:nvSpPr>
          <p:cNvPr id="24" name="Callout: Double Bent Line with Border and Accent Bar 23">
            <a:extLst>
              <a:ext uri="{FF2B5EF4-FFF2-40B4-BE49-F238E27FC236}">
                <a16:creationId xmlns:a16="http://schemas.microsoft.com/office/drawing/2014/main" id="{3DE14185-5603-98CA-FFA4-984D1B31472B}"/>
              </a:ext>
            </a:extLst>
          </p:cNvPr>
          <p:cNvSpPr/>
          <p:nvPr/>
        </p:nvSpPr>
        <p:spPr>
          <a:xfrm flipH="1">
            <a:off x="1695374" y="4151000"/>
            <a:ext cx="1543733" cy="563419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01488"/>
              <a:gd name="adj8" fmla="val -77023"/>
            </a:avLst>
          </a:prstGeom>
          <a:ln w="19050"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If no longer referenced remove it</a:t>
            </a:r>
          </a:p>
        </p:txBody>
      </p:sp>
    </p:spTree>
    <p:extLst>
      <p:ext uri="{BB962C8B-B14F-4D97-AF65-F5344CB8AC3E}">
        <p14:creationId xmlns:p14="http://schemas.microsoft.com/office/powerpoint/2010/main" val="1762880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67D713-0989-3FAD-322A-D7CFE84C9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47F928B-DD8A-2506-B2A4-3F146D17E05E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97A41E-7BDF-BAFB-E5CB-764F8485B629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13D1785-BD4A-60F2-D14F-C7F7BD30BD09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A4475C93-7705-0291-6559-05E44F96AB37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D6A3051-2F47-E243-4689-B56A2E33CC39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C48D14F-B3D9-6CAB-2F62-2EF364537042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CDBB303B-7A66-8151-F2AE-800928AF90D1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4890463-D4F2-C3B0-A2C5-75D879AF1070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9EC9806F-9F1F-B042-98C9-337F916D378E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E8DB0EC7-0A0D-3207-8ED9-C612F0979A27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7D22174-B920-7180-D51E-56089862CF29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A96E46F-9176-984E-6E97-30880CD8DB9B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8089FA-C1D3-9DA0-8684-1470B581E632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562ED3-E6E0-34AA-35BB-FD55FC3E9A76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3EBCDB-CD59-F454-159A-343D2B2BC75E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5D82543-BED7-8C81-DD2A-D4C23D6B8F76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E2F107-F5E6-28E0-9F64-E6524AD9BFDA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B3E220-E747-5DB6-E4B4-3658D60455E8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D917D64-0DF8-84A9-3865-CF5C413A6175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console.log(“First”)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F4B78C-5539-5AC2-8ABD-9FE3E9495B4C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5A87AD-FFDB-01DC-A43F-BFF0A39751EE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3D592C-D5D3-852B-8AB4-89CCA5E91745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ECCAA7-906B-ED00-AFEE-4AF1EB55B482}"/>
              </a:ext>
            </a:extLst>
          </p:cNvPr>
          <p:cNvSpPr txBox="1"/>
          <p:nvPr/>
        </p:nvSpPr>
        <p:spPr>
          <a:xfrm>
            <a:off x="295564" y="5424875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057172-903F-EDBF-DF58-DC1B0659FF8A}"/>
              </a:ext>
            </a:extLst>
          </p:cNvPr>
          <p:cNvSpPr txBox="1"/>
          <p:nvPr/>
        </p:nvSpPr>
        <p:spPr>
          <a:xfrm>
            <a:off x="295564" y="5648037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Third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6A1E57-AADE-6E74-C194-E97C504D9AF7}"/>
              </a:ext>
            </a:extLst>
          </p:cNvPr>
          <p:cNvSpPr txBox="1"/>
          <p:nvPr/>
        </p:nvSpPr>
        <p:spPr>
          <a:xfrm>
            <a:off x="295564" y="5863902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402896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F34591-353A-B90D-4F90-E934EF4B5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76461-AB21-BB97-84E0-1DD237A51744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DABA8E-D859-A7C8-0072-BC63B9711BDD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4924E08-A5E3-794C-6B69-FBD8F4D8D92E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2C9C76BC-6769-E539-41CC-F9E75D178298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2087A9B-7D7D-5FC8-81AD-465789A0619C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4E050B8-AC53-50A5-9049-635275AA22E2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A39470CF-C287-7169-A56E-4C7BAA272E87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D2EEB1-DC50-2EDB-02E1-E557398F98CE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39C72F32-A186-3B64-C267-3E3F2A9FE0B7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1A3D828-391C-1415-34C8-442EF4B8BFB8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ABB8066-9E0A-1218-D2E8-F44666B8204D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AACCB1B-4CB2-14AB-1922-50DD4DE55A3E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5D60F4-80C0-173A-B4A9-2E58CD7EEA21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734FC9-6BE4-DBE1-8012-F0F6979D32C2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775047-F37C-AF25-999D-6E41E0235E20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087101-D41C-0EF0-3B37-447E1FB72C74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27D339-BC18-CA1F-C913-340885B74960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400725-5256-C8E5-02AC-779D6E5CE8B9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C82629-3F31-9879-F1B4-3C3886335A15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console.log(“First”)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</a:t>
            </a:r>
            <a:r>
              <a:rPr lang="en-US" sz="1400" b="1">
                <a:solidFill>
                  <a:schemeClr val="bg1"/>
                </a:solidFill>
              </a:rPr>
              <a:t>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1294B0-45E0-F87F-E556-5CA598512E4F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8F4D2A-88AB-F1F5-FCCA-3C6B0E89A45C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E4828F-CB95-E063-04ED-B7A07579BC14}"/>
              </a:ext>
            </a:extLst>
          </p:cNvPr>
          <p:cNvSpPr txBox="1"/>
          <p:nvPr/>
        </p:nvSpPr>
        <p:spPr>
          <a:xfrm>
            <a:off x="295564" y="5424875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361AB5-0120-E300-BFBD-1724B892B070}"/>
              </a:ext>
            </a:extLst>
          </p:cNvPr>
          <p:cNvSpPr txBox="1"/>
          <p:nvPr/>
        </p:nvSpPr>
        <p:spPr>
          <a:xfrm>
            <a:off x="295564" y="5648037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Third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E6677E-FFDA-8293-A366-2695DFD2E826}"/>
              </a:ext>
            </a:extLst>
          </p:cNvPr>
          <p:cNvSpPr txBox="1"/>
          <p:nvPr/>
        </p:nvSpPr>
        <p:spPr>
          <a:xfrm>
            <a:off x="295564" y="5863902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1548393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B4AE8-0A0B-AD76-6093-0DD86EAE4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5600A32-495A-FEF0-5A26-82F98C301F9D}"/>
              </a:ext>
            </a:extLst>
          </p:cNvPr>
          <p:cNvGrpSpPr/>
          <p:nvPr/>
        </p:nvGrpSpPr>
        <p:grpSpPr>
          <a:xfrm>
            <a:off x="543271" y="204187"/>
            <a:ext cx="11105457" cy="6480698"/>
            <a:chOff x="1206229" y="1613602"/>
            <a:chExt cx="5739319" cy="378524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5153F5B-C86F-9C98-A494-8F26638F3D70}"/>
                </a:ext>
              </a:extLst>
            </p:cNvPr>
            <p:cNvSpPr/>
            <p:nvPr/>
          </p:nvSpPr>
          <p:spPr>
            <a:xfrm>
              <a:off x="1206229" y="1848255"/>
              <a:ext cx="5739319" cy="3550596"/>
            </a:xfrm>
            <a:prstGeom prst="roundRect">
              <a:avLst>
                <a:gd name="adj" fmla="val 5434"/>
              </a:avLst>
            </a:pr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bg2">
                    <a:lumMod val="10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</a:gradFill>
            <a:ln w="12700">
              <a:solidFill>
                <a:schemeClr val="bg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604E4F87-A190-071A-E8C6-A7B9A26DEACD}"/>
                </a:ext>
              </a:extLst>
            </p:cNvPr>
            <p:cNvSpPr/>
            <p:nvPr/>
          </p:nvSpPr>
          <p:spPr>
            <a:xfrm>
              <a:off x="2684087" y="1613602"/>
              <a:ext cx="2884494" cy="234654"/>
            </a:xfrm>
            <a:prstGeom prst="round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Readex Pro" pitchFamily="2" charset="-78"/>
                  <a:cs typeface="Readex Pro" pitchFamily="2" charset="-78"/>
                </a:rPr>
                <a:t>Libuv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33ED16-6432-7CF9-6F4C-DC0903B1054B}"/>
              </a:ext>
            </a:extLst>
          </p:cNvPr>
          <p:cNvSpPr/>
          <p:nvPr/>
        </p:nvSpPr>
        <p:spPr>
          <a:xfrm>
            <a:off x="4641542" y="3222594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rPr>
              <a:t>( setTimeout / setInterval)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B386FB-DE95-E868-680D-D79630D420AB}"/>
              </a:ext>
            </a:extLst>
          </p:cNvPr>
          <p:cNvSpPr/>
          <p:nvPr/>
        </p:nvSpPr>
        <p:spPr>
          <a:xfrm>
            <a:off x="4641542" y="3868409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rPr>
              <a:t>( like http / readFile)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275834-A97C-5716-3BB2-7CE3B60F4F4A}"/>
              </a:ext>
            </a:extLst>
          </p:cNvPr>
          <p:cNvSpPr/>
          <p:nvPr/>
        </p:nvSpPr>
        <p:spPr>
          <a:xfrm>
            <a:off x="4641542" y="4514224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rPr>
              <a:t>( setImmediate 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EFEFA3-DCC0-9435-B8A9-63F9789C36DA}"/>
              </a:ext>
            </a:extLst>
          </p:cNvPr>
          <p:cNvSpPr/>
          <p:nvPr/>
        </p:nvSpPr>
        <p:spPr>
          <a:xfrm>
            <a:off x="4641542" y="5160039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eadex Pro Medium" pitchFamily="2" charset="-78"/>
                <a:cs typeface="Readex Pro Medium" pitchFamily="2" charset="-78"/>
              </a:rPr>
              <a:t>( close handlers 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0E4A8E-EF36-79AB-8C33-5E78E7F7D3E3}"/>
              </a:ext>
            </a:extLst>
          </p:cNvPr>
          <p:cNvGrpSpPr/>
          <p:nvPr/>
        </p:nvGrpSpPr>
        <p:grpSpPr>
          <a:xfrm>
            <a:off x="4641542" y="1196865"/>
            <a:ext cx="2908917" cy="1907921"/>
            <a:chOff x="4641542" y="815125"/>
            <a:chExt cx="2908917" cy="19079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4AB9402-4B83-FA87-BAA9-17EC707A7AA2}"/>
                </a:ext>
              </a:extLst>
            </p:cNvPr>
            <p:cNvGrpSpPr/>
            <p:nvPr/>
          </p:nvGrpSpPr>
          <p:grpSpPr>
            <a:xfrm>
              <a:off x="4641542" y="815125"/>
              <a:ext cx="2908917" cy="1907921"/>
              <a:chOff x="4492098" y="815126"/>
              <a:chExt cx="2908917" cy="1590723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8B28ACB-0E42-96ED-5B31-F2DE9C355D3E}"/>
                  </a:ext>
                </a:extLst>
              </p:cNvPr>
              <p:cNvSpPr/>
              <p:nvPr/>
            </p:nvSpPr>
            <p:spPr>
              <a:xfrm>
                <a:off x="4492098" y="815126"/>
                <a:ext cx="2908917" cy="1590723"/>
              </a:xfrm>
              <a:prstGeom prst="roundRect">
                <a:avLst>
                  <a:gd name="adj" fmla="val 9298"/>
                </a:avLst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Readex Pro Medium" pitchFamily="2" charset="-78"/>
                  <a:cs typeface="Readex Pro Medium" pitchFamily="2" charset="-78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5E0900-C9C5-E3D0-DD15-3CFE0D552340}"/>
                  </a:ext>
                </a:extLst>
              </p:cNvPr>
              <p:cNvSpPr txBox="1"/>
              <p:nvPr/>
            </p:nvSpPr>
            <p:spPr>
              <a:xfrm>
                <a:off x="4492098" y="834145"/>
                <a:ext cx="2908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Readex Pro Medium" pitchFamily="2" charset="-78"/>
                    <a:cs typeface="Readex Pro Medium" pitchFamily="2" charset="-78"/>
                  </a:rPr>
                  <a:t>Microtask Queue</a:t>
                </a:r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C09E6BD-24FF-B804-83FA-DFA2854F0483}"/>
                </a:ext>
              </a:extLst>
            </p:cNvPr>
            <p:cNvSpPr/>
            <p:nvPr/>
          </p:nvSpPr>
          <p:spPr>
            <a:xfrm>
              <a:off x="4786542" y="134285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nextTick Queue</a:t>
              </a:r>
            </a:p>
            <a:p>
              <a:pPr algn="ctr"/>
              <a:r>
                <a:rPr 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Readex Pro Medium" pitchFamily="2" charset="-78"/>
                  <a:cs typeface="Readex Pro Medium" pitchFamily="2" charset="-78"/>
                </a:rPr>
                <a:t>process.nextTick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117A50C-4D0C-1AA4-5533-86A37E5E0B46}"/>
                </a:ext>
              </a:extLst>
            </p:cNvPr>
            <p:cNvSpPr/>
            <p:nvPr/>
          </p:nvSpPr>
          <p:spPr>
            <a:xfrm>
              <a:off x="4786542" y="2026292"/>
              <a:ext cx="2618917" cy="49714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  <a:latin typeface="Readex Pro Medium" pitchFamily="2" charset="-78"/>
                  <a:cs typeface="Readex Pro Medium" pitchFamily="2" charset="-78"/>
                </a:rPr>
                <a:t>Promise Queue</a:t>
              </a:r>
            </a:p>
            <a:p>
              <a:pPr algn="ctr"/>
              <a:r>
                <a:rPr 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Readex Pro Medium" pitchFamily="2" charset="-78"/>
                  <a:cs typeface="Readex Pro Medium" pitchFamily="2" charset="-78"/>
                </a:rPr>
                <a:t>promises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F40EE6A-7085-3694-0E5F-07A65AE1799B}"/>
              </a:ext>
            </a:extLst>
          </p:cNvPr>
          <p:cNvSpPr txBox="1"/>
          <p:nvPr/>
        </p:nvSpPr>
        <p:spPr>
          <a:xfrm>
            <a:off x="5273962" y="709645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Priority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D41B78-97CC-D651-AD87-4396C26827EA}"/>
              </a:ext>
            </a:extLst>
          </p:cNvPr>
          <p:cNvSpPr/>
          <p:nvPr/>
        </p:nvSpPr>
        <p:spPr>
          <a:xfrm>
            <a:off x="7622057" y="4040155"/>
            <a:ext cx="1130057" cy="821094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IO Polling</a:t>
            </a:r>
          </a:p>
        </p:txBody>
      </p:sp>
    </p:spTree>
    <p:extLst>
      <p:ext uri="{BB962C8B-B14F-4D97-AF65-F5344CB8AC3E}">
        <p14:creationId xmlns:p14="http://schemas.microsoft.com/office/powerpoint/2010/main" val="125495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F264A2-37DD-4BEA-596E-0B6802A44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2953911-C4EA-F137-56EF-BA03B5220CEC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B175CD-21BD-48F7-D523-169828799827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A326048-A975-FC16-4294-E3856E47F005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FC70DD39-0271-4280-9036-345503F45D1F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F640AF3-38F9-4F1B-0A15-6F4C0A5165F4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07A76D6-960A-9C97-F5D8-140ADF36E1FB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6D1FFE00-A0F3-9DBF-5C75-9FA759347069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BD16198-BF6F-58EF-2896-9D4FCD215B0B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C5B23F62-EF2D-AB94-A737-D64440B5E852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63E963F1-600F-4064-4755-F6A03C8507B7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23DCDC3-8A08-C56A-C088-1EE5BF2178A5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05171B7-E5B4-E88D-A410-57CDC226735D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00447F-75C6-F987-4444-B536D136BBED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E4F05E-0E96-F094-57BA-7B6B438E43F6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4D1038-E4E7-8015-D63F-700565EB4D8E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D21D22C-FB86-4534-5A29-C93067A280D8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647600-A445-284D-B9A6-0C6850AC1413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04F32B-15EC-AD33-AD07-6A8069731F03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9F3ACD-78E8-51C2-00EF-469930C0DCA4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console.log(“First”)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A936C0F-0AD8-1595-8719-0059E4007E1C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CF06D7-E32A-D870-13A4-4205318F1FD7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978491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39E5C4-7A93-F80D-977C-EDEA22AE4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A65902-F1BF-DFB0-C0EC-9A97AF4025C7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1F99B27A-A9D3-5482-9013-7480530E3C96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2D14D2-A34D-859F-9528-750EC29923EE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56DBCC-AB66-1B0E-4435-2ADC85BA2E67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431B19-A26A-5D04-BD33-418C881B4668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EA47F3-A098-FD00-9989-0089D3AF869D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BC1C7E-CC8C-1241-F96B-60F30076745C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3D0538-7564-7F2E-C4AD-D3E2C206F144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1A9FE4-BD70-353F-2EEC-46043F27C992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A39F90-4FB1-FEBE-B53B-40BC02FC4F07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6F39E41-F162-B115-3B58-73640BD06133}"/>
              </a:ext>
            </a:extLst>
          </p:cNvPr>
          <p:cNvSpPr/>
          <p:nvPr/>
        </p:nvSpPr>
        <p:spPr>
          <a:xfrm>
            <a:off x="7155402" y="220896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11A47E-4BE3-7F96-420C-EB99721F308A}"/>
              </a:ext>
            </a:extLst>
          </p:cNvPr>
          <p:cNvSpPr/>
          <p:nvPr/>
        </p:nvSpPr>
        <p:spPr>
          <a:xfrm>
            <a:off x="7744286" y="221010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CEE01C4-90F3-3315-B8C5-2E958218BF5B}"/>
              </a:ext>
            </a:extLst>
          </p:cNvPr>
          <p:cNvSpPr/>
          <p:nvPr/>
        </p:nvSpPr>
        <p:spPr>
          <a:xfrm>
            <a:off x="8310981" y="2210019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D574FB-E1B1-05A6-34CE-CE4CB3196D1B}"/>
              </a:ext>
            </a:extLst>
          </p:cNvPr>
          <p:cNvSpPr/>
          <p:nvPr/>
        </p:nvSpPr>
        <p:spPr>
          <a:xfrm>
            <a:off x="8899865" y="221115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5694F36-2E5E-A335-7B4F-522B1E5D6295}"/>
              </a:ext>
            </a:extLst>
          </p:cNvPr>
          <p:cNvSpPr/>
          <p:nvPr/>
        </p:nvSpPr>
        <p:spPr>
          <a:xfrm>
            <a:off x="7848608" y="290644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D294A04-711B-0305-30E6-BB6B294834E8}"/>
              </a:ext>
            </a:extLst>
          </p:cNvPr>
          <p:cNvSpPr/>
          <p:nvPr/>
        </p:nvSpPr>
        <p:spPr>
          <a:xfrm>
            <a:off x="8437492" y="2907580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044860E-E0F3-D599-4BB7-B5ACEA0D3300}"/>
              </a:ext>
            </a:extLst>
          </p:cNvPr>
          <p:cNvSpPr/>
          <p:nvPr/>
        </p:nvSpPr>
        <p:spPr>
          <a:xfrm>
            <a:off x="7821243" y="371342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3E63631-6CE3-9D9D-7B2C-3CF958265678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EA6EA64-22AF-8A7C-DD05-20675DBF881F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BBCAE82-B0E0-B577-49BB-3B0C08F060AC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153F261-58EF-990A-329E-0EC7F5A3011C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91DF880-ABB4-0832-1D14-2BE2ED3488D3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5551EB-6D3E-A107-0D9D-CCAC5B5FF56A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A54FB3A-1A54-51B1-7B28-D35973866DBE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987C5D3-0C9A-4B2E-69E8-2FB626C55683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4B9F8E-D24D-F818-AC77-D46738158F6F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80C8882-A162-AB48-AEF9-7C228C330031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58A5F9-9ECF-9D15-D862-54B85FC505F6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798199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AF0A70-FBC1-1FF4-D5DB-822C42C10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390961-5D11-2FD9-4322-EC12F3D51461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22E414E4-4027-BF47-8DB9-404486E4054D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808415-59A9-52D1-4505-6C6EFB996409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63EA65-5554-004C-0E0F-90EBE6703BCB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07CA81-79B7-B76E-0339-BA18808DF98F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292742-6633-B059-B64D-3B28C7FF178C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5AC870-9281-00FF-7D41-57C13AD7CCC4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88E5C7-B7A7-41F4-D168-B68602E5C166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DF7F55-5F5B-5022-0925-3CA85BEA1322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B91642-EC89-B7BD-3D4A-03FB4BE85C58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C0F4CF-8ECE-76FB-C0A2-65C7CB32C8AD}"/>
              </a:ext>
            </a:extLst>
          </p:cNvPr>
          <p:cNvSpPr/>
          <p:nvPr/>
        </p:nvSpPr>
        <p:spPr>
          <a:xfrm>
            <a:off x="7155402" y="220896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2AD672-89D2-0D5E-4D73-54AB51E6B77C}"/>
              </a:ext>
            </a:extLst>
          </p:cNvPr>
          <p:cNvSpPr/>
          <p:nvPr/>
        </p:nvSpPr>
        <p:spPr>
          <a:xfrm>
            <a:off x="7744286" y="221010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8902CC1-3582-76CC-30A0-2FF816608236}"/>
              </a:ext>
            </a:extLst>
          </p:cNvPr>
          <p:cNvSpPr/>
          <p:nvPr/>
        </p:nvSpPr>
        <p:spPr>
          <a:xfrm>
            <a:off x="8310981" y="2210019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A8A362A-B787-4715-B86E-94241D073B9A}"/>
              </a:ext>
            </a:extLst>
          </p:cNvPr>
          <p:cNvSpPr/>
          <p:nvPr/>
        </p:nvSpPr>
        <p:spPr>
          <a:xfrm>
            <a:off x="8899865" y="221115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8A44197-AB83-993F-0842-7C15AD411265}"/>
              </a:ext>
            </a:extLst>
          </p:cNvPr>
          <p:cNvSpPr/>
          <p:nvPr/>
        </p:nvSpPr>
        <p:spPr>
          <a:xfrm>
            <a:off x="7848608" y="290644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D3BD19-858F-B647-3196-BA9204976722}"/>
              </a:ext>
            </a:extLst>
          </p:cNvPr>
          <p:cNvSpPr/>
          <p:nvPr/>
        </p:nvSpPr>
        <p:spPr>
          <a:xfrm>
            <a:off x="8437492" y="2907580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72BD9E5-E202-8775-D9E7-A7DAD4061049}"/>
              </a:ext>
            </a:extLst>
          </p:cNvPr>
          <p:cNvSpPr/>
          <p:nvPr/>
        </p:nvSpPr>
        <p:spPr>
          <a:xfrm>
            <a:off x="7821243" y="371342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CC3980D-8EBE-0BAD-CFE6-B6983DD26790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6D6EFBF-69D8-BE05-832C-650E7D2203AA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BDC94F4-87ED-DAE1-403A-9CA2C105EE57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5FE8623-4F67-9332-F10F-5EFEC9B89B7B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2B6A7C3-6C44-CF99-03A2-AE0DF32BD3BE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E1E0931-FD2F-DBCB-ECCE-89C2EE793597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0ED5820-2BBE-D37D-549F-85EC8336EEB2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9E8BEF6-4763-F524-8ABD-84519EF90265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9FDEFD-137C-9436-4DFF-8A18E9ED0C38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53F781B-962E-7B9D-EB99-47E11D8BE7AA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B84CC6-EB63-D121-6851-8A92570F9596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1815572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AB82DC-9F79-1855-50F8-468A6B6A8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D06189-97DB-C079-498D-C262E4012FAB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0D4D472D-1024-9DBE-C6D7-8CB58575DA49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D0E6E5-4BFC-F9F0-C5B9-964517354EF4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D8198A-4EF2-6C55-5CEF-94F859F3AE66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950866-A7DB-0894-BC56-0295E335E9C2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6194D2-0399-5C4D-CE12-94C47FCEF6A7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30297A-0451-A711-CFD3-00C9A5E9EC9A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40D928-B740-4ECE-BD0F-442DC18A1687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CF18E7-3C13-78F7-9245-04CAA2DB69FE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DA2095-68A5-F550-FB59-D196615004ED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EA36A95-E42E-9B51-C023-9F2E70325398}"/>
              </a:ext>
            </a:extLst>
          </p:cNvPr>
          <p:cNvSpPr/>
          <p:nvPr/>
        </p:nvSpPr>
        <p:spPr>
          <a:xfrm>
            <a:off x="7155402" y="220896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8DD7F8B-7E9C-8567-293B-ABA4BF8BE46F}"/>
              </a:ext>
            </a:extLst>
          </p:cNvPr>
          <p:cNvSpPr/>
          <p:nvPr/>
        </p:nvSpPr>
        <p:spPr>
          <a:xfrm>
            <a:off x="7744286" y="221010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6C5D71-DF69-D426-68F0-B56145758219}"/>
              </a:ext>
            </a:extLst>
          </p:cNvPr>
          <p:cNvSpPr/>
          <p:nvPr/>
        </p:nvSpPr>
        <p:spPr>
          <a:xfrm>
            <a:off x="8310981" y="2210019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68DB08A-9721-5110-AFEC-467CDAC6554A}"/>
              </a:ext>
            </a:extLst>
          </p:cNvPr>
          <p:cNvSpPr/>
          <p:nvPr/>
        </p:nvSpPr>
        <p:spPr>
          <a:xfrm>
            <a:off x="8899865" y="221115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6BC98E3-7AFF-F690-59FA-772488808F40}"/>
              </a:ext>
            </a:extLst>
          </p:cNvPr>
          <p:cNvSpPr/>
          <p:nvPr/>
        </p:nvSpPr>
        <p:spPr>
          <a:xfrm>
            <a:off x="7848608" y="290644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D878394-BCA5-50C1-52E9-8F638F2E7BD5}"/>
              </a:ext>
            </a:extLst>
          </p:cNvPr>
          <p:cNvSpPr/>
          <p:nvPr/>
        </p:nvSpPr>
        <p:spPr>
          <a:xfrm>
            <a:off x="8437492" y="2907580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CCF682E-BEF3-9845-A12E-F8764DB58CF5}"/>
              </a:ext>
            </a:extLst>
          </p:cNvPr>
          <p:cNvSpPr/>
          <p:nvPr/>
        </p:nvSpPr>
        <p:spPr>
          <a:xfrm>
            <a:off x="7821243" y="371342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253C1C8-3846-2EDE-FABE-54B121BD24B7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96F3487-E9EF-D168-A00D-616CB232C8B2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928A566-9876-574F-7F76-F329B0EBE117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0C6EB0E-A4F8-3052-DA62-0831E7FCF525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891801-537B-F095-3A77-E5EF55276D5A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C4F3778-926C-743A-F038-98C47FB5F794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C12675A-B8C1-F70E-67D9-3B41A5933620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E08C657-7810-F832-80FF-8E39DC2DB543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2E3B17-BBBD-9B25-1F37-2AD7FEDC855B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0585247-0DDF-ED30-3A1F-3C786F00EC40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B6B14C-5A59-CC17-C4E9-9977C752911D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656671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FE3BED-6AE0-5356-0BE0-F9F8EAE5A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50F4E4-59DC-6440-6A9A-990C6CB04E7F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90DAC476-AC62-42C0-24D4-33800925FC60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9240480-8D2D-8049-4D5E-AC99D6F5F757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C0505C-11E0-C8DE-8AAB-A5B2E0D8EE28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D2720B-6BBE-2DB4-29F6-32E434FC63D2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DA2ABA-A357-B7AF-B3AC-2E5BFC806BB7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C8EA1C-09DE-267E-B505-D92682C0C6AF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A646D5-5E73-4E72-FBC5-54812511F5E1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805AA0-DFDE-3DF8-C63A-BD7659DE9A34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87522F-BE9F-9AE8-1E36-89ABCDE20539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BC17E9B-5B24-052D-302F-2BD81D7D7455}"/>
              </a:ext>
            </a:extLst>
          </p:cNvPr>
          <p:cNvSpPr/>
          <p:nvPr/>
        </p:nvSpPr>
        <p:spPr>
          <a:xfrm>
            <a:off x="3367731" y="117968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63158E-C12B-7744-31B0-85FB7CB447C6}"/>
              </a:ext>
            </a:extLst>
          </p:cNvPr>
          <p:cNvSpPr/>
          <p:nvPr/>
        </p:nvSpPr>
        <p:spPr>
          <a:xfrm>
            <a:off x="7744286" y="221010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5FA316A-FB92-6F3F-CC07-E4C32A75F1CB}"/>
              </a:ext>
            </a:extLst>
          </p:cNvPr>
          <p:cNvSpPr/>
          <p:nvPr/>
        </p:nvSpPr>
        <p:spPr>
          <a:xfrm>
            <a:off x="8310981" y="2210019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55A04EC-14AC-D59D-B616-9E9F02B2E13B}"/>
              </a:ext>
            </a:extLst>
          </p:cNvPr>
          <p:cNvSpPr/>
          <p:nvPr/>
        </p:nvSpPr>
        <p:spPr>
          <a:xfrm>
            <a:off x="8899865" y="221115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174E00B-2AB9-ED3D-CA26-EA858F327B55}"/>
              </a:ext>
            </a:extLst>
          </p:cNvPr>
          <p:cNvSpPr/>
          <p:nvPr/>
        </p:nvSpPr>
        <p:spPr>
          <a:xfrm>
            <a:off x="7848608" y="290644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DB16095-21FA-000A-CFEA-1B5C10F99340}"/>
              </a:ext>
            </a:extLst>
          </p:cNvPr>
          <p:cNvSpPr/>
          <p:nvPr/>
        </p:nvSpPr>
        <p:spPr>
          <a:xfrm>
            <a:off x="8437492" y="2907580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F24AF95-9990-ABD2-98D4-E767BA136BA6}"/>
              </a:ext>
            </a:extLst>
          </p:cNvPr>
          <p:cNvSpPr/>
          <p:nvPr/>
        </p:nvSpPr>
        <p:spPr>
          <a:xfrm>
            <a:off x="7821243" y="371342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33915A8-B003-4E7D-4DCA-0F7F4ADDC03B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05002DB-89EE-9FEC-5C8E-DD455DB4D34E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01700F-BFA0-FE6A-2EDB-4A853F084C24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50D8B95-C8FE-F5A9-0C48-79110B41BA17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20805CC-0A85-D3E2-C26F-AFFDCEBACAE7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B2EB5A1-90BE-2FE6-8B18-C0F85D999CC7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5BDE86B-61A2-2C92-2E4D-B3FA6C8A1587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054B317-8940-E4CA-2D58-F9F25021B7DF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CAA15B-79A6-BEDD-1B9B-A1401B653B78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B07DA2-4A38-35C8-1B98-7BA4EC402D26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408FBF-A052-B0D6-254B-DB0EB107E953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2399577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F2916D-A3C9-C043-3A80-5E4C671AA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764851-FFE2-4BE4-5FD3-F0D84C8C5032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6627F0B-409A-3BC9-DBA1-E73AE9C774A6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551BC2-5DD4-385A-ABC6-341690465B70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A43A03-D380-5949-A21E-36360C0CC6EC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FBDDCC-1B36-1676-2103-68DF5821B304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B154F1-3769-EC91-D212-1BEA04FCC5E4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A7D3F5-6D40-D41B-4440-4F94FCFD1BD5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3DE501-0DD5-8212-82D1-009BF73BA187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7EF05A-EF74-A5DA-E0A3-58E863C0772D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6B95B6-DF94-572F-224D-80F25284C3B5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4B4434-7F99-F22E-0BDE-CF6F1DBA977A}"/>
              </a:ext>
            </a:extLst>
          </p:cNvPr>
          <p:cNvSpPr/>
          <p:nvPr/>
        </p:nvSpPr>
        <p:spPr>
          <a:xfrm>
            <a:off x="7744286" y="221010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882B443-EB5F-DFB3-4943-F411794E58B0}"/>
              </a:ext>
            </a:extLst>
          </p:cNvPr>
          <p:cNvSpPr/>
          <p:nvPr/>
        </p:nvSpPr>
        <p:spPr>
          <a:xfrm>
            <a:off x="8310981" y="2210019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118CDC3-71AA-61E2-F882-4574F42FB5E4}"/>
              </a:ext>
            </a:extLst>
          </p:cNvPr>
          <p:cNvSpPr/>
          <p:nvPr/>
        </p:nvSpPr>
        <p:spPr>
          <a:xfrm>
            <a:off x="8899865" y="221115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3ED8D2F-A14B-D788-712B-062A7CB98577}"/>
              </a:ext>
            </a:extLst>
          </p:cNvPr>
          <p:cNvSpPr/>
          <p:nvPr/>
        </p:nvSpPr>
        <p:spPr>
          <a:xfrm>
            <a:off x="7848608" y="290644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24DB2C-2DD8-C036-10FF-6CAEBC844712}"/>
              </a:ext>
            </a:extLst>
          </p:cNvPr>
          <p:cNvSpPr/>
          <p:nvPr/>
        </p:nvSpPr>
        <p:spPr>
          <a:xfrm>
            <a:off x="8437492" y="2907580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39F40F3-F436-2179-DCDB-59885237D9C9}"/>
              </a:ext>
            </a:extLst>
          </p:cNvPr>
          <p:cNvSpPr/>
          <p:nvPr/>
        </p:nvSpPr>
        <p:spPr>
          <a:xfrm>
            <a:off x="7821243" y="371342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103A1C0-075B-6DEE-C12F-FE6B652E1CE8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C205ABB-5AC3-E831-9F21-89AA6463686B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64247FA-01C7-175E-0D51-5326519C75E1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EAA7EFE-366D-EE07-B6E2-4809C3C73F03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70FAF22-24CE-8CF4-3C31-63A484365E44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4337128-7CD5-C90B-C528-40D7A9687957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7F6B12B-D41B-95F7-97EF-EBD0F18104FB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B81876F-7056-0A0A-45C7-2076FC9AECE4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3ECD7A-6640-42DF-4458-3917C24E8036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9750128-FC44-23C4-B533-1EBF108A8609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5C59DA-3845-24C4-569C-41EBB0C08205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625457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C3BA2E-6482-AD3B-885D-5F7F22BF4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678AE4-2ED1-6498-7297-C77BF1A4E34B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E4BB1206-980B-18BA-50E0-2B0910CE5A3F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DE6AFD-7488-5552-9139-8C49EE988F7C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4EF0CA-C988-EC15-21CA-0C9015753A64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184DAB-E38A-DE58-4358-0D89BCDE2FDC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216BD5-88F6-F557-B1B2-96AE6C48BB82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B40CF9-AAEC-3EE8-B1D3-8E160E5F65B5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BBD413-43B6-45E4-9E92-733DD3C5D445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1E0A6D-0550-FC55-47F5-1FBCD02E9D2B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7FBE8A-EA76-354C-A1F8-3B51BAA08ACA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BA7CD9-A7AF-3A57-36BE-44E36F7BD97D}"/>
              </a:ext>
            </a:extLst>
          </p:cNvPr>
          <p:cNvSpPr/>
          <p:nvPr/>
        </p:nvSpPr>
        <p:spPr>
          <a:xfrm>
            <a:off x="3367731" y="1149350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76A6187-7E89-9E0D-A1F2-1846BE2A8C9E}"/>
              </a:ext>
            </a:extLst>
          </p:cNvPr>
          <p:cNvSpPr/>
          <p:nvPr/>
        </p:nvSpPr>
        <p:spPr>
          <a:xfrm>
            <a:off x="8310981" y="2210019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850287A-E16C-8F00-CE61-B4734692F0B8}"/>
              </a:ext>
            </a:extLst>
          </p:cNvPr>
          <p:cNvSpPr/>
          <p:nvPr/>
        </p:nvSpPr>
        <p:spPr>
          <a:xfrm>
            <a:off x="8899865" y="221115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6F4F8A8-A276-C372-4730-D3BA24B02410}"/>
              </a:ext>
            </a:extLst>
          </p:cNvPr>
          <p:cNvSpPr/>
          <p:nvPr/>
        </p:nvSpPr>
        <p:spPr>
          <a:xfrm>
            <a:off x="7848608" y="290644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71A9805-48E4-F20D-4B98-159B5D14DC9C}"/>
              </a:ext>
            </a:extLst>
          </p:cNvPr>
          <p:cNvSpPr/>
          <p:nvPr/>
        </p:nvSpPr>
        <p:spPr>
          <a:xfrm>
            <a:off x="8437492" y="2907580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8512B8-8961-56FC-CB57-6F602F2BA46F}"/>
              </a:ext>
            </a:extLst>
          </p:cNvPr>
          <p:cNvSpPr/>
          <p:nvPr/>
        </p:nvSpPr>
        <p:spPr>
          <a:xfrm>
            <a:off x="7821243" y="371342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65ABD4A-E1F0-B852-40CF-A9281C666247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B5B1341-7DF0-FC7F-4542-E1211E1EAAD2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B9BD240-E285-9F30-A99D-A26ED630CF9C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A66198-478A-071F-28BC-6F032D8DA0E0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A9A929A-0182-6C8A-BC56-1234F929DB16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7E63DF1-67D4-0FA8-AE33-527470D9364A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13B5130-6EE5-69F9-97FE-05AADABB34B8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CF29C0-B332-E58F-B01D-1C0BE9EDA7E9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329A6B-DD00-33C7-C5A1-85500C36238C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913957E-235B-76AB-3BAC-B57842E6665D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E05AEF-72D6-89D9-1F68-9E8D806C7BD4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404776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1B3C16-C578-B4A6-4ED0-BBDFB50A6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D16C2C-A79D-7E8F-57E6-FD1D2BF1DD0D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5E6B27D8-F1CB-7E25-1B74-934E8C86AAE4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2194C0-6CFA-9673-3FFC-FEBFDBD5828E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FA214E-3906-9C70-A405-13775CFD0645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697662-42DC-5C74-CB1B-DF4DCFF120D8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99A83E-68DE-990B-7295-44B9B16EE25F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FC1E14-07EB-C517-553D-F7713CAC1CBE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F9CFA-FF5E-C893-284C-28590BFF6824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A20A6D-0F52-0D3B-D9DA-195BC01CC3A8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D48731-3949-CC25-1780-91F106CD9774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F4C027F-5CD5-17FD-8C98-8B750EA95B06}"/>
              </a:ext>
            </a:extLst>
          </p:cNvPr>
          <p:cNvSpPr/>
          <p:nvPr/>
        </p:nvSpPr>
        <p:spPr>
          <a:xfrm>
            <a:off x="8310981" y="2210019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60C535-CC3F-9B06-0E8E-6F8960DE9EBB}"/>
              </a:ext>
            </a:extLst>
          </p:cNvPr>
          <p:cNvSpPr/>
          <p:nvPr/>
        </p:nvSpPr>
        <p:spPr>
          <a:xfrm>
            <a:off x="8899865" y="221115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DC8D93C-EA55-9B34-1847-39F062342C76}"/>
              </a:ext>
            </a:extLst>
          </p:cNvPr>
          <p:cNvSpPr/>
          <p:nvPr/>
        </p:nvSpPr>
        <p:spPr>
          <a:xfrm>
            <a:off x="7848608" y="290644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28B355-1A72-FF46-3D18-78121565A9C9}"/>
              </a:ext>
            </a:extLst>
          </p:cNvPr>
          <p:cNvSpPr/>
          <p:nvPr/>
        </p:nvSpPr>
        <p:spPr>
          <a:xfrm>
            <a:off x="8437492" y="2907580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332A49-13AB-54E3-44C7-EABCE9F7E7EE}"/>
              </a:ext>
            </a:extLst>
          </p:cNvPr>
          <p:cNvSpPr/>
          <p:nvPr/>
        </p:nvSpPr>
        <p:spPr>
          <a:xfrm>
            <a:off x="7821243" y="371342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C9D3134-2DE3-9F51-287B-7741BBCDF62E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2924FFB-881B-AD3D-600F-0B400EEFE295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C8F08FC-8B93-FA25-495B-BFC5FE02538D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596E4A8-F02C-83F7-070A-583674B6671E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E246756-B9BD-EE50-4A1B-7CB18511C69E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18513EE-17AF-902B-C912-0B73D9602D22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F7EF98D-F863-9893-5C22-41F4D3E4846D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894FC23-50C3-0CB5-9654-CCF0378C471A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951FD-BFE7-86BE-A947-AF090A3F7082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46572F6-2FB0-B9A8-662E-CD674CE80583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441177-48BF-C28B-EADC-ED2743A9CAF5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290861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88FE10-FF1E-79A9-50D0-010AFD502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146F05-E470-9EDF-C125-1514F39EF856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4914341F-58E7-0DD6-6453-234852564ABC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FB0C6A-5412-0FB5-3E40-8532B67A8EFE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AD43E9-EA08-3246-031C-3E3FEEFA433C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763CA0-3BC5-C176-405C-8A5277112528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C7CBDB-DB8B-CB78-0C71-1C083C0DFAA1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3D99C0-DDF0-A0BC-F8D7-D17659108231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216736-0EE1-4801-8DA4-C009C2DD157C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F396CE-FD41-B1C5-C86A-01EC05797757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B8FF31-347E-E2A4-A4ED-11464717B81C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F014954-D205-9E6A-F5DF-F30F93A67AE4}"/>
              </a:ext>
            </a:extLst>
          </p:cNvPr>
          <p:cNvSpPr/>
          <p:nvPr/>
        </p:nvSpPr>
        <p:spPr>
          <a:xfrm>
            <a:off x="3367731" y="1149350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5759A82-72AC-4F03-52F0-99A881FE5082}"/>
              </a:ext>
            </a:extLst>
          </p:cNvPr>
          <p:cNvSpPr/>
          <p:nvPr/>
        </p:nvSpPr>
        <p:spPr>
          <a:xfrm>
            <a:off x="8899865" y="221115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7D17861-BD35-42D5-03B4-E84B8944766E}"/>
              </a:ext>
            </a:extLst>
          </p:cNvPr>
          <p:cNvSpPr/>
          <p:nvPr/>
        </p:nvSpPr>
        <p:spPr>
          <a:xfrm>
            <a:off x="7848608" y="290644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EF96F3C-22E1-704F-7014-273F04B77F2A}"/>
              </a:ext>
            </a:extLst>
          </p:cNvPr>
          <p:cNvSpPr/>
          <p:nvPr/>
        </p:nvSpPr>
        <p:spPr>
          <a:xfrm>
            <a:off x="8437492" y="2907580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DDA30EC-A668-8B35-1847-BE3001EECB84}"/>
              </a:ext>
            </a:extLst>
          </p:cNvPr>
          <p:cNvSpPr/>
          <p:nvPr/>
        </p:nvSpPr>
        <p:spPr>
          <a:xfrm>
            <a:off x="7821243" y="371342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11F36DB-8567-240D-970C-760D9909B41B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419B10-6BB0-C139-D4EA-8E4EBD6A5973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9BF951C-D154-10FE-7106-6B3B3B109C14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B3583FC-7E07-899E-A91A-239EA7CEE6DD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AA943FA-F532-6D4C-36AE-D3ED7B93DD49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280C127-9626-66BA-9B34-EBE84D1C73F2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DED4B2E-6306-F594-D039-C11B839B64D5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B192B82-5648-8733-A982-CD2EA2E32C8D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7CBE97-FF0D-5D08-81B2-EA89276795AA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A10901A-6395-6BC9-D4C1-3520DCE5129A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69999C-E640-8060-D31D-CCAF11A550F3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393062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1193A4-7297-18B7-CF54-787B1AAAC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4256E8-F600-F892-990D-807DB0E58281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036C22DC-E1EC-8084-55D8-D943D43982F7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130BE4-ACF2-0304-7138-D3889941D86A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E78760-1AAB-2AEE-7CC3-33C7FE75EDA3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F680DA-8121-94AD-E4C6-4AC8B3B48FE0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1366F3-AC8C-6F39-1325-FD63D0D6428A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DB663B-AAA5-AADF-3B46-727D16989CF0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19BE46-8A17-6D90-563C-14BE26677C50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838EA4-CDF3-BBB3-D1B2-B1433322142D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892837-6CD0-B630-0184-2BC37391CAEF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A9FD6C1-3E43-083A-1BD2-EDE16576FEA1}"/>
              </a:ext>
            </a:extLst>
          </p:cNvPr>
          <p:cNvSpPr/>
          <p:nvPr/>
        </p:nvSpPr>
        <p:spPr>
          <a:xfrm>
            <a:off x="8899865" y="2211158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CFAAD5C-8F91-CEDB-A12A-4C8CB607658E}"/>
              </a:ext>
            </a:extLst>
          </p:cNvPr>
          <p:cNvSpPr/>
          <p:nvPr/>
        </p:nvSpPr>
        <p:spPr>
          <a:xfrm>
            <a:off x="7848608" y="290644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290830D-5E51-25C0-E5BB-200540995C22}"/>
              </a:ext>
            </a:extLst>
          </p:cNvPr>
          <p:cNvSpPr/>
          <p:nvPr/>
        </p:nvSpPr>
        <p:spPr>
          <a:xfrm>
            <a:off x="8437492" y="2907580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AFD5529-052C-49CC-FEAE-5A14FE970D62}"/>
              </a:ext>
            </a:extLst>
          </p:cNvPr>
          <p:cNvSpPr/>
          <p:nvPr/>
        </p:nvSpPr>
        <p:spPr>
          <a:xfrm>
            <a:off x="7821243" y="371342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1D62C1B-80C6-05A4-DD97-7ABC7C1ED242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1A473C3-3B87-71AB-8B5A-BEE8EAB2DE91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17DAD44-ACB9-1864-12A0-25F45AA0052E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AF17505-6140-5D3B-774D-5D95C4099456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8FDFEA1-3FE7-EDA2-2C8E-D5609D1A704F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674B529-B615-504B-0290-EDEB15652CE8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BB096C8-628C-4ECD-4771-201025C4FD13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9496D9A-1EFB-0F7E-90E2-C0DA0085A2BE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A2EFF2-6E24-F545-6FDA-882C24782211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3AB6FD8-56E0-C4C6-B827-EE4B85FC408A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92C411-E480-BA2E-77E4-39AFDD6BEAD2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2105680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494261-F3DB-A83B-A6AB-2E2BF0FB1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04F5DE-3E69-1070-43F2-ECCAEF74544D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A60F3A84-68D8-C699-9E99-C0245797A433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684DB5-00BD-45C6-6398-4BB12C403C5F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A96C40-4D70-A923-0B1A-933190730FBB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955AB4-8048-E21A-3967-30701330977F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BFDEAF-8D00-67B7-1711-8B5CC9437F1A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EB0090B-B2B0-1CDF-9466-A61AF421D71A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574AF1-3676-4CAD-ADAE-8C7853C161CB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90CC11-3D8D-A9A1-E5F3-324E19EFAD16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BD1E5C-1298-DCE3-F483-7D01009A4D66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803C8DA-4877-AE5A-417B-ED5AA4ED6B8D}"/>
              </a:ext>
            </a:extLst>
          </p:cNvPr>
          <p:cNvSpPr/>
          <p:nvPr/>
        </p:nvSpPr>
        <p:spPr>
          <a:xfrm>
            <a:off x="3367731" y="1232369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4B120C1-8408-DF15-BE4A-508CE189C9FC}"/>
              </a:ext>
            </a:extLst>
          </p:cNvPr>
          <p:cNvSpPr/>
          <p:nvPr/>
        </p:nvSpPr>
        <p:spPr>
          <a:xfrm>
            <a:off x="7848608" y="290644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A68099A-58BC-7950-CD44-C70053B49C1D}"/>
              </a:ext>
            </a:extLst>
          </p:cNvPr>
          <p:cNvSpPr/>
          <p:nvPr/>
        </p:nvSpPr>
        <p:spPr>
          <a:xfrm>
            <a:off x="8437492" y="2907580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D9088D7-E53F-BFB3-44E0-9465F58F8DD8}"/>
              </a:ext>
            </a:extLst>
          </p:cNvPr>
          <p:cNvSpPr/>
          <p:nvPr/>
        </p:nvSpPr>
        <p:spPr>
          <a:xfrm>
            <a:off x="7821243" y="371342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6D88D76-09C0-0A68-8D47-6B714A5787B5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4D5A38A-6A01-8550-CD02-5C3AF1AB4832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1F4B25B-A8F2-A71B-24AB-9DCE3604740D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753E4FF-4634-368E-0ACE-F9F3F9E58308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F5AE39E-47F1-3420-98BE-1D4732B29A6F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41099C3-F300-457A-F84B-0EBEDA0EBBF0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68CF48E-A7B3-BD61-1BCD-836607BAF9E7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6CB0784-4A48-15E6-CB15-EE28179F21F7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A1BB4B-27B9-0FE2-3D21-D9D45AAB7907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40A908D-377D-CF24-32A2-3C926ED04C90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2D64C3-FF70-600B-53B1-F42DD8C288C7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841056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F196F7-47CE-A60F-CB58-B3BCD59D5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2271446-90F7-DF25-5CCD-0EC2DC4B6759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CC3375-C0D9-950D-8C66-3F258ABB174F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D53B248-03F5-B53F-3696-4E726367106C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BD36850E-C610-C9C0-CD5C-D128ACA328E2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3DC4695-1781-C18E-4145-FDD0DA42FB5E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C09F328-E271-4328-1DC5-04D54F724638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3BA67964-EFB7-EF57-2C88-DEE4C0C09140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3281532-319D-CC99-E603-A0A9D16E1F3F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BDDFBE5-852F-5943-0877-49BA1AC317D0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0BA56D25-9344-E2BE-2378-ACD37FE00574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2455864-2A77-959B-9AA9-937E75081211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515BAAD-685D-C763-6796-033829EF71DC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78395A-C33A-769B-13A9-0F98E297A0B7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24EB4A-0A86-D14A-14C7-6A3AFAF82F1C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FB27373-0A73-CCCA-94F2-C1461DC247EE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CD825AD-0D83-7A91-A7A0-2E08B5EB7C1C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361CF77-F10D-4567-9DE4-C6E09A10C2C2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151FE0-805E-0EB2-2741-A79D2F9F58B7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34BB37-E26C-15A9-CB0F-B44D89520BAE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FFC000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console.log(“First”)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957CCD0-ECBE-EDEA-F536-527DF4F4B35B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E928D2-BD06-1A0F-C8CF-645EC21F7789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2295586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EFAF0F-D9E9-CB35-B855-D771E9993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896724-77DA-9F9E-EEDB-076663C82868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AF5A5287-E0E0-E7CD-B9BD-23CC29568738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4FCF65-4972-3B7E-8670-44F50A9A0D6D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845E96-9DB6-F0D9-97AE-3E2375347412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315623-317E-08C6-52D9-6BA545823CDC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26EAD2-758A-6AED-126C-C27488139B68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02FC6D-D6BD-6F6E-C657-4576D31D5B51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EFE38A-317A-88F8-5E68-4E21D367DED5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D86951-DED8-02FA-89A4-D40DC90E3184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7C01588-4B9F-E945-E852-FE118C150B01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A267519-215A-1632-906C-0B56CCF8D768}"/>
              </a:ext>
            </a:extLst>
          </p:cNvPr>
          <p:cNvSpPr/>
          <p:nvPr/>
        </p:nvSpPr>
        <p:spPr>
          <a:xfrm>
            <a:off x="7848608" y="290644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0901315-F99D-1CBA-F2CF-AEDFAEC718C4}"/>
              </a:ext>
            </a:extLst>
          </p:cNvPr>
          <p:cNvSpPr/>
          <p:nvPr/>
        </p:nvSpPr>
        <p:spPr>
          <a:xfrm>
            <a:off x="8437492" y="2907580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201765-9FA6-BB4C-FBE9-0A9116ADF72E}"/>
              </a:ext>
            </a:extLst>
          </p:cNvPr>
          <p:cNvSpPr/>
          <p:nvPr/>
        </p:nvSpPr>
        <p:spPr>
          <a:xfrm>
            <a:off x="7821243" y="371342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B086BBB-484E-0C65-77CD-16CA24D1C616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50585CC-89D0-2BF4-0E5C-705E2F4AA447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CF74FCD-F2E9-4099-7585-06E0BFB511B8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71DF907-E1B2-0886-BAAD-9C499F015F91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C9DE57-492A-64C8-B500-2FB1E1FABFED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83B9AC2-CE98-6915-6A48-D2BFDA3AFAAF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9F35724-F4B5-8DE4-86F8-7C522DEE770F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F38A98A-B594-CC5D-6203-43778B2A013E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64AFE1-B9D9-24B4-E35A-31FC2786645C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34A0506-B57B-53F2-0904-E0AA3F1DC356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49D6FE-DA34-A1AF-6C72-3F56BC80A323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116670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7A9CFC-405D-BE6D-1CEE-7FE6B1DD7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E1E460-176D-CEBB-5647-2C6E05754273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50C54994-57F1-8606-E1DC-1DD9CBBCC359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0B8482-B54A-615D-67F5-6A6A9B0A193D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C889B6-0305-3940-B7B3-622E5273C825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841BA9-CF2F-588E-89B4-C31AF6D08225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5EAAC9-0674-6C21-710A-E12AE7FB810F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AC42AA-9712-4CF7-41CF-BDA00F22B271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4FB344-6079-84FC-C0AF-4AF9B81D40D4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595379-0F29-0409-7A44-83E22768E192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71D9B27-2E9F-D4F7-6A43-C824F0852941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CE0FD8-7DA1-60F6-487D-50C20360430E}"/>
              </a:ext>
            </a:extLst>
          </p:cNvPr>
          <p:cNvSpPr/>
          <p:nvPr/>
        </p:nvSpPr>
        <p:spPr>
          <a:xfrm>
            <a:off x="7848608" y="2906441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B2AFC42-755C-7128-FFD0-3E65A0D1001C}"/>
              </a:ext>
            </a:extLst>
          </p:cNvPr>
          <p:cNvSpPr/>
          <p:nvPr/>
        </p:nvSpPr>
        <p:spPr>
          <a:xfrm>
            <a:off x="8437492" y="2907580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7732B72-A81E-18D2-1F75-B3963195FEBF}"/>
              </a:ext>
            </a:extLst>
          </p:cNvPr>
          <p:cNvSpPr/>
          <p:nvPr/>
        </p:nvSpPr>
        <p:spPr>
          <a:xfrm>
            <a:off x="7821243" y="371342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E9DF907-CBAA-EDAF-5156-3D7E92908696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1D6FA04-047B-679F-D4EB-4E819FFD21F6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6CD842E-C202-56F8-574D-F627C8050E6A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7DD4587-80C2-B0F8-377C-EF3163966DDC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4DBC91C-38C8-53A2-A59F-C3FE8630FA62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42D30AA-A6D3-99C5-CF73-67B0A34D14C3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A9920E0-F566-9DDC-2F42-CFA54627CAFB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7A953CB-29EF-4B58-AFBB-9191CB3B0A13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AC4E7A-BF10-5DA4-0D29-F547A99A3BDA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5FB2823-FC4E-7F7D-1D2D-0A61A457347E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D8D340-7A32-CAFA-6F60-9B3D67613CB1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4273874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C16754-D8B8-A1B2-DB76-9679C0344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024399-6BF8-F280-D1E3-88ADB205D835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E228EF72-9ED0-231A-D828-09A5955219CE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A47FD1-F8BA-81C8-4E32-160343647643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AF4F17-CABE-809C-A7E1-BFF634E05B1E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895D71-B7D5-F241-0743-1CDAECD1A835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9A9F7C-3909-7197-338B-3BE988F59A13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CF921-3DB6-D2E7-33A5-C7BD2743985A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44D35-A8CE-9E6D-A5A3-A225DD13589E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7FBBB1-8052-1345-7ADF-31651B4D931A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3AAF1C-8886-A140-B6E5-02F63E630CFE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BD94A96-E833-BA4B-18EA-ADE0B14FE231}"/>
              </a:ext>
            </a:extLst>
          </p:cNvPr>
          <p:cNvSpPr/>
          <p:nvPr/>
        </p:nvSpPr>
        <p:spPr>
          <a:xfrm>
            <a:off x="3367731" y="1193630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177811F-714B-FB01-F6A2-CB11011D0317}"/>
              </a:ext>
            </a:extLst>
          </p:cNvPr>
          <p:cNvSpPr/>
          <p:nvPr/>
        </p:nvSpPr>
        <p:spPr>
          <a:xfrm>
            <a:off x="8437492" y="2907580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63C3E35-36BB-0CA2-D2CC-D2726DE6D040}"/>
              </a:ext>
            </a:extLst>
          </p:cNvPr>
          <p:cNvSpPr/>
          <p:nvPr/>
        </p:nvSpPr>
        <p:spPr>
          <a:xfrm>
            <a:off x="7821243" y="371342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863EBC-750A-39D3-BBE7-93E1FCCEB9AD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CD30834-5F3A-DFC5-772A-FFAAE010C26E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1C59A29-0090-E484-665B-9465389F18A6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C886E01-3FEF-A7EE-1295-FC4B9485D032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90EED05-D0EA-0E6B-9AE7-16B6ACD04EF4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6A23BB7-CDFD-00E2-21F5-909B62F7AA3C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0F052B8-818E-D68B-3C2D-1C44BB95ADCC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17CC38D-A5B0-F850-FA40-4E6E2445FA1E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5F5807-6A5C-8C2C-8A36-D194FAC6DE45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4ABA18-5B17-9C2C-8319-DA2A7F535F84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EC31E7-F174-4670-CB1F-067098F7029C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1984253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6ACBC5-5547-0A48-4412-3A1ABDA7D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EA6216-AFD2-75C8-ADC7-B62B24244C08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778BA294-B5FB-427F-9981-CD578C89126C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FFC4EE-49CE-C698-2731-421213006EFC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D5D37F-BA44-F878-6AD2-173CB200AD1B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1E16DA-A70B-3867-ECF0-E4414694CA63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30EBCE-B646-6075-FE14-40D97F411C84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6B24C2-FFC2-6367-3D1B-1286FE071DDC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6CE8D9-1786-7D31-F078-4E86E01EF8CE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47E565-932E-A751-FDFD-E64EA8307929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EABE66-0239-0A29-6F8C-27ECDBD82CFB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A0C0DAD-5E2D-A3D8-1127-7BC82F69DB64}"/>
              </a:ext>
            </a:extLst>
          </p:cNvPr>
          <p:cNvSpPr/>
          <p:nvPr/>
        </p:nvSpPr>
        <p:spPr>
          <a:xfrm>
            <a:off x="8437492" y="2907580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FE30A2D-7F80-68BB-32F9-E16137A81A8D}"/>
              </a:ext>
            </a:extLst>
          </p:cNvPr>
          <p:cNvSpPr/>
          <p:nvPr/>
        </p:nvSpPr>
        <p:spPr>
          <a:xfrm>
            <a:off x="7821243" y="371342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A377863-A914-8574-9961-A6CBDA8A91E4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C265799-1634-EBD9-B3E8-3A44860E308F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A69D9C7-8844-D194-CC92-099C7B5E4161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44AD7B7-7C4C-B8E3-6458-C8818E073B90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AA0A7D-C989-50AE-C528-1E13F1FB70AA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546FB2-B0D1-8E47-D01B-62AA5A3D94C7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662577F-25A7-B969-8848-D972C609DC84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41C1B22-476A-36CD-0AB5-71A3059C28EE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483A7D-32C0-A018-2645-27147A81CEC4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2890AB1-6B67-41FE-F27F-69624F93D880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B62C89-2AA0-346F-C723-BA901C81855B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1132247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8BA171-4F57-CC04-3ADB-21D2BB38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616FC9-89CC-8914-9CCF-D265C518AD39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D69A7E31-C59B-8A08-D126-224522B1C7D0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4AAA96A-D7AE-6DE6-1D7C-3A05A80831C8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B31708-0D64-48A3-5DCF-88037732CDD9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C8C38C-BAB4-97B7-384A-5252557EAE22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FAC0F-E5CF-5772-57AB-7ED45AB22BC5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12946D-222E-ED1F-F882-FD3691FEB152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9CE8E-B074-04C8-9C36-8DC829AB2FA5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52B6C-4B3F-F8B2-7366-0C3E24F5B673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A8260D-C0F7-57B8-D2FD-456E62ADEF39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963BC31-9617-3626-E1A3-98B22E48EAB4}"/>
              </a:ext>
            </a:extLst>
          </p:cNvPr>
          <p:cNvSpPr/>
          <p:nvPr/>
        </p:nvSpPr>
        <p:spPr>
          <a:xfrm>
            <a:off x="3367731" y="1149350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7EC3A5E-7AA0-6103-AB4C-4647789BA71C}"/>
              </a:ext>
            </a:extLst>
          </p:cNvPr>
          <p:cNvSpPr/>
          <p:nvPr/>
        </p:nvSpPr>
        <p:spPr>
          <a:xfrm>
            <a:off x="7821243" y="371342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403CDED-983D-76B6-49D0-11897C129C92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7754433-4806-D5B8-1922-499C21E4078A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5025899-0273-4943-221F-CC738A1F77C7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2CE15B4-3F7F-A5FD-4978-B6EA89671C5D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F35C2A-2700-1F6A-90B3-121235D699D0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1A41E9C-DD04-EDF3-4EF6-F015076E7C71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6B9DBB9-FFEF-A821-4CD2-F0C9CE67BE9C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8C0D6B6-AFF6-BEEA-8D83-1273765D0FDA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B4A861-22C1-030A-D713-C960749FF78F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FFF8CE0-3092-D15F-C721-A6EAC7BA4654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671102-C917-BBF8-8169-BFFE51E7EC0F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1429569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BAE569-4080-20A1-6355-CB6189A46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1BCE20-D025-AB6B-4FFF-374ED8468E47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ED118739-39A4-162A-F451-54F4C1F91AF5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A739B3-7A01-93CF-829E-039ECD609808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C45FE7-1403-CC3E-0A58-39FE36D9D893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D49EFC-808D-CD94-3538-B4A72CA144BE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C9E4A3-5BEB-7B4D-8AF1-2BA0B7E97DBA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D8EB5A-0EF6-AD97-7241-E11F84A2A912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4D4D09-230D-7005-656A-98EEDA7A181C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3101241-90EA-D6AE-71D2-31EFFC42FA00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AC166A-080B-AD5E-EB94-78848F95AE1B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817A7A4-D97E-49CF-E95F-FDEEDE0792D9}"/>
              </a:ext>
            </a:extLst>
          </p:cNvPr>
          <p:cNvSpPr/>
          <p:nvPr/>
        </p:nvSpPr>
        <p:spPr>
          <a:xfrm>
            <a:off x="7821243" y="371342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0D94F23-D049-5EFA-9CBF-7C24FFEE0897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7498AAE-F54E-1063-D586-5E8013BDB4C2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9D7AD95-B50F-D869-5FBF-8B751043579A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766F26B-4D60-4A0E-D3AE-C7F845C980B3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04EA4C0-B549-9CC3-0011-1B002D9D0A95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18E0511-F84D-0999-5EF4-BB22B9E4BC91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AC4FECC-0C0D-F613-BA53-6807C85C7264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26B580A-BFC8-629E-2136-895C51B0ADC8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A8E911-F2D1-22F0-C87D-F49147C35944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FBC0F9F-89E9-A14B-CAB4-67643AE341D8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89261-1A57-E011-EB2A-D82227316A8F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2675547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0B49C3-1E08-E76C-E7A5-235036005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065ED8-72DE-B71E-1FB9-A86D9A2C6744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54A4CE83-2C8C-968D-7137-E697E4F9C44E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EB0EEA-706A-9B25-C1C6-C4FE25A6F666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1DBE5A-165D-126A-CCAE-1EE2EF656417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E5F1DA-5B1C-7A7E-4617-54706B422EBD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544DDC-A0FE-9AE8-8A7D-22A90142EBF3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7D47E4-6AD7-697A-3F95-A1A8F5A1C018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093CBD-809F-B25A-0A13-7BAA02F4C200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65733C-8CBE-9991-CB69-D7088C397553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4D9FC1-CF00-B47C-982A-D001AA596F5D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C677BC8-4ED5-3DAF-B2B5-B5B3D77F2455}"/>
              </a:ext>
            </a:extLst>
          </p:cNvPr>
          <p:cNvSpPr/>
          <p:nvPr/>
        </p:nvSpPr>
        <p:spPr>
          <a:xfrm>
            <a:off x="7821243" y="371342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8DF8B3F-131B-D859-BA49-826E81F8706D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7BE787C-0B9A-384E-25C3-C7BB7FEC885F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D710DA9-9B64-E862-85CA-450E4831AC2A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01F32A1-3CBC-19A5-5DD7-9518611132C0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AC9A842-7844-DB25-C1A8-24E3F1923554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5696456-C46A-2798-B1C1-0E0B6D82389C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46F7811-9B40-3F9D-1CD2-3AD08AA9BF1F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23985FD-1CE7-AE25-C222-742E0121680B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E7D9D3-9F56-2901-78AD-1F8DB93A6B51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A1EC262-255B-5C79-9F16-149B410C9905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EF8712-E5D5-2933-CDAB-8BDC2310BAB4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1348153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A787C6-79A0-367E-29B3-DC6686EC7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5E6CE7-666F-1638-E2DF-AB2A7296E111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E2D0239C-5663-2D25-0E24-E932221DD5EB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75278B-1844-728D-2EDD-A255ADA54626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7967DB-014E-6DF7-B6DA-C45766DDEB28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279523-3BBB-429E-0C57-90DC58E836F0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AC7BF0-CE25-D0E2-220A-483A1BA32A01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73C933-F12E-75E7-3024-9DB9DF068AC3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53D6A8-A259-5FEB-7CEF-41176F98636D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6F97EB-1D4B-8470-6620-EA01D05AC207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B2555F-690C-B27F-9111-8ECA6F82851A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E2AF13-4073-80DE-3DBF-D31DAF8AF4A4}"/>
              </a:ext>
            </a:extLst>
          </p:cNvPr>
          <p:cNvSpPr/>
          <p:nvPr/>
        </p:nvSpPr>
        <p:spPr>
          <a:xfrm>
            <a:off x="7821243" y="371342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9E0E9A5-FA3B-190B-768C-A9ED30091705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63E19B-B476-5A15-EA57-51FCDE65DD80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5C5F36B-EDAD-61C2-311C-E86122C6A9EB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1402F95-BE4C-7833-5D5E-58EF31CAE2CB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9AE9B45-8246-F209-8337-5AC50E9A619D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9589F2A-BDBE-B154-4DF7-056CCF1A0751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9E2EE3B-BD2C-3570-5544-9CD812EC320B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DFE1532-2A15-C70B-35BF-2BBBFA915278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5704B4-206F-976C-738E-B703A80EA8AE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08BF892-6909-7FE6-0A6B-0C0C446B706F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738D74-DED4-9AB9-CEA5-41FF8F207015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1845749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1E55DE-9F66-2C1A-5C5A-4EBC7FB65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066358-3E44-1602-7120-FF2C8013BB59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64D701BB-A83C-DFB4-B00C-B97C0119D139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31E1D83-B793-F194-266E-133AB29AF976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49489A-FC0E-152A-BDDF-5BD5908ADFB4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FB3D84-038E-CE03-2D0C-A00526382FC5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8B6924-496C-A8C9-B5A5-A249A47C144C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8B7887-FF54-022D-BD92-29B7D512856B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5F8D35-A011-C211-B08C-28028725C5D0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886524-EC2D-6F30-7388-4DE71ED066BD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F02B3B-310F-4107-D3E4-256B69495D97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CDFE1C9-527C-F9EA-4C59-1729A5498DED}"/>
              </a:ext>
            </a:extLst>
          </p:cNvPr>
          <p:cNvSpPr/>
          <p:nvPr/>
        </p:nvSpPr>
        <p:spPr>
          <a:xfrm>
            <a:off x="7821243" y="371342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E861DBA-37B5-F940-4FF4-538F8843147D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80012CC-7089-0D69-4817-7627E9B02F22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43CCAFF-BCEB-E7F4-AC7C-201B083DB31D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40F1DAB-17BB-4A46-73B4-D70F45D03843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64055CB-171D-CD79-3345-18319C8D7BEF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3DC0EFA-F767-DFD7-956E-39C54110C54B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507945-B05D-D589-28DD-140AAFB2E0FF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DFD797A-9B40-4D99-F574-81CFEC1277D8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8063D2-443F-B7D4-2A10-E929A98861C8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18E9638-7BAC-DD19-6D10-E39C8E16605D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547EE0-EB35-B0A2-8F14-4CFE2E2410EF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3758751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326641-8AC0-7EEF-6DE9-3CBDF3F98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B6C75C-ACEA-1920-E404-EA0DD1180081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BEBB990A-57FC-00B3-362B-37631F138BF2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E52859-7679-7329-8BAF-6A8FCA1B3489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646F43-4C98-47FA-B156-BFD3B60263EA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6EE2B8-892A-3A49-736E-F832ECAF5AF0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0C37A6-62BA-77BD-336D-C8E38D73BA21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A77050-4D10-616B-612E-FA72470BF138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E05B6-8D2A-75E9-5EC2-BD556BDE5D2C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9947C2-E4EA-A5C3-1FBE-C19BEAA2EC88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B4254AD-A197-7583-08FD-5EE6A4E1C524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032DE1B-6490-C7F8-1DBC-950ED3656D5C}"/>
              </a:ext>
            </a:extLst>
          </p:cNvPr>
          <p:cNvSpPr/>
          <p:nvPr/>
        </p:nvSpPr>
        <p:spPr>
          <a:xfrm>
            <a:off x="3367731" y="1149350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B34C5CA-82A6-DE4F-2A78-D208E20A9276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68B24EA-493F-2F39-9ADC-57C70003E6DB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1A3F8EE-DB6F-962E-684F-F086E4D8A81C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19010E6-591E-E4D5-D7F7-76183BCDE1D4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8DA3C23-2FB8-9FAC-461D-139BFECB48FD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344297-BEA0-2CC4-F22D-380EF9EE0611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162EE19-E22C-78DE-B1BC-A3402AF93EF9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780553D-6250-7D34-C252-FD3A747A5A80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A22C67-8D77-D33D-6C09-4D0739A0B3FD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0D460AF-3E10-4CF7-A8FE-580BDCA7583D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6F8D7A-95A7-45E4-6288-E579B060213B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2065589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F8BD52-56B2-AB98-CE16-DA6AC1057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2D7EE28-40E4-F486-07DD-A8AAE3E7CE04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0EE6A8-F9DF-0A9C-CCBB-AE1265AAE0AF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D7C7935-5294-9CE3-48B7-8C381E47E87F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0A1C27F7-2509-54E7-8DC8-20C6A7F56633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0722BFF-060E-4138-C335-67A236D90A0A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524983F-A443-68AA-0A15-01F476D6A33A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E5AAFE9D-77EA-3433-793B-72464A15559F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CAE5C37-E1BB-DF58-0682-1053B416EBD7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8231B6B2-228E-EB48-FBA8-FC9694BEE8D4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2D97B400-5DFD-09B3-1630-0C6139D2ED0D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624D178-497D-2409-4FD1-DEC7B6E5DD88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48DBEA5-1F07-9018-141B-B40256B6ABB7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47A44C-EA5D-EE50-E8A3-B31DFFB1B162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FFFF8F-4AAA-3EFC-249D-26CC55F50BD0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67A89A-F890-34E9-0AEA-5A001A4BC350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43D76F8-874B-5B37-5EB8-E58ED6389053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9A1C93-BF64-33D6-0A7C-97ADF988FAAA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9CCE16-D3E4-D204-2245-258EF97850A5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2DA5768-56FE-E9AE-4A53-9CADF650DB7C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FFC000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console.log(“First”)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7D511F-CDDA-86AF-F63A-CFC85AF9BAE4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4767F2-DE69-AEBE-36ED-CEE1570645B1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18DBF0E-C511-07B4-E3EB-7F1613B0E00B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</p:spTree>
    <p:extLst>
      <p:ext uri="{BB962C8B-B14F-4D97-AF65-F5344CB8AC3E}">
        <p14:creationId xmlns:p14="http://schemas.microsoft.com/office/powerpoint/2010/main" val="1810219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3A277C-3827-E698-CB80-0A8792BA6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CB8C44-0BB3-54C0-08A3-E50F2999C24F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B96B1B42-1544-0D28-F50D-3FBFA2968437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175C14-48F2-5FFD-C7E2-EF40F75BFFD8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682B01-97D6-D819-BE74-B4E2802CD79B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F3F378-B87B-D4DC-933A-A53C73D6F4FC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99FD41-7BA2-5730-CC60-FE5D21BB973B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B54AF84-4CD2-5B4B-8E66-30D2546FAB69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9B72AC-714C-67C9-3FD2-1175DEB69994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BACFE0-1E56-1791-14C7-932A841899DD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DC23C7-B1AD-9419-BF7E-6575CF69E4A0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ED2278B-3ACD-CA0F-3080-41E6A10E329E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A5A0A72-80DB-3216-0FC8-306EA212A88D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298BD92-633C-12B6-D15D-34AB8A14CCA3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1F28951-C3E5-6D59-524D-7ED3C7E9E515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AD4C260-06C4-C5F2-B515-4966BB63DBCF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764466A-6133-C770-70A5-1B5518DA968C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C01BBC8-86DC-9DEC-CC5D-E3AE4F5317E7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69C8288-ED2B-D210-73D1-C50471C4366F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25A7CC-81E2-961C-DF55-BA1BF7ABEE60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D09575F-ACE4-6BE0-F3B7-6B58DDB54FB3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C4C10C-1023-3753-40CC-5487D25A7CAF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1528577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531BA9-ECBF-879D-E79B-8878FD808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639D50-6855-DAF4-A86D-46D4529FB00E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0531C386-DDCE-EE6F-4F5A-C0FDC3FF02E8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C5319A-C762-A7BE-57FB-91DF512318E3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718C35-FDA9-B697-DC81-920999DCECEF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86031C-7A18-1662-009F-3170D90429CB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5F9C16-0264-C743-8FC0-7259646F893B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0F36A5-7B6A-D1F6-0214-254ACA1A3875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DE674-13B7-BF4B-6799-751EE93ABAA1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D64C22-CB1F-6A67-A8A8-34761036DA70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469BCE-A229-C992-1A3D-7711CEEF7BE7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C870D81-D3D7-F25B-C5A7-CA5B314427B6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40E85A0-7995-46CF-E267-D0FC39A366E4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8E59FA0-29AE-F841-4FAE-AECA132C2482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2F4B6AA-D74E-AE6D-B695-3A6F98456372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4094EF5-A690-4A25-F3D6-7AA947D8E571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BFD087C-FE9D-EB54-C9F3-3645CD831C9B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18601B0-377A-09C1-AC92-D78A638B380E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7853D41-54E5-8BCD-8AF0-1EB49B11115C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5508C-B100-8AB5-5E98-D54670A8E2A1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8434EBD-CD25-E7C9-0DFF-C41AE95106F5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C3C167-B998-7415-9C21-817A2F9B54C7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2706819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7612BA-B343-9DC7-09B2-6A545A927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DDC9DB-5664-F7DD-AACA-94F63751D9F8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F5372B3F-91AF-42E5-0002-4DB304747FD8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70DFEC-0727-B080-A386-2630E40CDD72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6E2738-80E8-3F34-A0BE-B7145900ECBB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0DE61F-D3F9-5C88-C02D-78AD281D99D7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C2D751-F486-7ECA-1E78-86C9C63CE08B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1CA49A-5BC1-63C3-A443-D2300AD5912D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0749A7-15DD-ABF0-5289-F2C6BE3ABC1A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005388-3869-E56C-9336-BB0382086EF4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EBB6A1-7BBD-2492-D2F9-FA4A6A4A4D0C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C6B8A0-0C89-6039-BB12-323E92223454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D9B4E8D-A278-6231-3D1C-44B1A8A9C1B5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F1ECB38-0EB3-69AF-2E3B-C9FF079EC40E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4E8A57-C455-7657-DE53-455C7A03F4CF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49C171D-48CD-A3DB-325A-5E4B4B6C1721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D3B4796-868C-B791-7259-EBCE2EB143B8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2CBC8D-AA3F-B5E2-DBC9-1F2FF265A24E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C474FA6-E2F0-3705-6139-A8CD61C6998C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FFE370-AE39-698F-35C3-EAE4B9C0561B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5AA5BCD-7886-2328-F29F-1292FFA2DB92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5EDF2B-5056-F82A-74C3-62CD836463FD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562095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BDB481-C907-0D07-B75F-49B6623E7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19F6BA-8E4F-2E89-E652-920D10430DFF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3B6BD2CB-DBF2-ADB0-829E-B02A644B5694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6D3A01-0AE5-E9C8-CD0D-4B7D4FDCF87C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CC16F0-FDBB-AE22-723F-E57052FB97E5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BF828E-267D-EDEC-D313-017D1100A9A9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96A6B1-7169-5089-D685-D0F7ACC25FB1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25F00C-33FD-6113-2AF1-95A20CE3C5BC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4BF16-3141-064A-6502-F0B70CA176DA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3DC729-D8B1-1B00-C751-1BC4ED549419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4ABB83-B935-119B-3515-68BBB21F1248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B30C685-AC59-3D5B-E574-02D12EC0FEE1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2C78A6-7FA5-89C5-48F3-C05AC88C57E0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3E7ABF-D848-8FCF-D39B-A4521DD9DCF5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7AA03A5-CD42-1CBA-424D-109275501BD6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B315299-223D-EE53-99FB-97213B655E1C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3E97F01-7ECB-F2D9-836E-B7BB842D7480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1B52FBF-1958-EFD5-F958-1FFF45C7F7C8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CCEE275-4D24-81A3-5183-F848D7DFCAE1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7FAE3-48C3-6DCF-3828-4756369843A6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9BCE3F9-46D5-3134-E42C-319594421F5A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149E98-D3A4-9C01-A0DE-ABA6153BAC4E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1770496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7E7B93-B876-4AC5-5EFC-CCB68540C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0F405D-184D-170D-188E-22BACE81B328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1146233E-8D84-5992-5442-319BE4F70FB9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B7862A-6B58-8464-FC65-923D5D291AF7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EEF255-6FA9-C27A-5912-6F982FECDCF3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C8D935-8CCE-A0C6-A4DC-791774D9FAAF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11D69F-ECA4-D4AE-5E7B-8A1A95024832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E6D693-7388-949D-38C0-17D02574D9EB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6E62C-7845-4972-C527-C7188A814701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A277CD-C52C-7D80-C17F-577D43D0F681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9F31EB-97AD-5DD4-5F80-D1EC4B4F976F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EEAD3E8-588B-ABE6-46D3-9DF178D9049F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A705E3-9FE3-E23F-A942-C28CCC8A1E07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389B5C8-7688-AE99-5553-2AFB36AA3695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60A51A-E7FE-3654-B43B-2736EC198AA1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A990313-C6F3-0D47-D281-944679439B01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6D0CD5F-24E5-E77D-44F6-C84CCBA288D8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F961EFF-9D92-027E-1250-4189712C9C64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98D6571-FEF8-28EE-5850-905026E18EC3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3072D5-8787-9174-E5AF-7036C39C1BCE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0FF9554-60F8-F0B8-6AC9-87834AD3CAA8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5A8C57-4B28-501F-9E66-885915F2847F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941376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2E82F4-2551-8D76-13C6-D625345EC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763474-28D4-B5B1-F0BC-2541B0E456EA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A371CBBE-7C4C-3A9B-46BC-DD1C502F6381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1A441B-0AE1-41DA-19B7-704DCFB3DDC1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84E327-C3C1-F3C3-EF16-5CD31DBA86FF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7F4421-A787-51E5-6C89-C6B4B7DE4873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092C80-0D5A-8B68-5F4E-17C2CD7C6241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5D3443-C63C-079E-4E75-F5B53B5D0D5C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B2BC9-B90D-77B8-0E01-5E5FF8DF63F7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04D96E-5068-9818-2583-4FE10722E484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3CC45D-477C-9730-4B50-431B14980096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4D73D92-3C8A-B73D-4BD9-77989DA28BFE}"/>
              </a:ext>
            </a:extLst>
          </p:cNvPr>
          <p:cNvSpPr/>
          <p:nvPr/>
        </p:nvSpPr>
        <p:spPr>
          <a:xfrm>
            <a:off x="8410127" y="3714562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9EEC6AB-81A4-FB77-0A2E-CD48B4CB9C36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8C7FA36-87AB-0D44-0812-A0F941807C28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177A502-E526-7FBA-A7C8-39007B334E82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3BEB660-6707-5FFB-6D54-FD93064DDE26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DA62CE-BC0B-EFA1-C2FA-BC0BE7CA4814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A6AC0FB-B77E-9349-B361-B8466C6ABED8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5EB8C94-205A-AD3D-066F-DE5BCDEE2CAB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C1D773-D334-21F1-FEC1-1E75418D21E2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DA16331-D59D-9E78-DB2C-232437D240C0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77397B-D900-DDD3-DBE9-2D60C5042A02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2182482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818AB4-0E37-0323-0BAB-5E5037B9F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920F42-7743-229E-A9D4-7430B3FEBAB9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BAE5525F-2756-F9B5-6BD3-220571EF5DE7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D65892-5A9F-5EE8-BDAA-A9D746EE2B25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2CA5FF-8333-A4AD-0D32-357CA522C180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EB19A5-2D95-7F4B-410B-7F1C67071625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3266AF-6F4A-6F93-D981-1B1566756C50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2A0C78-E420-2B46-11A2-87BAD5C2B7EA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BF3C71-2F3B-A679-A2F1-632D42621315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6C581F-41EE-E1E8-37D9-31C0AE5FE163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DD238E-A890-45AD-45CC-AEE8DDEC1BCF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7EC7844-4B1E-5EE3-1CF0-3F346AE43A2C}"/>
              </a:ext>
            </a:extLst>
          </p:cNvPr>
          <p:cNvSpPr/>
          <p:nvPr/>
        </p:nvSpPr>
        <p:spPr>
          <a:xfrm>
            <a:off x="3411285" y="1232369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F1B4136-0E95-F5F1-7730-49A3528EA7A9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B989171-708F-3E98-692B-9D80C198D417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BA86AB0-4447-7278-B72D-A5D0D7B8475E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7E58364-08FA-A5AA-69FA-51F1590333C4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6CD9D75-938F-3E7C-55C9-E51F50D0032B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5AD5FB2-0C1A-68D5-8FBE-0BF6F3E3C2C9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8456500-6471-9DCB-A383-A82EA15D0A72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60B939-BBCF-EBC1-3491-65A8328A2D96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6FE72C-2F96-F2AA-96CA-C2E0C7408646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A4BD3A-0260-6B1B-58A4-C23A3AD3AA00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2383160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359BE6-6F22-E3E3-8F93-ADB35856B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EEDA89-D4F9-086D-AE48-7141C3243C13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2E444578-72A2-4DEA-C8E3-77535EA8F956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60B871-42A6-F502-F0A1-FE4D57614353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BD7E40-DAC1-39EB-C9DB-EC42942F99C9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4D7C58-E794-FC1E-BC34-2933123D7733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05A6C1-ECD4-CFE7-0046-802A2E2FE783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D5A60D-BDC0-8504-2D30-877D9C7BE124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85582F-9A8A-B4B9-C327-93C2D1325331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3AF7EF-3D89-4A5C-DCF5-F3691ABDC470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58B3D2-984D-E6CA-E191-7850D2C3FE0D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A9739C7-472B-3C81-230A-D5B5FB9B15B3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5C2557F-09A2-4EE7-9E12-46B3573105F7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9708D8-B867-6A17-55F1-B7E9FDC66716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620D60C-56D1-957D-166B-0964A4CE5DBB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F1F090F-088F-7C5D-B92F-731A1B25B29E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4516E2D-0DB1-1199-2B2A-4B333DD75AE6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9296879-DC1F-B347-AFE8-E6AACAF00DCC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12B156-F65D-2443-B2BE-8760B8E77A5B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5F7B67F-2B7B-FBA2-2DA2-5C0A6020DF00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EC3DB2-7678-AEF2-F925-9001E4279ED9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2523333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222D84-7D62-C301-4BEF-DFE2143A4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5FCA4A-5DB0-499F-EFE3-88F2E0D70CD7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14131C6E-23B5-4793-E28C-189E3DD263D2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7175F-7C85-2DEF-92A1-6B937767CE63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9EC0D5-C536-6CBD-FA28-C04620A7AB1C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93A4CE-02AF-FED3-4023-8AC0D2B5D3A1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9C90AA-716E-B17C-4EC2-9F2C2CEC32B1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6B7F3F-40E7-E17B-F9C9-6CD022EBC215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0BE22-7B29-13DC-3B2E-1AAC6BA1C5EA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2A483B-AF07-5C65-424E-E7187192A4C1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A1B9CF-3F37-6795-EB84-A433ED76EF60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CC10FED-0793-2CB4-37E3-46724C8F26AE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B779CAC-5A97-0180-CC6C-356A22AA101B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C4B9B87-5DBE-2980-D256-9D909A52E73A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0D766B5-03C9-8197-2C7A-60A13783FC90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DADAFB-0933-35BD-9053-EEED48350543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66A948F-4286-BFCB-8DF7-0F4D2F084B48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1B7BBD4-8A11-8D7F-E418-AF721FB7FF2E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5A8EFC-77EA-76D0-C695-F9E0FCE27B97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18DFF46-ADEE-014F-DBE3-4A2D9715F48A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C50BCB-F162-1D83-99A6-55A860B833A8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1970026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8B7ACB-3B51-5FDA-5AFA-FA8722B5E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230DE0-38B1-64F9-CDA9-9A3E7FA20C8C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4BF87CAB-A578-6D52-E0D9-7857BBD23678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483724C-F329-04F1-3554-84683FD2AEAE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0EF630-44EA-8AD7-2B39-184AE6D03BB9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993336-1E29-1A3D-9404-75E782E99C78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FC435B-1414-7391-4B96-CF8FBCAC8330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FA33A4-D592-119C-E51A-D7B90CD264F4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84E02-8332-D600-75A6-829D99A17FAE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36EFC6-6F4F-73D3-E4BC-CE5B6E706EBB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D02A71-7E71-D9DD-134D-C6703F219375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6863FBE-3104-E050-E6DA-C59F3D1DAB38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7C3CB6-6A68-8BE5-9F5F-F7A64AB1A6B2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BAB65F-5861-F9AF-A15B-471CE78942A8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065D3AD-BAA8-70A6-3735-9DE2A1069D3E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E683D92-A949-74B3-D626-EA2C89F05FCC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E1A2CF-BF45-8270-C17E-9483B47FE498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F3D76B2-8B3C-C730-33EF-C9BAD5155BAC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526B7D-C937-0574-2C97-B190F26F324B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D143302-F64B-8517-2618-B2B253B75049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686F77-FA04-3CC4-41B7-70EDCD4FB524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663599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2D05D-36D9-F8B7-E7F9-4031BABF6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3ACCBEA-EC64-7D7F-8854-71B087A013A0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189A7A1-2B2A-2F38-289C-08650BF61C28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9DBEEB0-C04C-BEDB-D6E2-20E3CCA75340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B4CB4B28-6F50-2180-CDE9-3024DB3910C3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16D53A3-556D-7411-0979-C0B11F930A36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77A98D4-93C8-5B7E-3E7C-3A8D1F690665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3850C53E-F6D4-DDB8-1B26-67EE9922C3E9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C14CC8C-09C7-0BE4-8817-C58354337417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C857C08E-7A12-9CF0-9EED-4602C92401E4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90F7997-712C-C13F-D37B-F002030267BD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33FFA1E-B5BC-B53E-B004-2B955C400A5A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3221F78-79A4-CB50-C7C2-F2FA6B5F2425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89DAFC-8CA2-E921-148B-D812C3EB972C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3A1475-9185-F8E0-2401-DCEAA0239B9E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CC363F-23E7-24DA-DFFC-B8E8A83FCD2D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E63A2B3-2369-9281-CA09-36801EFF5B59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723B7EF-498A-B0CA-5F20-42AAD8A0D9E0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B91824-B698-7B72-7C54-F7140271908C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D9D5DC-CC9C-F9DA-3F7E-D2FB02A6FB3B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console.log(“First”)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rgbClr val="FFC000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449D26C-DAF4-B961-2D7C-B5FAA4BFF2FB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8E403A-69ED-A576-E61D-C9A5CA3F17F1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7C4AE6-481A-6540-DDE9-5F44C3842B02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</p:spTree>
    <p:extLst>
      <p:ext uri="{BB962C8B-B14F-4D97-AF65-F5344CB8AC3E}">
        <p14:creationId xmlns:p14="http://schemas.microsoft.com/office/powerpoint/2010/main" val="3967559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46DE46-7727-0303-C0CA-E1810CE82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931903-984B-44AF-6D9A-5A45EA1A81BF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1183FEAE-3317-1F79-462F-61C3AC840967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93A746-DA61-3735-B116-6FCE3FCC8271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F601CF-FA35-ABFC-5ADA-AE50B550F022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990B3C-EF9A-27EE-37CA-ADCA27A73D85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12CE49-FEED-BBDE-9BB1-1D783EF30EAA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BC8C8F-9772-4F51-D3C3-3151FCE9D619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4A592-F876-314C-A35D-5EF4DA9A9C36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399F91-5FD3-53C8-ADCE-EDB99FD74307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AC5650-138C-216F-9CBE-1B8C2084C679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F711D7E-2D4B-4A28-2938-F364F9D78F75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A01B322-4E6B-27A4-64BC-6966E9E6FA2C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C87A2E-D19F-1724-157B-208A35B78EF2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2675579-C949-1866-41E0-32E1D0AB658A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3B71E8C-800E-FE5F-ECB0-F26BCCB7941F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9816B71-39C3-4527-0EE4-9ABA0E1845A9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78F367B-0522-A8F8-0C0A-4F8E4F1B7E06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B01452-2BA0-E0B5-64A6-C6CAC848F915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F3EF2C6-1758-76E8-B5C5-40906DEBBE4B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5842ED-7670-36DC-D3C3-F111EC0058D7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743997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2B5A41-2524-CF8A-43EF-76CC32B7D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B88D82-CE01-CCE5-EAE4-CADA5D9A2B06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0BCA14BE-2D75-4166-59A7-65366A0E31E4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EA638-5899-9ADA-9D67-5F2492265089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9BA714-B65A-5AF3-908A-9594A0FEA2E8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1AE8CF-018B-F771-4737-8D95389EFEC4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C036F8-539C-25CC-9072-32C1877CA1EB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499901-F685-1716-C9FD-E985071BE9B5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05417-C3B1-B71B-4384-E45DB78D48F2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5501AD-F22D-4E5D-DB31-892338F32073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C8D13C-652B-9C7B-016F-1CB2C89550C2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0D40D3D-9385-6828-8591-C225F64DB8DB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23D5DE5-16B4-B17C-525C-5E744C6FA089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DD0DBD9-ED8F-497A-682B-4801BD1AD32E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DF03F12-524B-9211-5A2A-157982EAB61D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D0FCA7A-821E-331B-C59C-90A257E0B6D5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8CE3A0-0EF4-7271-D3E1-FB4B0F93640A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CA6F75-9056-6FC3-C589-7930DFBD85B0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AFD88A-1475-1059-AE3E-897EB5E295B7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70E9278-B8E8-55E2-821F-FCB2D2650B8B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FD2168-3F6D-91CD-F52F-F9C2B9B29A23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495713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9A6D3-0F53-8C3B-4537-D1E15EB8E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D0AD1F-D3D7-080C-0EF4-A89F46813454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53FB6162-81C6-9A24-7BAF-5EAF97138A59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E813D9-F21A-B2EA-68D9-D9687814EBCB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D77934-AC81-577E-F6EA-0B26D080395F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D2D07C-726C-2ED6-4DEE-4C9ABC56E473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08A698-EAFF-66EA-6766-EFC988730BCB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93AFB9-1484-8098-7182-99153A4B3AA4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28686C-EA03-8A38-99F6-E444144AEF70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E458C6-27CA-E234-E48E-5792D9C50D48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434E54-4C32-D657-7E64-B35A63F45EB9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2EFD84A-E8A0-1957-0BF4-97BE41FDEAB4}"/>
              </a:ext>
            </a:extLst>
          </p:cNvPr>
          <p:cNvSpPr/>
          <p:nvPr/>
        </p:nvSpPr>
        <p:spPr>
          <a:xfrm>
            <a:off x="7810901" y="434958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EE96E43-54B5-A2A3-9042-D29F99C60CFA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04784AC-5CBB-3E18-93B1-741E015FAF9A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7FE0C92-63C0-80FF-0CBC-C22EFE24CF6B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9D362C0-B76F-CA29-79DC-96D88E5532A9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5E5EF95-29D1-4801-8BC6-53002FF710B6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0AFE7AF-3A55-DE60-8D42-388709D412ED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CBA3A5-F9B9-5EC2-FB18-7DF91D777684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3DC7E9F-70AE-64C3-B85D-2A559E1A53E8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F85A3B-FA93-D5F1-632F-D6374DA9B515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372030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AEF262-0B2D-73F4-0A27-9ED788876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B6D525-ABF3-429B-28A0-0FF3EFAE5C32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A3B6A69E-3348-1670-C000-EF614A306155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0DE7FBC-D548-EC98-F745-CEAE15D93D9C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46BFB-AFD4-4E7F-F770-FD6191600D33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41097B-23F3-AAF8-21EC-E08A4C97FEA7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DE4C4F-BCCD-B84B-1EC0-FF3498FE9364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B2DEE5-2D27-6888-F044-B9CF6FF4F102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060D5-CCE8-160F-E30A-9EF35CBD3454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B73C5E-2F33-676B-A0C2-158D20EEDA12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3074F5-4F22-252D-0CDF-A08FEF31ADB2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D61F5A1-9623-9920-D782-5E7CF71382BF}"/>
              </a:ext>
            </a:extLst>
          </p:cNvPr>
          <p:cNvSpPr/>
          <p:nvPr/>
        </p:nvSpPr>
        <p:spPr>
          <a:xfrm>
            <a:off x="3367731" y="1194083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661E7C-2B59-7B5F-F098-74C2A761088B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5FD5298-AC4C-3AFC-DF5B-8B30E9A55C22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4D4793F-EC32-CB8A-C7BB-202F289EC8FA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030BE1F-D380-1F7B-E17C-238D237FD5CD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EAE746F-99FA-73BA-8551-D3978A4BAE12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C996FC2-E8F6-4472-9825-012E5C47C551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FA787E-1C30-FB72-1E03-31EA7A44F20C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743171D-CE33-9E36-7573-76AF90A263F4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A9E301-5B12-A0B3-3F4C-DA2D5025741C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1453182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76AFE3-D008-01FB-FE81-A10AE8E36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C72F77-CBDA-8F79-0432-8A2B0619C812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AEA22D3D-24AC-A2D8-1256-ECFFB820DCB3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0B863E-95B0-8F12-FDE0-55A3EC1D7A61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003309-9BF0-2ADE-48F5-C6759536469F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35260B-D66D-C4F3-F97E-21F07E164F00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6FDFAB-9777-5A6D-AD05-7132282F835C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410BD3-DFB2-D46D-0548-FF983E6355E4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8CFEB-17EC-0C1F-5E30-7D55C54B2C81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4E9242-797B-6EC1-CB6D-5696334ADF1D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FCFA58A-423E-F6DF-0F8A-440DDADD0E54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7D4FF5C-2D90-5612-2985-E64FC79880DD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6F3FC92-AFB0-E1A9-A1B3-339FDC176C01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C7FC039-1A9D-7ABF-75BD-5F74117EEB9E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2C9A65-AA1D-BA29-7197-BFFD43EC886B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DC2EA82-3D28-3315-6D27-4B4A2EDCABAD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EA9D2BF-8FD8-5FBC-1C58-21A1EED64992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3FFE4E-F3C2-47A2-B62D-A81CD7E8574B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BEB6B58-BC6C-320C-1928-E16DC9323084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73D80C-D5A5-BC93-DFB9-E5FC110B7BAB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722178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DD0FC6-AC6F-98C6-D5A0-DFC6C06B3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746BD2-9480-BA75-2559-B072D12C8123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4C88B540-1966-9C23-4640-D1E8338D4815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46A7B-C0A2-3342-D5C5-3B2145AC53B9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DB3E3B-0803-1189-2F8C-F1494C5DF961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164F4E-864A-4C3E-1139-3A1F86DD201E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989A75-DAD9-FA5F-09CE-D70CB348329D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6A3197-023D-2260-49C3-5BA7862E6D83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B6773D-7823-476C-2E16-331160D08095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5CB954-8146-0047-0649-3BBB83C9D5A3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06B4B6-D066-6712-03CF-0C8D0161C5CF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CC8F839-7DED-A852-3D09-2CBD13889675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23E94AF-2636-B777-0507-BA26A34126AF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137C17D-D118-98B9-CC43-B904E7190736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1685539-2D96-7F8A-92FE-0FD902714EF7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7B676A5-112B-D2B1-B289-C2F6FDCF4402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29AEF6D-E544-706A-EF4D-9010E04B2751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99B6EF-C0A2-A17C-9CD8-9525AA333D9A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71762C2-CBAB-E08D-996F-C5C188665CE7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45CC7A-811B-D168-27EB-40CD1F81BBE9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4207773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A23264-4D47-154B-AAA5-D687732C7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5DC54B-3263-F74A-439D-290D88070307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01782493-0F88-7760-491D-FA34DC021140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FD503B-F686-A4B5-06BA-704329C7DEA4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962533-CEC2-8EF4-E038-0F1D2CBC9A3B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6CBDBF-310E-EA0B-CA9C-E30348A149A7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420318-3DB9-D034-837C-2E191541D932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B188BB-5A9A-463C-3B5D-B8ED277DF30E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2AB2E-1754-15E7-FB9C-7BDBC1ED6ADD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09BCA5-CB4A-1F83-BB93-EE3BFA7E852D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9E2581-C7CC-13E0-DE9B-E3841F92DA20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6E4C3A1-ABB4-8EF1-108E-A927EF1A2301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9CA84E0-CB64-6A22-9405-AE7022E84E01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2AA2738-8DC1-E2CC-96A3-DB55909BA487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2A78482-7450-EB92-96C4-85D7C6D002B1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53A8340-9097-95CA-684D-DA96DA21A358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2B3CD4A-B342-8848-C56E-9DC5CBFF9786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CD0FC1-76D7-ED26-3082-53CE4FD1372F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1351727-8B06-72DB-BB3E-355B983CE0FB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E32E20-860D-D805-A7A5-C9DDCDBF452B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3560484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6A3855-25D6-8166-3C74-33D2DE306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76FAED-7D0A-1C7B-3B87-FD17086E8222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EA6E241-EFE0-9AEA-4923-04A8C17CDE0A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891741-0C6D-A06F-0D17-F5A7623C7A71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B36F43-AEFF-DC70-45C7-6913E3F97184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E1C4CD-394A-8893-8D68-82D6F8C8F8D6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2E6EB9-1F38-0FFF-FB2F-D925DBAD5814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7E5867-9CE8-A77B-2585-49F0B031CF09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78C19-1C17-4C17-81D9-684C6F471148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68F7AC-0D6A-E8C7-59EB-32022DE5FDD0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17AFE0-E116-1D2B-FC2F-8557B1DAC7AC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AFAD97-51C6-3845-3815-4D65AFE11ACA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010899-D80F-CB1A-4A05-1FC86AA6A699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192B793-31A7-8C7D-20F2-D3BECC991555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45A60AF-D9A8-C61F-F20E-B3A9956DC29B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B23992A-1CD5-0560-86C0-052C65D388FF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57E3A71-4DD1-01F0-9DEF-A5EEDCEB3C9A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09C26-412D-38DC-FF1E-00E6B214FA96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BDF7D31-ACE6-3C19-06D3-6FD45EBA9301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302274-8337-820E-01A3-50FC51584F34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2433081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824967-E674-A69B-795A-FFEEA75BD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E417FC-EE94-1B02-ABE6-1804A1B79BDB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5DAF3623-C239-1600-A292-0CD0136971CC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ED113E-0CD7-7F67-CC74-3FDFEA4C7824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105526-FF82-78A7-833D-661C59A3D80F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24CD0F-7A8E-C68B-DCC2-E1DABE34746D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643DE5-0410-DAB2-7FD9-687AC9212FD5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A29814-D4C7-0CF0-EA50-1BF77FF5B9FB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F7EF9-E233-FE7E-5531-BDC130D981F9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0B02E3-47FF-A3C2-012B-84852B867292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F91E69-3CEF-5B51-1FB9-336B3D9E1D87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2B47A25-153B-4A96-ABA7-3CD4F30E5E48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605FAE4-1831-F4CF-7034-0F5FDCE12E24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D205C80-C5FA-2DD4-87D3-5D8709E82B5B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1DC52C6-24A7-9722-A17D-7D6885B444BB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1AC5D32-8DA9-7250-96C4-000ADE3B03A1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FC37389-E791-C424-47FB-49970F85B844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7AC87-81D2-5169-D82E-9731B860BFAC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E66FC80-8417-E87B-9775-7D0375339E3F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FEC7C4-5EF0-6F15-578D-91E182CC6C4F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2582922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21E1B9-041E-1DA2-EF5B-DDD74599A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225FFE-F903-6094-42E8-54885A7EBC90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B91C6C74-96E1-039A-9539-7BEEFFC70782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3480B2-6365-A66C-C9D2-019424E17C73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723CBD-3003-56D0-50CB-98AF6EABDF77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7FF537-5C6F-A84C-9971-BD9E82951499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092F1D-95F9-25F6-041F-2D49673CE1A7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987F44-0B66-AC4C-6219-B7BBB4C3BB6C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943D15-F97F-72BA-A412-46340CD47A4B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1A6345-B806-1490-E1F6-0AE6970FBBA0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33E731-3468-38E3-F9A4-784102E6309A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92C16BC-0CAA-4896-5B41-AAAFB4B7B82F}"/>
              </a:ext>
            </a:extLst>
          </p:cNvPr>
          <p:cNvSpPr/>
          <p:nvPr/>
        </p:nvSpPr>
        <p:spPr>
          <a:xfrm>
            <a:off x="8399785" y="4350726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7CEC78F-FAD5-43EE-6027-91669CF378E7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B87BDC0-9C63-ECDB-DB0A-8EC774367604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6004317-53ED-D0EB-0390-792ADA66D813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F84B430-5B99-5FA7-FA88-9A7A5DF3BA95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5E5191B-803C-3740-6E72-41B3B2FE0A3E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017D5D-5D22-ACA8-7E82-5ABB7277C1A5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6145FC-1556-A200-D0DC-6B3FC1FFE2C3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01AE62-6579-959E-9B7A-C1DC2C2AA54D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3999297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9E852E-0732-5393-0C31-3DE5CB4D9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1A17D-A1C9-54C7-B6F2-AA66A7AAD494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2C3260-C030-B03B-C914-6D62F49752C5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EB79BD6-EC47-EFB2-91AE-9C3AC5346951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B4854334-165A-A4C2-6B69-54C7F9A56372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20E32B2-4AB0-E2E9-61DE-E71D9A89542E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D4C02E2-D97B-A0E2-0627-9154D66C2C97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1E899448-2DDD-DF60-74DB-665152E2F56D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55D33D2-2F6D-2547-6FE0-85871D0EA829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4ACAC32-4C1C-35BF-D3FE-489ABA664C81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E6212B3F-AFFA-306E-095B-CD4F5958A972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F438D28-2666-382D-6AA6-7B7DB81A1A2E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7343921-4EA5-07D8-8B44-4DABB0E99A81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3A1EE2-C3CA-68B7-9C99-B12121032DA3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0878DF-062E-355F-2171-0A2CB7EF0A0B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D8E0B33-21A6-4512-FEEE-548173F95CA7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CCC0B37-8538-B9A9-AA29-A1E16BEF47F3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8A6F88F-BBBE-F6BF-9F53-ACACBA166CEE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DDA014-9811-ED42-6AF8-8D8C666E474F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7C602E-6252-61F8-440E-E62AFC78B9D9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console.log(“First”)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rgbClr val="FFC000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4FBB4CD-5186-5469-829C-F79ACD198949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B4D893-550E-06DC-EDD8-AE4A42344686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784489A-4594-89AB-7CE4-F6F3EAC317CE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DD725F-56EE-4D54-E819-7C73DAC50FB9}"/>
              </a:ext>
            </a:extLst>
          </p:cNvPr>
          <p:cNvSpPr/>
          <p:nvPr/>
        </p:nvSpPr>
        <p:spPr>
          <a:xfrm>
            <a:off x="6636236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explain()</a:t>
            </a:r>
          </a:p>
        </p:txBody>
      </p:sp>
    </p:spTree>
    <p:extLst>
      <p:ext uri="{BB962C8B-B14F-4D97-AF65-F5344CB8AC3E}">
        <p14:creationId xmlns:p14="http://schemas.microsoft.com/office/powerpoint/2010/main" val="2706806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1B4E1B-9692-3089-795E-0EE365C98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91C366-87A7-387B-70E4-03F906E375DE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A616308-07D1-857E-0805-EE5C757712A0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6F7F17-8BF2-40AD-9339-1FF904BFE23B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E9860-8FE8-0714-C187-6073458BC5D1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749557-4CCB-47F6-3814-0454BEFBCB02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70726B-6FD6-82EC-26DD-C00C3E6DA429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6D3111-76D9-B443-7FC4-366E61BB4466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D52078-9F93-4C8B-EB59-3AEF04E629ED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44B12D-62A9-FB3F-CC95-A0B801EFA30A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BB297D-53C8-0F99-5850-96C5F06ED0D6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EF1F646-7FAF-A509-64B2-47D643924BD4}"/>
              </a:ext>
            </a:extLst>
          </p:cNvPr>
          <p:cNvSpPr/>
          <p:nvPr/>
        </p:nvSpPr>
        <p:spPr>
          <a:xfrm>
            <a:off x="3367731" y="1149350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B93C003-C191-9487-1844-F1659D169ACE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4F019BB-2B55-BA6E-B644-D6F1ABAB2D6A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57738B-6A84-0842-E49A-2E8B9F1EB7F5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D462397-999C-4F97-DB9B-D779E82C03B0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ABF6D28-6AD4-BD9F-73C3-3BBFE38342CD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5D04DB-D678-34C6-E627-AA5252361E64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88B782E-E8DF-3D99-6630-17952EDB24A3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D31FCA-A9B5-1E95-D17D-A93B109C31F9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328237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E6BD0F-5BB7-C879-0A9A-AC615AB76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E6F6EF-5C2D-0005-AEB0-E8E77A899380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47C18ECB-A198-97C8-813A-2B01A87D2D42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F62397-ACB1-D537-8292-55AF7449A2DC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130BF0-0F59-99F9-966E-2781252A09CE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9A1232-5CC1-3596-98E1-289698070D4F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02E875-5D32-D478-64EC-603D2B5FF079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BE9463-302E-2314-1D79-5E2BDDBA293E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C6221-EED5-A248-D1D4-BDD0DE40B805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EA491CF-A22F-771B-DBF5-BED5DAE11BD7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68274B-0EDE-2C67-EDA5-CFF6F91B8F7D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5E8D1B7-3F7F-89DB-DF81-93AE19D671FF}"/>
              </a:ext>
            </a:extLst>
          </p:cNvPr>
          <p:cNvSpPr/>
          <p:nvPr/>
        </p:nvSpPr>
        <p:spPr>
          <a:xfrm>
            <a:off x="3367731" y="1149350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F6DA934-93AF-A352-57CF-32AE86B64942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FE93B9B-B578-BBC2-0EDA-BEB75BD2A83C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11E4986-69F4-7B31-8EB9-738DDDD51BCC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F53C707-4C4F-F13A-0E50-6C40FC308380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7962295-CBD2-76A2-DEAB-9D92C792E9E7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784F44-A095-1321-6D7C-6A646CEE1440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C1628EE-C651-00A9-1E16-A2EAC8679AFF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F972D0-8FC8-7DFE-24F2-6D0A6D12D95C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7A032C-5274-602D-4078-7E98FF4C8E36}"/>
              </a:ext>
            </a:extLst>
          </p:cNvPr>
          <p:cNvSpPr/>
          <p:nvPr/>
        </p:nvSpPr>
        <p:spPr>
          <a:xfrm>
            <a:off x="7348416" y="2195113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4F8D01-FC0E-8AC7-BEA6-F236FB1D7133}"/>
              </a:ext>
            </a:extLst>
          </p:cNvPr>
          <p:cNvSpPr/>
          <p:nvPr/>
        </p:nvSpPr>
        <p:spPr>
          <a:xfrm>
            <a:off x="7364043" y="2895548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1537355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1E03C-0C8C-1654-A1F8-359797346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FB60CD-6A41-8E47-3F08-F1B3FFC6DF2B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EF5AF97E-F844-E8BB-CCC7-876EEEE71F60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0793EE-D772-B9C7-2873-2357BD3F0D25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305E60-909F-6AF3-B489-071BD95A146F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EC5610-2011-94DC-C568-ED064530F7A8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A700C9-B0BA-DE02-62C5-EC0579ABA616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8F7555-D72D-C9A2-E1AF-456BC63791A6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85B5D-0E8F-C2FF-5855-3B631E0F5585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A33EDB-D802-AE81-C716-3F7D6746D460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C9F51C-7460-A2DA-11F8-EA10F0BB1298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2E9B65D-E8F8-BA13-FA41-B723242331D8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73CBFFE-6133-FBB5-3488-639D69EB5A5C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13E5979-357E-5615-26EA-88AE651483CD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8997450-66E1-59E5-4463-0B7511457339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301EECE-FF60-86FB-C32F-B4280FE17DF6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94826B-1CF3-2DDD-0ECC-DA9AEA29B30F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C1A151-EF34-5DB6-0FD6-7B80B5DDC1B1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BC4871-40ED-185E-7A4A-D908BC84B667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627E02-38E2-0728-FA79-E0986DDB93AC}"/>
              </a:ext>
            </a:extLst>
          </p:cNvPr>
          <p:cNvSpPr/>
          <p:nvPr/>
        </p:nvSpPr>
        <p:spPr>
          <a:xfrm>
            <a:off x="7348416" y="2195113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22405D-421D-7D7A-CFA2-B9AF4D4A87E7}"/>
              </a:ext>
            </a:extLst>
          </p:cNvPr>
          <p:cNvSpPr/>
          <p:nvPr/>
        </p:nvSpPr>
        <p:spPr>
          <a:xfrm>
            <a:off x="7364043" y="2895548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280885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340E28-7E13-48E1-63C3-9F4C1BB47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EFDB4E-633C-F10B-B7F6-4BB4B435A35E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9758B8FB-1A94-0ED7-D77F-EE3216024F03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8D446F-1D87-7572-C598-008DFFEB2838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4BBD6A-83A8-D219-2E56-F50DC7F3CB60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9CD36F-F835-247A-47C6-CAA1713299CF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003449-9212-F1F3-A670-FD733B4C3DD3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2FC9D5-DF74-1B94-EEF9-9691679BEC1A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B7686-627E-9891-A0A4-A15357F9CC19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1D5504-F546-3BAD-FF83-447F84908306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5CF017-1DC9-6271-465A-3F540165882E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8CAA75-A475-54CA-9908-B1FC724D8CC0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17A9067-FDE7-CC78-B62C-6C874B21D5EF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27198A3-4B79-6B57-DB68-AECD1657D69A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839C74D-D11C-7A67-A012-DA4A5B2BAAD3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1783B1-4EF0-F728-7641-AA050C6DB9AC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D75371-3925-3155-644A-DF7C2CF32F61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E10DD01-A1D6-92D4-821C-2035EA542CF3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51CD68-5EB2-4526-4C0E-3A5FB7DD405E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0AE2CC-AB13-FE91-B687-E64762103504}"/>
              </a:ext>
            </a:extLst>
          </p:cNvPr>
          <p:cNvSpPr/>
          <p:nvPr/>
        </p:nvSpPr>
        <p:spPr>
          <a:xfrm>
            <a:off x="7348416" y="2195113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67A5D7-A8E5-488B-2B4D-A40A229720F7}"/>
              </a:ext>
            </a:extLst>
          </p:cNvPr>
          <p:cNvSpPr/>
          <p:nvPr/>
        </p:nvSpPr>
        <p:spPr>
          <a:xfrm>
            <a:off x="7364043" y="2895548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280730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7A0155-C0FF-FBF3-D768-D0692B549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DDBF80-C224-FEE9-6293-99AF57E9A28D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62809FB-F31B-0361-811E-FF8AB2BFD2AA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FA2020-5627-029E-C70B-6A0F7D0D38F9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610ED0-E6A2-BC32-2B3B-29C2746CAF92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8A8F53-F44A-E054-D460-2FA3AAC44AEF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B248EB-6C9A-4AE6-FDE6-0CC5F3E4C1D5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C56A12-F42D-1EC9-A949-516C43C23C65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923B06-6488-846F-5C8A-C1A3C2C45471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69755E-FDEF-6BD8-5113-2A84DB946363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6B821B-2F01-F1C2-C2D2-319504BEE897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5427D3E-3882-E56A-F383-F921EDEFC701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087B5E3-654F-0977-F313-B350724AC50B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450E3F-3035-FB77-D710-14476DAA5031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AB2417B-1D9A-0D11-CC6F-6C4638751D6C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388EA91-8890-2D2C-3040-60E9EFA4CA91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F8EA6-833D-44D0-3334-50E67B6E4C4D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73161DD-0E73-6165-5C82-B8B3C229404B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42B496-EA81-E60F-ABF2-DADF9094FD6F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856CF4-302F-50F6-C7F6-EEEE225D5128}"/>
              </a:ext>
            </a:extLst>
          </p:cNvPr>
          <p:cNvSpPr/>
          <p:nvPr/>
        </p:nvSpPr>
        <p:spPr>
          <a:xfrm>
            <a:off x="7348416" y="2195113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002165-D481-EFF9-97F0-D0AAA4F3007F}"/>
              </a:ext>
            </a:extLst>
          </p:cNvPr>
          <p:cNvSpPr/>
          <p:nvPr/>
        </p:nvSpPr>
        <p:spPr>
          <a:xfrm>
            <a:off x="7364043" y="2895548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161787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805B09-6DCA-14C6-6608-2F0AA0060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FD850F-0D3D-D9A8-3E49-1765BA702EC0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7BD4E412-682F-A052-BFAF-8AB9B2CC1275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68305B-959A-A4D2-0A6E-E76F2793F9A1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C02560-9404-DA0C-F7F8-0298CD81E4ED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35A338-4C97-389D-584C-2D7FEA7FF6E6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D29A58-7BAD-EBBE-BCD2-5AC6C3CC2CF9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B84D59-3D98-E6F1-4564-03C62C7292D7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90C8C0-0292-0EA8-7121-B9BC97D42DE5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BC2434-764A-93F1-5F09-13E8B2949DB6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97E653-702A-A782-AECB-F56F751F52CB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73B0B2E-0743-C801-3C1A-A1905CE5B673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A41D023-61A0-C3EE-0391-C30FAA7E1C50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9BB7FC5-6916-80BB-C83C-6EF73F0EFB60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00F4CCF-F4D7-AD46-E0C2-83DFE466AD95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28EDE72-F0AA-1D2E-E0BC-35125F35F0D4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37E26-77EF-CE4A-C52B-9E8A2136D558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3FD8EAD-4919-7CB0-F7C6-331629B57192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E710B2-4DA4-6988-3222-8620827F477F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1B4CD5-6A17-EEDB-14EE-A70922AD9C4A}"/>
              </a:ext>
            </a:extLst>
          </p:cNvPr>
          <p:cNvSpPr/>
          <p:nvPr/>
        </p:nvSpPr>
        <p:spPr>
          <a:xfrm>
            <a:off x="3367731" y="1232369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89FCC5-5191-3B95-90AE-E24714263886}"/>
              </a:ext>
            </a:extLst>
          </p:cNvPr>
          <p:cNvSpPr/>
          <p:nvPr/>
        </p:nvSpPr>
        <p:spPr>
          <a:xfrm>
            <a:off x="7364043" y="2895548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311448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A6892A-B187-9D52-5B94-171D35DAC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D93A7D-F270-57AB-866C-4722694F6B66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3EAECECC-D45D-B316-3149-3D06D6E89EE0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5358A9-9740-B09F-37AB-DE9675F535B6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FAE1A3-F980-0D96-F442-A3A5BDDC1810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CC2A9F-0B96-EA92-8138-8A68BA5A908A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267F5F-8026-D551-2323-E5D1F4E80375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9EA9BE-B084-605C-736B-93FD7B247883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C9333-CEAC-C2CE-1E2A-E074048CCBB6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79C064-D8BF-4C39-263A-B10458781D87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1234B1-0C62-8268-C1D9-F94401CD0C9F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DA80C2-4DA1-463F-3B41-82E065D15621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DAC9B55-8B3E-0368-5C37-43C6BA82424B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3881979-4785-AA37-1008-38D22DD285E9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2D61B9-192C-A7FD-615D-024B45BB2FDC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C0A9417-7F1E-734B-0659-00102BBFBBC8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D49F61-2973-F7B5-9C4A-3899ACFF95FC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00BB1A9-2F6A-0E6F-EC5A-96612C129B1E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402137-32FC-4B62-D1FA-DB25232A373D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1BFA4F-89CB-1194-1576-1C827A0F942B}"/>
              </a:ext>
            </a:extLst>
          </p:cNvPr>
          <p:cNvSpPr/>
          <p:nvPr/>
        </p:nvSpPr>
        <p:spPr>
          <a:xfrm>
            <a:off x="7364043" y="2895548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457405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E459CA-A312-2B4C-23D2-7567BABD9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0071F0-2819-78EF-EC5B-D7DB15AB091A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7432CCCA-E058-248C-B975-BB61509DE514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BF9D39-12BE-D0F8-A9A9-4DDB52C8EFC7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CF73CC-3AA7-01A4-8226-80A47A1F981B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B43035-D741-F0DF-A266-0E569609EB1B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AB8681-5140-A29B-7F36-A20A2F0A0FD2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D8353C-C32F-575B-10A1-30858C00A352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10B154-4111-8E07-87D8-4A79E79DC49B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7B98F7-9934-19C2-4083-E350EF0C1E4D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3F4FFB-89DE-5E8E-0EE1-7D37D056F974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A856E8A-151F-0930-B5E1-CEC223ECA3C2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9DF303A-25BA-2933-94C5-F7A487D3415F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AEF1B12-5212-524E-9AAC-0B06182C0E93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84BA9DF-D6C8-3663-DCA9-94DADECA733F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3499E24-7B37-21B4-1E36-2FAF97FA493B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03144E-F329-A1A1-44A4-76713E658C18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845FED-0F58-CD93-C3AC-0CD6ED335FB8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E762EA-F268-A3CD-27BE-EC1A6C46E776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A2D99C-D0A1-CCD0-C72B-B09BE2138E19}"/>
              </a:ext>
            </a:extLst>
          </p:cNvPr>
          <p:cNvSpPr/>
          <p:nvPr/>
        </p:nvSpPr>
        <p:spPr>
          <a:xfrm>
            <a:off x="7364043" y="2895548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1793427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51D159-1626-1C44-465D-8017B1947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8E8DF3-3743-CB8F-9CE9-58C51E34AD96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52C98D28-9DFD-3FA7-177F-F90C3DFADFB6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79B6951-D964-3124-2503-C96EA1FE1E69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ABC187-67D9-2F6B-256F-45DA88A68E4A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F82EC4-DA55-DDE3-B68E-31B2792C5961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5C7E41-45F1-7907-F1A2-36E5F38D2226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C097B5-D8BD-8AC6-C4DF-C51D3F1312F3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725792-08FA-8985-115F-1CA3BAA306FF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ADAACA-5DF1-8E17-87F0-A9412011E476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E9CA0B-B129-EFA1-F74B-200A16678A90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AFD7A1E-679E-7CC5-BBEF-9533258153AF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1B8E66D-9E02-A0AB-3E0E-87F814CD377E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582E77D-9A31-CDD6-CD85-B2A22CB969DF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6B4E5FF-31AE-6174-6A67-3A264D72EC77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76278B2-A24E-E12D-3035-D242364C3F2C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C2A31-D930-D35F-7E81-1D16AD1ADA3E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E11278D-E635-1292-D056-E62A5C6FA77F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E6199E-2316-5D07-A363-7F87A77D6210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02DD61-D9B3-35E1-061C-526762BA40A7}"/>
              </a:ext>
            </a:extLst>
          </p:cNvPr>
          <p:cNvSpPr/>
          <p:nvPr/>
        </p:nvSpPr>
        <p:spPr>
          <a:xfrm>
            <a:off x="3411285" y="1323809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838700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331BC3-E0BF-EFFD-37E4-FB3708532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F7C1E6-6526-36A2-57BA-7562D5F52C1E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FD0DDC0C-4716-3841-D127-861B14B1C748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2017F1-9FB8-665A-DBBC-DA4A596A4752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178A6F-8BB8-81E5-84EC-BA5E99CB2ACD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88811C-FF06-32F1-0DEF-898AF367D9A8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BD9F54-01C0-1234-990F-FC992909973B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DB6663-BEB7-35A6-B717-D1696C696B23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9D9FA5-2D51-0FFF-CB3B-74BE761A71FE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213E33-076C-EC09-E6FB-E51F4D988321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85BDD6-B3B7-ECEE-FA89-61C5269B8237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9E5C047-DF70-18E2-C549-9F6A887A8189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77A9D78-F0E4-5C26-962C-7B6FE8D7E130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BC872F5-E422-80C0-6E38-2322B893D999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2C81F7E-CBE3-3AD6-36A2-88159E21EFD3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490B2A-604F-BF8C-AB0C-CBF71534B6E1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531231-4233-03A1-9D43-F67AF380F009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50E5041-F2F7-BC64-8684-66E2BC01AB33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EE23C2-353F-6461-5F22-6B225367C4CB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324821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D63239-4770-8BEC-B332-6419CA948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AA8D5E2-8C83-5C26-B1F9-4E9056B737C2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EEE3EF-2ACB-1BB5-E1B8-53FD14F54D49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B86EB98-74C7-E020-6F4B-C926C28574A5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25D58BB7-845E-8770-8CD0-71B62E2BBA5B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3839B-64CE-02C9-37D3-F03220CE85AB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D421D26-D341-EDEF-652F-1613E8D0AFE7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E21F9A56-C76D-E786-F9E0-015DD24161DE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F0EF2E2-E996-0C6C-6E46-AD8D700B353D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C02DC5E6-54C5-58D5-762C-B575FF77CA8C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EC1B109C-3515-091A-9E6A-3D33E3FE87E6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B5D22D2-D72B-6F8B-F172-3F77275D532D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6FE8076-D912-3A8A-6FAC-628CCB5AB574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7913FF-26E3-629B-3898-98496AF519FF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F62B2D-C4F5-7C09-CC61-1CE92FA0E6C4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2FE0CD-5629-EAB7-BCB4-70A64BB012C1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1A4DCD1-17AB-1936-9DC9-512A359C259F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DB83D49-55B4-DFF7-8282-40C991C51165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3E8478-F895-4210-0D27-B3B22480A152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4079779-8A2D-819A-573A-E099A07C82C2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console.log(“First”)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F99974-7E5E-F892-D230-9CBE6984F42C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65BEB9-B74F-E8B6-D853-1D3E638359A8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F49F55B-CE17-B592-0A55-1E23F3498731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5CA6EDD-E430-8BB1-5B60-5F4B138E02DA}"/>
              </a:ext>
            </a:extLst>
          </p:cNvPr>
          <p:cNvSpPr/>
          <p:nvPr/>
        </p:nvSpPr>
        <p:spPr>
          <a:xfrm>
            <a:off x="6636236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explain()</a:t>
            </a:r>
          </a:p>
        </p:txBody>
      </p:sp>
    </p:spTree>
    <p:extLst>
      <p:ext uri="{BB962C8B-B14F-4D97-AF65-F5344CB8AC3E}">
        <p14:creationId xmlns:p14="http://schemas.microsoft.com/office/powerpoint/2010/main" val="1265455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224617-A577-AFAC-97B1-88489333C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D85BEB-684C-E5FC-6489-005D53D30B2E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3326525C-63E0-CCC5-9F26-3B66792FE34E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75D399-BC2C-E8D9-6689-0F53B1457E92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A54F50-26CE-5B2C-1625-7F0FE199F78F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97AE0C-F857-61A4-50BA-A6E76B8D352F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D87C88-F4C5-4CDB-284F-58B62685DF3C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83034D-D702-A49A-36AC-7BED7C1EA3D6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7A9C58-A872-224B-9064-646E6512200F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BFBD49-B3D6-746C-27CB-5BCB38D7FD42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C6F342-4DFB-ED4C-349A-05F11B7CB2A6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720EE5C-A03A-E919-A6EF-BA6EE2848613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BC4853E-6561-A9BF-33B9-6D13C0DD540D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6FD2798-A38F-E64B-CD4D-F1EBC94E76BC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C55DCDC-5C00-4287-C93E-35127991A9A3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6928765-D73B-7375-36B7-6485A03D6A2D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68DB67-FE80-672A-42C0-DD8B7E2510F9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267D10F-9A39-E0D0-9BD7-AB376EA05F71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6E699A-A951-CCB9-7D8E-81C771EC5FBC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414820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72B929-3A47-303E-D45A-6F564180E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D2EFE6-E8B8-7831-1C68-7869FBFA6690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9645EAD4-BA72-166C-C1D5-A2A180EFC74B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81EF91-DA2F-F8FF-3636-838CAF2D3D5D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6AD324-6F38-48BB-25C9-B9703802E15D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AF9D37-C013-5101-EF55-C917F440DB2E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2B1F0B-047A-3824-4CB2-09455D142B88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8AF279-3027-0638-6E0E-C75C986FCFBC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796E8A-46D9-E741-C4D0-4DA438CB389F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19CBD1-8745-2849-BCD5-C9B80CCEDDD8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B7DE62-F3D7-5BDE-CF3A-B5A814089075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5389F0-1D25-F669-3A53-3EE81E035191}"/>
              </a:ext>
            </a:extLst>
          </p:cNvPr>
          <p:cNvSpPr/>
          <p:nvPr/>
        </p:nvSpPr>
        <p:spPr>
          <a:xfrm>
            <a:off x="7810169" y="5002827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7912DF5-C964-A6CA-2EB5-64BAC72C4F1C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1899B9-CE7D-55DF-ADBE-2E3979DBA561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E641E14-2B42-12DC-3083-BC6DC8A85324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7D710F-5E1C-9A1E-64A3-5D84A7DB1A46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A5F374-3635-D4B4-D698-F1C2FCDE8BED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CD3ABD0-4949-6330-2731-5B8F62119494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07A899-7F25-1251-A9E6-1B4330A1B71B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4179557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E35D3-A429-D591-BBDE-9E9DFBA17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726562-2AE7-28D3-5770-601C8AB30BE5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C3AE3362-E557-13C7-BB21-1E45511BCA8D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A84BC8-2FF5-0B92-7E2E-FC8B1DA7488E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8CD0C-EE78-F09F-2C05-1C2586CBD79D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8A460E-1894-1834-9B97-7047F4DDB206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7A7587-4E16-472D-12DD-4BDEA1B48160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3B11DB-8B87-C5FC-EC65-ECBE908ACBE5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4B8917-4A85-AD16-1297-FFBD61FA5F36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F94F31-1CA6-BB5C-1CBB-BA2F6679EA1F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48E6FA-689E-2453-EB65-3F8F0F34FE17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E7D0DE6-0476-F9A0-38AA-81CD25A537A1}"/>
              </a:ext>
            </a:extLst>
          </p:cNvPr>
          <p:cNvSpPr/>
          <p:nvPr/>
        </p:nvSpPr>
        <p:spPr>
          <a:xfrm>
            <a:off x="3367731" y="1232369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051AAED-2765-5590-9DC4-6A95343E9B2F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AFFA0FB-1B80-00B0-BC87-2C83DB713A54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47AC7F5-7B92-DCA2-9094-E8B6E1058B98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74B7A91-38A0-64C9-8150-5D3F4A270DE8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494C18-CD09-3AB4-F3D9-F059D96E83B5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35F065A-01E1-3896-12AA-A9C46C6CE5F7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034541-4A52-A005-C49B-A4691E388BFA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1242458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B2FC89-E952-1CD2-FDA9-5D458B4BE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13B7A9-E32C-89F7-F010-03D7E88E99E3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BF2EAF0E-897D-EFFA-FA6D-5A552F03450E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A14E5B-74E9-1628-148D-E4688BB1011D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E4B24E-2B6E-ABC7-2545-4B604694827B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2788AD-31C3-A1E7-A6F4-73B51594CE04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BC078A-0026-A0ED-DD18-53424178FC31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6C9053-0521-EFFD-4251-75B2361D8887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CF53F9-17EB-1F23-07AE-5A0C1E722A15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AE637B-40AB-A688-7C55-E91F0E11804E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080486-B0F9-ABD6-A638-468356544B8F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024D76-7DF0-224B-C088-EBDA23A2AD45}"/>
              </a:ext>
            </a:extLst>
          </p:cNvPr>
          <p:cNvSpPr/>
          <p:nvPr/>
        </p:nvSpPr>
        <p:spPr>
          <a:xfrm>
            <a:off x="3367731" y="1232369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78BE88E-B6B8-2BE3-F9A4-0B7E5B9F103E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453A9E-1B2D-3529-3644-51A83397CA27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77061C3-E723-CF05-5BAA-DECF9A7EA71B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9A379AF-A6BF-FCC0-7084-52E4F9813BD7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79A4B0-A0D2-8A23-85DF-4BA1DB8F49C8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A663A40-269A-EB78-377A-358A72C79352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E3FD6D-D990-978F-3E6F-7B33F03B130C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140739-1ACE-DDF2-6B4A-358C5F5AAE65}"/>
              </a:ext>
            </a:extLst>
          </p:cNvPr>
          <p:cNvSpPr/>
          <p:nvPr/>
        </p:nvSpPr>
        <p:spPr>
          <a:xfrm>
            <a:off x="7348416" y="2880088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427810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04056-7C24-2323-92CA-E620B89CF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982148-62A3-A687-D2DE-1E1D3ACC7B53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FA20BD5F-EBE4-1F7F-D0A8-75850B9367D5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52E100-71F3-A242-9E63-49822B7C4C6D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EFC73F-93AA-5741-52B1-7C56D836ECFA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AEF4F3-DC6F-C371-1E83-951255371198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7E1E3E-79C8-7D2A-D445-F32C6BC09135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557BC7-58F0-D636-A172-11DD557D485B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3569B5-B6B0-B1C1-1218-A770ADB4BE3C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A58898-7AB8-CEB0-3917-40DDAEFF9616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B306DB-1ED2-616D-1602-5CFCEF012BBA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B9373F7-1117-1516-7FB4-9C1BE107C7EC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E026E56-C7ED-8ED6-13A3-736761EB8D96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1006CE3-E576-4366-1E95-DB55C69B5FC7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9B79B49-D4C1-9881-1CEF-E9713B30077F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0657B5-7D83-85AF-4A57-9904D4E7312D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79F2901-0B00-A419-45D0-A9B03BA98383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6E41D7-20AE-B6A9-666A-72631C1A344F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B33A92-A068-F023-F56E-E4AEE30FD321}"/>
              </a:ext>
            </a:extLst>
          </p:cNvPr>
          <p:cNvSpPr/>
          <p:nvPr/>
        </p:nvSpPr>
        <p:spPr>
          <a:xfrm>
            <a:off x="7348416" y="2880088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879059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A9C32C-6E08-E053-54D9-461864DDF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1CA4B9-E26B-79EC-7614-C799A051809F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A1E31C1F-9C43-611F-1942-7B8E949D535F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86017A-BE49-3CD6-1335-02EC0C8A9FB8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CBE4C9-F99A-A933-3A8D-2A7030CE6CC2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1755FB-FF34-0981-8862-65277C9F3110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A89B4A-852E-1480-04BD-4F6483510AA5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7055B7-DF2C-0EDB-8D21-70F01D020855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F8C962-6B26-6B46-6C14-80F136D5612B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1080DD-A0F7-C829-CE6D-B82D777D2721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B1381A-A1BE-3428-4F31-4DF43E98F098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4A552BA-E651-2004-B069-28D06B789952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9A89D44-92B0-6CA3-2208-34041DC1A191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3A4CD77-FF11-8455-624C-ED0CC0695B40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99C0165-E0D0-7673-BD4F-EBD8152D8211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3A8CB9-65D4-320C-AC13-698B0848C6C3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0B16BF8-B487-58CB-16E9-65AE1202F915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3B7B69-5D4C-FBFA-0AB9-4C787B99BCEE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475F62-AC92-7C31-0E20-8DA8852025AF}"/>
              </a:ext>
            </a:extLst>
          </p:cNvPr>
          <p:cNvSpPr/>
          <p:nvPr/>
        </p:nvSpPr>
        <p:spPr>
          <a:xfrm>
            <a:off x="7348416" y="2880088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265801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0E5785-AC62-970B-A206-AF9A6BB07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085768-E0C7-2202-13A2-F44B3695700E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4F3E4532-D60A-2575-3ADC-652E95F01DB3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1BA9DC-7245-26E1-F94C-39F7F58C5B82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477A93-07A0-B4FD-03C1-4C567E48F40A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1C7F4A-FFAB-5A15-E1C5-806466B93663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EB1736-2E29-0201-AC10-88991D128B7B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5C24FF-20DE-20BA-3A16-EE3A2E6F00C6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3CA3C5-78A0-2B05-18F6-D1B3EDAD1B54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0CB3C9-15A4-E383-AC54-E4CDA7EED271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613EF5-FB2B-E328-D34C-E2C4E990E9D2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5B1E11E-EEDC-74DF-C0BC-B94D827E5DBB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B632A8A-E0F5-BFB4-E930-5AF385F03A40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DD07816-2B77-73B9-B761-004777A21313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385CC48-644D-131E-2E04-F1D287FDF237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992DF5-81B1-B8E0-0325-3DF9DA6AB87E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FCB1562-C93A-6F2C-141A-C107B9AB7A3A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9AE376-B418-A56B-632E-B92EA5328698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84886C-342C-FF16-3BF4-3E68A16B174A}"/>
              </a:ext>
            </a:extLst>
          </p:cNvPr>
          <p:cNvSpPr/>
          <p:nvPr/>
        </p:nvSpPr>
        <p:spPr>
          <a:xfrm>
            <a:off x="7348416" y="2880088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2178180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2E2C6A-206B-2A95-154C-3EC0BAB4E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760B09-6BB8-66F4-0F80-D5652581B6A9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3CBD972B-0ED3-3156-5842-343BFA6AD366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D542C1-FBE5-8E01-C84F-A0CD2360BE10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204BBC-57CA-C739-78CF-C61C63654C9B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1D5E41-0826-67AE-2160-FA54B445903C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B102A0-00CF-5427-762B-6428B67891CE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D33A08-2F87-61E8-9970-585B9AB74BAA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25B4F2-A89A-E0C8-D2C8-376CC42509DE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5A4115-9AD0-F42B-BB2B-A316A1B47C45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6F368E-DB9F-F4FB-4FB9-F2CBA31B7DFF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5881548-6191-9D76-1BA3-ABEED5C5E901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0BD2893-7467-2DCE-AEA7-A86120294177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DB13A9C-6F2A-CC1A-6C36-633C62C22486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02C9ABE-B820-44B0-80F3-498F64F17533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813244-D223-0B73-C008-675097553F1F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D4B4E52-CA47-C012-C891-F186967A4842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4094E8-3EC1-79BE-4C69-C26F731F2B16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211AA0-AE2A-FCDE-4CAF-1D009FA3E834}"/>
              </a:ext>
            </a:extLst>
          </p:cNvPr>
          <p:cNvSpPr/>
          <p:nvPr/>
        </p:nvSpPr>
        <p:spPr>
          <a:xfrm>
            <a:off x="7348416" y="2880088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127906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ED72A6-6601-56FD-F2E2-B47499081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79DD03-2EBE-BEFA-484C-F4AB6FE3482C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9853136B-733E-EC8C-C31E-71EEDAB6C0DE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E679AC-0A46-6741-DCBD-5A8C8A871344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9279A4-4DCE-10B0-0417-413F46827E9B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769113-C395-A670-A64E-CF0184A4DCBB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251997-91E3-7DBE-D11A-C94B8D1CAE4C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6DF278-2B92-3F7A-BB8C-EC80FBC3834D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987E2-8D6A-5EFB-DEA2-7978CA156331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A313C3-5AD0-80AB-C7A4-CE916FCD4C5B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47F66C-81BB-9368-C33E-1E6A4CAC947E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9191BBF-24BF-C2C9-156A-90EE986DD8EA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F095711-E2F3-2FCD-2F0A-0A95D0BF7C35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5D8B8E0-2489-726D-94E7-763D6FD0F5E8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69717F6-BF27-4424-BDF8-CE71A7A4109C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A00506-E256-CB5B-D616-2AFF76F838FD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3BC1992-4378-2FA1-19C7-7B4B94727E1D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DC1A84-28A7-5BEA-2A40-A3EBF70655F3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7C259A-2714-765F-A864-B3B2D51BAEED}"/>
              </a:ext>
            </a:extLst>
          </p:cNvPr>
          <p:cNvSpPr/>
          <p:nvPr/>
        </p:nvSpPr>
        <p:spPr>
          <a:xfrm>
            <a:off x="3411285" y="1255180"/>
            <a:ext cx="457200" cy="182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312546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92BA59-F810-00A5-92EA-8BF923C02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4229B7-5748-8ECE-BCD6-69258D62F0BA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C6680BF2-C31A-C5CA-568A-9D633A91AD3A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DB3BBF-D91D-FBC8-D37A-05E63F366ACE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AB7983-9F68-51A7-7E7F-1CAAAD1C3CD3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0B0BB4-97C1-B68E-C8C2-66814A4BF0A8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E98F16-6458-CA59-8300-9C77850C0252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5615C0-CE19-2AF1-3E61-53504E08A7AA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A76BE-B249-8C31-1793-FCF1C4D4791E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12142E-0F09-FF4F-4B55-4394D9F5E128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4BE42A-3F59-D979-D9A4-B8AA277AF0EB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192D3EC-1DB0-BBAE-770B-ACB4241D834E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8F85E48-3C68-0748-A4BD-6E0375005AAC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5990214-ECD8-A42D-7B06-4C771F0FD4EC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4C4F059-E6FB-CAE6-B90B-68CD226CB2D1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E4F2DD-C4A6-CD06-879C-301DF613FD2A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8198E9-FBCE-BEBD-F9D1-C0DF20EA881E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D21AC3-04EB-B062-29DA-6FF85085AC8D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2336103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69E695-C60A-8766-9CA6-FD66D542B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8BF3C92-428B-C2FB-07C8-A98CE36B260B}"/>
              </a:ext>
            </a:extLst>
          </p:cNvPr>
          <p:cNvGrpSpPr/>
          <p:nvPr/>
        </p:nvGrpSpPr>
        <p:grpSpPr>
          <a:xfrm>
            <a:off x="3823853" y="606733"/>
            <a:ext cx="7975019" cy="4612895"/>
            <a:chOff x="924127" y="233464"/>
            <a:chExt cx="10006528" cy="5787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AC99C5-2134-1F1A-0963-FC4E0F15A506}"/>
                </a:ext>
              </a:extLst>
            </p:cNvPr>
            <p:cNvGrpSpPr/>
            <p:nvPr/>
          </p:nvGrpSpPr>
          <p:grpSpPr>
            <a:xfrm>
              <a:off x="924127" y="2042808"/>
              <a:ext cx="5739319" cy="3978613"/>
              <a:chOff x="1206229" y="1420238"/>
              <a:chExt cx="5739319" cy="3978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D6FC31E-463B-FEF7-A35D-AF6EDAEB8B90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FA48A375-B5B4-139D-586A-EC26AFB63815}"/>
                  </a:ext>
                </a:extLst>
              </p:cNvPr>
              <p:cNvSpPr/>
              <p:nvPr/>
            </p:nvSpPr>
            <p:spPr>
              <a:xfrm>
                <a:off x="2957207" y="1420238"/>
                <a:ext cx="2237361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V8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B5A095-F952-1448-45F9-F672A4181CFC}"/>
                </a:ext>
              </a:extLst>
            </p:cNvPr>
            <p:cNvGrpSpPr/>
            <p:nvPr/>
          </p:nvGrpSpPr>
          <p:grpSpPr>
            <a:xfrm>
              <a:off x="7795102" y="2028217"/>
              <a:ext cx="3135553" cy="3978613"/>
              <a:chOff x="1206229" y="1420238"/>
              <a:chExt cx="5739319" cy="39786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30EFDF3-C5E6-3F83-CC0A-645B8B54026F}"/>
                  </a:ext>
                </a:extLst>
              </p:cNvPr>
              <p:cNvSpPr/>
              <p:nvPr/>
            </p:nvSpPr>
            <p:spPr>
              <a:xfrm>
                <a:off x="1206229" y="1848255"/>
                <a:ext cx="5739319" cy="3550596"/>
              </a:xfrm>
              <a:prstGeom prst="roundRect">
                <a:avLst>
                  <a:gd name="adj" fmla="val 5434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bg2">
                      <a:lumMod val="1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Readex Pro" pitchFamily="2" charset="-78"/>
                  <a:cs typeface="Readex Pro" pitchFamily="2" charset="-78"/>
                </a:endParaRPr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3BA2EA45-B2A1-E8E2-B170-94A83B208352}"/>
                  </a:ext>
                </a:extLst>
              </p:cNvPr>
              <p:cNvSpPr/>
              <p:nvPr/>
            </p:nvSpPr>
            <p:spPr>
              <a:xfrm>
                <a:off x="2684087" y="1420238"/>
                <a:ext cx="2884494" cy="428017"/>
              </a:xfrm>
              <a:prstGeom prst="round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Readex Pro" pitchFamily="2" charset="-78"/>
                    <a:cs typeface="Readex Pro" pitchFamily="2" charset="-78"/>
                  </a:rPr>
                  <a:t>Libuv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6BC51F6-078C-7062-175D-89176F7FB3FC}"/>
                </a:ext>
              </a:extLst>
            </p:cNvPr>
            <p:cNvSpPr/>
            <p:nvPr/>
          </p:nvSpPr>
          <p:spPr>
            <a:xfrm>
              <a:off x="4515255" y="233464"/>
              <a:ext cx="3161490" cy="515566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ysClr val="windowText" lastClr="000000"/>
                  </a:solidFill>
                  <a:latin typeface="Readex Pro" pitchFamily="2" charset="-78"/>
                  <a:cs typeface="Readex Pro" pitchFamily="2" charset="-78"/>
                </a:rPr>
                <a:t>NodeJS Application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165399D-BB49-846B-0320-C51401757532}"/>
                </a:ext>
              </a:extLst>
            </p:cNvPr>
            <p:cNvCxnSpPr>
              <a:stCxn id="12" idx="2"/>
              <a:endCxn id="5" idx="3"/>
            </p:cNvCxnSpPr>
            <p:nvPr/>
          </p:nvCxnSpPr>
          <p:spPr>
            <a:xfrm rot="5400000">
              <a:off x="4298004" y="244812"/>
              <a:ext cx="1293778" cy="2302214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1883E81-BFC0-2E47-BBC9-84D72443C8CF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6200000" flipH="1">
              <a:off x="7103626" y="-258597"/>
              <a:ext cx="1279187" cy="32944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F0BC86F-2942-014F-5996-85FF332F0322}"/>
                </a:ext>
              </a:extLst>
            </p:cNvPr>
            <p:cNvSpPr/>
            <p:nvPr/>
          </p:nvSpPr>
          <p:spPr>
            <a:xfrm>
              <a:off x="4285672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82E0AB0-D7C9-EF3F-97F7-5933E306D046}"/>
                </a:ext>
              </a:extLst>
            </p:cNvPr>
            <p:cNvSpPr/>
            <p:nvPr/>
          </p:nvSpPr>
          <p:spPr>
            <a:xfrm>
              <a:off x="1509943" y="3038667"/>
              <a:ext cx="1644073" cy="2697018"/>
            </a:xfrm>
            <a:prstGeom prst="roundRect">
              <a:avLst>
                <a:gd name="adj" fmla="val 48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eadex Pro" pitchFamily="2" charset="-78"/>
                <a:cs typeface="Readex Pro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9C2CFB-3842-EAFA-4BE0-0399BCE8DD7F}"/>
                </a:ext>
              </a:extLst>
            </p:cNvPr>
            <p:cNvSpPr txBox="1"/>
            <p:nvPr/>
          </p:nvSpPr>
          <p:spPr>
            <a:xfrm>
              <a:off x="4285672" y="2669335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Call Stack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3AC2C-4EE9-B757-3654-532D91351DAD}"/>
                </a:ext>
              </a:extLst>
            </p:cNvPr>
            <p:cNvSpPr txBox="1"/>
            <p:nvPr/>
          </p:nvSpPr>
          <p:spPr>
            <a:xfrm>
              <a:off x="1509944" y="2669333"/>
              <a:ext cx="1644073" cy="34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Memory Heap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D96E1D-8222-0E21-644A-2C5E0EDD852D}"/>
              </a:ext>
            </a:extLst>
          </p:cNvPr>
          <p:cNvGrpSpPr/>
          <p:nvPr/>
        </p:nvGrpSpPr>
        <p:grpSpPr>
          <a:xfrm>
            <a:off x="193965" y="5070763"/>
            <a:ext cx="3158835" cy="1653309"/>
            <a:chOff x="129310" y="5126181"/>
            <a:chExt cx="3158835" cy="16533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61AABF2-DD05-A86C-56A7-3B737D3E56C6}"/>
                </a:ext>
              </a:extLst>
            </p:cNvPr>
            <p:cNvSpPr/>
            <p:nvPr/>
          </p:nvSpPr>
          <p:spPr>
            <a:xfrm>
              <a:off x="129310" y="5126181"/>
              <a:ext cx="3149600" cy="1653309"/>
            </a:xfrm>
            <a:prstGeom prst="roundRect">
              <a:avLst>
                <a:gd name="adj" fmla="val 6053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536955E-7170-BD9E-D7F1-C0CB0E65E32E}"/>
                </a:ext>
              </a:extLst>
            </p:cNvPr>
            <p:cNvCxnSpPr/>
            <p:nvPr/>
          </p:nvCxnSpPr>
          <p:spPr>
            <a:xfrm>
              <a:off x="138545" y="5412509"/>
              <a:ext cx="3149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AA41A6-C876-D6FF-B36B-3700C4F6F8CE}"/>
                </a:ext>
              </a:extLst>
            </p:cNvPr>
            <p:cNvSpPr txBox="1"/>
            <p:nvPr/>
          </p:nvSpPr>
          <p:spPr>
            <a:xfrm>
              <a:off x="1048962" y="5136547"/>
              <a:ext cx="1310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Readex Pro" pitchFamily="2" charset="-78"/>
                  <a:cs typeface="Readex Pro" pitchFamily="2" charset="-78"/>
                </a:rPr>
                <a:t>Console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27CA80C-E081-FE90-73BF-AF042A719385}"/>
              </a:ext>
            </a:extLst>
          </p:cNvPr>
          <p:cNvSpPr/>
          <p:nvPr/>
        </p:nvSpPr>
        <p:spPr>
          <a:xfrm>
            <a:off x="182044" y="111755"/>
            <a:ext cx="3899749" cy="1936989"/>
          </a:xfrm>
          <a:prstGeom prst="roundRect">
            <a:avLst>
              <a:gd name="adj" fmla="val 8451"/>
            </a:avLst>
          </a:prstGeom>
          <a:solidFill>
            <a:schemeClr val="bg2">
              <a:lumMod val="1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const explain = ()=&gt;{</a:t>
            </a:r>
          </a:p>
          <a:p>
            <a:r>
              <a:rPr lang="en-US" sz="1400" b="1">
                <a:solidFill>
                  <a:srgbClr val="FFC000"/>
                </a:solidFill>
              </a:rPr>
              <a:t>      console.log(“First”)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fs.readFile(__filename,()=&gt;{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    console.log(“Second”)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})</a:t>
            </a:r>
          </a:p>
          <a:p>
            <a:r>
              <a:rPr lang="en-US" sz="1400" b="1">
                <a:solidFill>
                  <a:schemeClr val="bg1"/>
                </a:solidFill>
              </a:rPr>
              <a:t>      console.log(“Third”)</a:t>
            </a:r>
          </a:p>
          <a:p>
            <a:r>
              <a:rPr lang="en-US" sz="1400" b="1">
                <a:solidFill>
                  <a:schemeClr val="bg1"/>
                </a:solidFill>
              </a:rPr>
              <a:t>}</a:t>
            </a:r>
          </a:p>
          <a:p>
            <a:r>
              <a:rPr lang="en-US" sz="1400" b="1">
                <a:solidFill>
                  <a:schemeClr val="bg1"/>
                </a:solidFill>
              </a:rPr>
              <a:t>explain()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69640B8-5500-37FD-0CFE-F22D60DC5C9C}"/>
              </a:ext>
            </a:extLst>
          </p:cNvPr>
          <p:cNvSpPr/>
          <p:nvPr/>
        </p:nvSpPr>
        <p:spPr>
          <a:xfrm>
            <a:off x="9976031" y="2825075"/>
            <a:ext cx="1310296" cy="2149474"/>
          </a:xfrm>
          <a:prstGeom prst="roundRect">
            <a:avLst>
              <a:gd name="adj" fmla="val 486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DAEFF7-1E8E-71EE-2A56-1422E0459FF2}"/>
              </a:ext>
            </a:extLst>
          </p:cNvPr>
          <p:cNvSpPr txBox="1"/>
          <p:nvPr/>
        </p:nvSpPr>
        <p:spPr>
          <a:xfrm>
            <a:off x="9976031" y="2530724"/>
            <a:ext cx="13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B8B6EE-005C-5137-1DD3-23D37A83EDD0}"/>
              </a:ext>
            </a:extLst>
          </p:cNvPr>
          <p:cNvSpPr/>
          <p:nvPr/>
        </p:nvSpPr>
        <p:spPr>
          <a:xfrm>
            <a:off x="4414982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117C5D5-1E14-B96C-4D94-161A5E5C8084}"/>
              </a:ext>
            </a:extLst>
          </p:cNvPr>
          <p:cNvSpPr/>
          <p:nvPr/>
        </p:nvSpPr>
        <p:spPr>
          <a:xfrm>
            <a:off x="6636236" y="4618182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eadex Pro" pitchFamily="2" charset="-78"/>
                <a:cs typeface="Readex Pro" pitchFamily="2" charset="-78"/>
              </a:rPr>
              <a:t>explain()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47CAD85-3744-5427-1A6F-F776B527E548}"/>
              </a:ext>
            </a:extLst>
          </p:cNvPr>
          <p:cNvSpPr/>
          <p:nvPr/>
        </p:nvSpPr>
        <p:spPr>
          <a:xfrm>
            <a:off x="6635025" y="4270383"/>
            <a:ext cx="1043709" cy="240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Readex Pro" pitchFamily="2" charset="-78"/>
                <a:cs typeface="Readex Pro" pitchFamily="2" charset="-78"/>
              </a:rPr>
              <a:t>log(“first”)</a:t>
            </a:r>
          </a:p>
        </p:txBody>
      </p:sp>
    </p:spTree>
    <p:extLst>
      <p:ext uri="{BB962C8B-B14F-4D97-AF65-F5344CB8AC3E}">
        <p14:creationId xmlns:p14="http://schemas.microsoft.com/office/powerpoint/2010/main" val="3440157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A9B7A8-9010-27E1-4E56-EFC060DF6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F2519D-D19F-EAD3-8242-9927D44978D6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57380341-81BE-DE6E-5948-FF81AB9FDBED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4F4AC6-B0B1-1491-E53F-310883522F5A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FCE85F-A5A1-A55A-2A26-C8680E1B3622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90CD7E-E003-E52B-CC2C-000E62535A31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E538D6-010E-DAFE-094C-40E5D3C088DE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8D4D21-3361-282E-66C0-80AA9D3BDE19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BACB8-8968-FBD1-2AB5-9D24C5DE5D2D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CE0E03-8E30-E04C-0226-E3455DEBED88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D1C200-950D-F97A-2A7F-47D79087C26B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91275E-F886-A8E9-DE8D-2DE69D3A4EEF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0600EA9-1801-913E-A93A-C9CA380F6BD3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997C99-E66F-2F2E-8CE4-DA78ED4D5808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D35B69C-813D-CB96-3A96-D8879C910710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4E2435-116A-3EC7-49D6-C94A71E242A5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723029F-A82B-2ABC-8441-40DA5B491C02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7CEA63-2849-94AD-4C86-A125538650AE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2417585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DB3CED-0971-1FBC-C72D-F7DF8FD18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37B162-3F9B-2D9E-B2EF-B8767C6A565F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22B6FEC9-105D-5E8F-F514-3066A2933077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4E0805-79BA-58E7-EE03-C796CEEB69AD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104E27-5BEC-A6A1-BDC1-222E995D5D86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85AD09-90B8-6CC0-A89C-560F1F94E2D8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528FA8-3AED-DA8A-F763-F195A7F639B1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C8F5ABA-7A84-D2D9-4F24-E8D195A1C142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E3098-00BD-7257-0054-B70D20D0F4AD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DE2EE0-DC39-3B18-5F62-38D18B9054EF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86685C-A468-0E61-3148-B8DE931483D8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990F78F-C89F-7F66-0BA4-D2A37D9C1E88}"/>
              </a:ext>
            </a:extLst>
          </p:cNvPr>
          <p:cNvSpPr/>
          <p:nvPr/>
        </p:nvSpPr>
        <p:spPr>
          <a:xfrm>
            <a:off x="8399053" y="500396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770F19-8F9F-4D8B-CF53-33C72CA808F6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58BD4A1-8427-5413-7696-8599CD84ADBE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A1C55D3-28AB-C405-FC5A-FA428393F5C5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9AF6CC-16CF-A61D-53C6-83CAE27ABE96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266432E-9266-6FA3-4B88-9580AA59D7F6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9945C0-5626-7EE9-7882-37C080481570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2638067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9586C0-8A64-D93F-C75C-0C819954B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D1E8B5-B115-F5B6-63F6-85979F353B80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1650B252-18A5-A92C-4C97-709565607471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32B9C-E556-1A76-CC9D-E7E224681A7E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651372-14E5-F12F-F01B-5384971E7674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1EC670-E508-0DF6-46D3-F3649A2E0A19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9252AB-752F-CA7C-D8C0-D29060793BE2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37FC4D-AA30-D2FE-8689-A2B7460F0A91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B5791-3403-3384-2372-84FE53C2FA45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D55922-0BFA-D07C-001F-FEAEBC0BCEEE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1C75A2-513D-1333-9A2A-C2F3D65F12C2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822D45B-366C-D661-9545-92996C1D0C70}"/>
              </a:ext>
            </a:extLst>
          </p:cNvPr>
          <p:cNvSpPr/>
          <p:nvPr/>
        </p:nvSpPr>
        <p:spPr>
          <a:xfrm>
            <a:off x="3367731" y="1255180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58A56A5-0F91-6835-749F-6F5A58110FCB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7BA75C7-E069-AC21-2532-ACDC216E8050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8D38403-89CF-74D4-07E3-E0A7E2903B76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3AE4B8-641B-C116-3B2F-B8908D3064C1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599E89F-961A-61EB-2CFF-DE9D57F8B7AD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92482A-4C1E-8399-6F41-9C3BECC90310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192109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039601-CE37-13A5-754E-FCE58EAB5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EDD61C-B557-6F15-93A9-CCB400ED60B3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94B0E09C-1BD6-C2C2-0203-CC788BA666AD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D200B1-C5D6-61A0-F32F-042A2EFB8F1E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39B2B1-DE82-B0CB-908D-780B2187CA4B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6F87E-ACD2-F309-400B-96F869CE0C54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2336B2-BE3F-11AF-2070-A3D9DA7B3744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DDA5E4-E20B-5D70-111A-1189418DCD42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268B36-5EDF-3974-1F2A-572BB26886F0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CB9B4A-E521-AC63-C7BF-7D20EC8A7447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5C11D1-1447-9B8C-ACA7-5D2CE4B5D130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661E30C-A905-D6A1-48E7-A5E485CFC768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328C9BE-6039-9780-C72C-DD160437E7FB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94E8CDE-EF74-38D9-4D5E-1BC4B8125A6E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502A07-F36D-A790-4C49-DC604E88EA3E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180D59A-9B9C-9D1C-018C-F4E8BCF1DE14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5B24E6-7FEA-34D4-B629-5677BE7FC9CF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2991689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B6A201-B75E-9692-5795-0F98A9EA8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E07CE5-23B1-097D-8599-2AD9E0627CEC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90BF61F4-55C2-944E-603E-6D350EBAE28C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1CED91-4E4F-B86B-2B47-47873917F41B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08C885-ACB9-7FF1-42E4-BEC43E54E2AE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8B2F4F-4B7F-BD09-36C7-CC34A1D7F27E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F60446-239F-24CA-3526-CEB5131EE47E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131EB8-E35F-5B44-60BA-CF6ABB7A4CD9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9BD43B-080A-D030-0B2A-993BEC3729F7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2C7726-D3CD-9A2C-BB13-86B7EAB6072D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9F402C-16B1-58BC-4F5B-E53F5DE96D03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0E1504B-0E43-8658-0A10-97C8A5D135B3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859E1D5-3A53-0F08-E6B6-259C0616C924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664BBB3-5ECA-C83A-D0F4-BA4D1E7A6209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9A7B66-1D11-8E23-F86D-03E64CF7A7FB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AF897D5-D537-36C7-4D58-B95E4172082B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2070E9-A64F-1AAF-A9FF-7FB9F424388D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2959894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4156E5-8C71-81EC-D9FE-35C902D43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15D5D5-DAA0-2933-7B36-8F0DAAA9C054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A17A3A61-BC41-2C15-5AC0-1694653B2370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8F8FA3-D92C-E982-4D6C-93EC657D63E0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C452D0-04DB-98FE-A2BD-165057BE6387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E04F25-798D-5E11-6036-FA634AF400D0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BF0E61-120F-65E0-DCC4-079B894B9C17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679378-A8F1-1712-016E-877458FBD8E2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2FFE0C-27BC-D7AE-9F54-21368479BB12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89CD0A-370C-A24A-A949-C0BCB2BA46C1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8DDFD2-D73A-A68F-1040-5AAB637CA5CE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80BF147-3774-456E-DB5D-580181B9EF29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731E37-224E-41F0-F79D-7B54CDA36AE2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7813C3-053B-0450-BDF3-18EC5270D9FE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0326BB-28D2-8CD7-10CD-C14BB8EA4214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EE5D72B-F4D7-DDBE-E1DB-4952A5B2F120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960C40-D727-6CD5-4F39-ABA7FB677D50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3720863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64EF4C-7B40-DA24-D655-492A63101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0F0403-0A91-4362-2780-C184B22ECAEF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1E4D4E3-10A6-099D-A8C7-8391F06F7A80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CA8EA8-9F68-E874-5745-510A62FF607A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5A6F62-2296-D439-431D-40618D8FDA83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E450A3-9C09-0FCF-5AB2-0A09699C7DBA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4C0F01-790F-8BFE-4B9C-3408D8C2BB93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4325E9-D9F3-56E6-E100-704BD4317154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1E8F6E-D320-C31B-61C7-71096574EDBC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3848D0-7AEF-390F-F8DB-E90B60A9283C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BE4CD5-FAE6-971C-870A-26C3A15DDD43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33BB9DA-FE01-10A8-3AD2-C2AC23666476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B1578E3-1EC1-B9F3-1948-1F606F71F5B9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4078B27-B60E-40B9-F577-A6F84F490D90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D99811-7682-F1A9-B9E1-CA5898D3AAFF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721A3D0-AC94-414C-8ECB-F24638C63058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8B8BA9-512D-0C41-97F7-A5173D4786D0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418296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27D471-1FB7-3835-0F58-6C7EE6594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2B5B5F-0D9A-2E2B-7A84-641B0B9CCC29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A34E90BD-3A4C-CFDD-FF5A-C3F3AA927FD7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D091A-023E-5E1B-930A-05D83E07AECD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732C01-FB16-EEFE-424F-4C4E272A8D7D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CB1ECA-D6B6-5B96-F4AF-8FCE0436F395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E49E4B-45A1-6268-8458-FE06161E5616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18E52E-7314-B5FF-8F57-062189CF6803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840E19-5C49-369C-6F32-CFEDCDE685EC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C1AE3B-AFB1-8E2A-240C-0AD66CF100F8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3192ED-6438-DD5A-E90D-01FF3CB91B8E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4345054-FE83-03D9-F2CB-934CC1C9AD10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363C7D6-3BB9-A44D-F5B0-8D0CF6114A8F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8E0A575-D8AF-37F1-5F35-82C078FF78F1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E34365-0CE2-1DC6-D78E-15542FF49FEF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0D437F9-8706-1876-0A0A-A4ECD90371AD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74E97D-16E9-0ABF-362C-E05C9632DA24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391105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11B736-44C6-98E0-DAEC-34383D4A9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9E3B1E-A8B3-BCC1-4232-B52BCBF6C0F8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96A65007-5E83-29FB-C3DC-68E7C866F391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D08EE3-9550-CCFC-C1A7-ECDCB248D361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3D4D0C-B853-E230-0851-FDE8DAA8E1BB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95659E-E8BB-C684-FDE9-98B16A2954CB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FE56B0-F8BD-4C28-EF28-41337861DBDC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F2083D8-3D75-D717-6373-3C98E0324350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1BF995-71D4-6691-C01C-F16E228B6FB5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A8AB7F-19E0-D5BA-73DA-42FE58A99471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E35781-58E6-718F-8AEB-E786F43A1E5F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1178CE3-F92A-80B2-7F21-81BFCF6B9259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FEDB87A-AAD9-34CA-1309-2928D2A5809D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7AC5D12-192B-0C94-786D-A348CF66DD36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2A6FA1-CAFD-B7CB-8E86-C4DBD359574A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7521341-456F-D7E2-1E1F-9CDD4475EE16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A0BFC0-4F18-CD9C-0652-F582A60063EA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134428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8411E0-73CF-57E4-D527-3615E23D8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AEB3B3-BC14-6CB4-0475-66719A474880}"/>
              </a:ext>
            </a:extLst>
          </p:cNvPr>
          <p:cNvSpPr/>
          <p:nvPr/>
        </p:nvSpPr>
        <p:spPr>
          <a:xfrm>
            <a:off x="543271" y="605935"/>
            <a:ext cx="11105457" cy="6078950"/>
          </a:xfrm>
          <a:prstGeom prst="roundRect">
            <a:avLst>
              <a:gd name="adj" fmla="val 54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2">
                  <a:lumMod val="1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eadex Pro" pitchFamily="2" charset="-78"/>
              <a:cs typeface="Readex Pro" pitchFamily="2" charset="-78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175A3130-6964-B320-B093-26CF72429F3F}"/>
              </a:ext>
            </a:extLst>
          </p:cNvPr>
          <p:cNvSpPr/>
          <p:nvPr/>
        </p:nvSpPr>
        <p:spPr>
          <a:xfrm>
            <a:off x="3402894" y="204187"/>
            <a:ext cx="5581433" cy="40174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Readex Pro" pitchFamily="2" charset="-78"/>
                <a:cs typeface="Readex Pro" pitchFamily="2" charset="-78"/>
              </a:rPr>
              <a:t>Libuv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09103A-96DA-C96A-AF12-43F21F989A0F}"/>
              </a:ext>
            </a:extLst>
          </p:cNvPr>
          <p:cNvSpPr/>
          <p:nvPr/>
        </p:nvSpPr>
        <p:spPr>
          <a:xfrm>
            <a:off x="6852081" y="344097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Timer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BA5C27-CEFC-21F0-6F9A-C10852079BEE}"/>
              </a:ext>
            </a:extLst>
          </p:cNvPr>
          <p:cNvSpPr/>
          <p:nvPr/>
        </p:nvSpPr>
        <p:spPr>
          <a:xfrm>
            <a:off x="6852081" y="4086793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I/O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A4FE4C-7BED-BB23-96B5-FC636FA61946}"/>
              </a:ext>
            </a:extLst>
          </p:cNvPr>
          <p:cNvSpPr/>
          <p:nvPr/>
        </p:nvSpPr>
        <p:spPr>
          <a:xfrm>
            <a:off x="6852081" y="4732608"/>
            <a:ext cx="290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Check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AC42F2-D4F5-E361-B7B8-E51372CF1F04}"/>
              </a:ext>
            </a:extLst>
          </p:cNvPr>
          <p:cNvSpPr/>
          <p:nvPr/>
        </p:nvSpPr>
        <p:spPr>
          <a:xfrm>
            <a:off x="6852081" y="5378423"/>
            <a:ext cx="2908917" cy="4971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Close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8AB80B-4735-EA33-231C-1B9244A22B27}"/>
              </a:ext>
            </a:extLst>
          </p:cNvPr>
          <p:cNvSpPr/>
          <p:nvPr/>
        </p:nvSpPr>
        <p:spPr>
          <a:xfrm>
            <a:off x="6852081" y="1415249"/>
            <a:ext cx="2908917" cy="1907921"/>
          </a:xfrm>
          <a:prstGeom prst="roundRect">
            <a:avLst>
              <a:gd name="adj" fmla="val 929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B495D-57A4-DD0F-1387-50823552B0CB}"/>
              </a:ext>
            </a:extLst>
          </p:cNvPr>
          <p:cNvSpPr txBox="1"/>
          <p:nvPr/>
        </p:nvSpPr>
        <p:spPr>
          <a:xfrm>
            <a:off x="6852081" y="1438060"/>
            <a:ext cx="2908917" cy="4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Readex Pro Medium" pitchFamily="2" charset="-78"/>
                <a:cs typeface="Readex Pro Medium" pitchFamily="2" charset="-78"/>
              </a:rPr>
              <a:t>Microtask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10E862-EEA5-5E25-5F6F-8C37E53F132E}"/>
              </a:ext>
            </a:extLst>
          </p:cNvPr>
          <p:cNvSpPr/>
          <p:nvPr/>
        </p:nvSpPr>
        <p:spPr>
          <a:xfrm>
            <a:off x="6997081" y="194297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nextTick Queue</a:t>
            </a:r>
          </a:p>
          <a:p>
            <a:pPr algn="ctr"/>
            <a:endParaRPr lang="en-US" sz="1600">
              <a:solidFill>
                <a:sysClr val="windowText" lastClr="000000"/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D7EBBB-5E74-BA12-C2BB-CF1CB4A277C8}"/>
              </a:ext>
            </a:extLst>
          </p:cNvPr>
          <p:cNvSpPr/>
          <p:nvPr/>
        </p:nvSpPr>
        <p:spPr>
          <a:xfrm>
            <a:off x="6997081" y="2626416"/>
            <a:ext cx="2618917" cy="497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Promise Queue</a:t>
            </a:r>
          </a:p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Readex Pro Medium" pitchFamily="2" charset="-78"/>
              <a:cs typeface="Readex Pro Medium" pitchFamily="2" charset="-78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B75738D-55DB-445C-4A1B-A48AE0683FDF}"/>
              </a:ext>
            </a:extLst>
          </p:cNvPr>
          <p:cNvSpPr/>
          <p:nvPr/>
        </p:nvSpPr>
        <p:spPr>
          <a:xfrm>
            <a:off x="7821243" y="5650457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FD2F1C3-D4FC-E6B3-34E8-8B89FBFBC265}"/>
              </a:ext>
            </a:extLst>
          </p:cNvPr>
          <p:cNvSpPr/>
          <p:nvPr/>
        </p:nvSpPr>
        <p:spPr>
          <a:xfrm>
            <a:off x="8410127" y="5651596"/>
            <a:ext cx="457200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  <a:latin typeface="Readex Pro Medium" pitchFamily="2" charset="-78"/>
                <a:cs typeface="Readex Pro Medium" pitchFamily="2" charset="-78"/>
              </a:rPr>
              <a:t>CB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4D776E3-BF95-C3BF-2FAA-67AA650D4599}"/>
              </a:ext>
            </a:extLst>
          </p:cNvPr>
          <p:cNvSpPr/>
          <p:nvPr/>
        </p:nvSpPr>
        <p:spPr>
          <a:xfrm>
            <a:off x="6649390" y="1027882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C4169A-A21B-7554-66EF-2F032A17E3DB}"/>
              </a:ext>
            </a:extLst>
          </p:cNvPr>
          <p:cNvSpPr txBox="1"/>
          <p:nvPr/>
        </p:nvSpPr>
        <p:spPr>
          <a:xfrm>
            <a:off x="7577016" y="671384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Loop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5E6C0F2-0E2C-CB39-27B4-3381351A0F3C}"/>
              </a:ext>
            </a:extLst>
          </p:cNvPr>
          <p:cNvSpPr/>
          <p:nvPr/>
        </p:nvSpPr>
        <p:spPr>
          <a:xfrm>
            <a:off x="2010834" y="1022703"/>
            <a:ext cx="3258105" cy="5187553"/>
          </a:xfrm>
          <a:prstGeom prst="roundRect">
            <a:avLst>
              <a:gd name="adj" fmla="val 57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043276-E2E5-A995-2F43-C0B9A3B88422}"/>
              </a:ext>
            </a:extLst>
          </p:cNvPr>
          <p:cNvSpPr txBox="1"/>
          <p:nvPr/>
        </p:nvSpPr>
        <p:spPr>
          <a:xfrm>
            <a:off x="2817849" y="664922"/>
            <a:ext cx="164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Readex Pro" pitchFamily="2" charset="-78"/>
                <a:cs typeface="Readex Pro" pitchFamily="2" charset="-78"/>
              </a:rPr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3631172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12897</Words>
  <Application>Microsoft Office PowerPoint</Application>
  <PresentationFormat>Widescreen</PresentationFormat>
  <Paragraphs>3675</Paragraphs>
  <Slides>164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164</vt:i4>
      </vt:variant>
    </vt:vector>
  </HeadingPairs>
  <TitlesOfParts>
    <vt:vector size="172" baseType="lpstr">
      <vt:lpstr>Arial</vt:lpstr>
      <vt:lpstr>Calibri</vt:lpstr>
      <vt:lpstr>Calibri Light</vt:lpstr>
      <vt:lpstr>Consolas</vt:lpstr>
      <vt:lpstr>Nesatho</vt:lpstr>
      <vt:lpstr>Readex Pro</vt:lpstr>
      <vt:lpstr>Readex Pro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Shehata</dc:creator>
  <cp:lastModifiedBy>Ahmed Shehata</cp:lastModifiedBy>
  <cp:revision>100</cp:revision>
  <dcterms:created xsi:type="dcterms:W3CDTF">2024-12-16T11:05:40Z</dcterms:created>
  <dcterms:modified xsi:type="dcterms:W3CDTF">2024-12-19T17:31:25Z</dcterms:modified>
</cp:coreProperties>
</file>