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2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8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2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8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git-sc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kyllthemes.io/fre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ekyllthem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by-lang.org/ko/downloads/" TargetMode="External"/><Relationship Id="rId5" Type="http://schemas.openxmlformats.org/officeDocument/2006/relationships/hyperlink" Target="https://jekyll-themes.com/free/" TargetMode="External"/><Relationship Id="rId4" Type="http://schemas.openxmlformats.org/officeDocument/2006/relationships/hyperlink" Target="https://jamstackthemes.dev/ssg/jekyl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" TargetMode="External"/><Relationship Id="rId2" Type="http://schemas.openxmlformats.org/officeDocument/2006/relationships/hyperlink" Target="https://github.com/mmistakes/minimal-mistake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oungsin0306/lelab.github.io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gsin0306/lelab.github.io" TargetMode="External"/><Relationship Id="rId2" Type="http://schemas.openxmlformats.org/officeDocument/2006/relationships/hyperlink" Target="https://mmistakes.github.io/minimal-mistakes/docs/quick-start-gu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zawook/Github-%EB%B8%94%EB%A1%9C%EA%B7%B8-%EB%A7%8C%EB%93%A4%EA%B8%B0-1" TargetMode="External"/><Relationship Id="rId2" Type="http://schemas.openxmlformats.org/officeDocument/2006/relationships/hyperlink" Target="https://devinlife.com/catego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babzone.com/jekyll/start-gitHubBl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이란 프로그램 등의 소스 </a:t>
            </a:r>
            <a:r>
              <a:rPr lang="ko-KR" altLang="en-US" dirty="0" err="1" smtClean="0"/>
              <a:t>코드관리를</a:t>
            </a:r>
            <a:r>
              <a:rPr lang="ko-KR" altLang="en-US" dirty="0" smtClean="0"/>
              <a:t> 하는 버전 관리 프로그램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https://www.git-scm.com/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란 </a:t>
            </a:r>
            <a:r>
              <a:rPr lang="en-US" altLang="ko-KR" dirty="0" err="1"/>
              <a:t>Git</a:t>
            </a:r>
            <a:r>
              <a:rPr lang="ko-KR" altLang="en-US" dirty="0"/>
              <a:t>이 프로그램이라면 </a:t>
            </a:r>
            <a:r>
              <a:rPr lang="en-US" altLang="ko-KR" dirty="0"/>
              <a:t>GitHub</a:t>
            </a:r>
            <a:r>
              <a:rPr lang="ko-KR" altLang="en-US" dirty="0"/>
              <a:t>는 파일의 버전 관리를 다른 사람들이 볼 수 있게 정보 교환이 이루어지는 일종의 서버</a:t>
            </a:r>
            <a:r>
              <a:rPr lang="en-US" altLang="ko-KR" dirty="0"/>
              <a:t>(</a:t>
            </a:r>
            <a:r>
              <a:rPr lang="ko-KR" altLang="en-US" dirty="0"/>
              <a:t>홈페이지</a:t>
            </a:r>
            <a:r>
              <a:rPr lang="en-US" altLang="ko-KR" dirty="0"/>
              <a:t>)</a:t>
            </a:r>
            <a:r>
              <a:rPr lang="ko-KR" altLang="en-US" dirty="0"/>
              <a:t>라고 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3"/>
              </a:rPr>
              <a:t>https://github.com/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Clone</a:t>
            </a:r>
          </a:p>
          <a:p>
            <a:r>
              <a:rPr lang="en-US" altLang="ko-KR" dirty="0" smtClean="0"/>
              <a:t>Pull</a:t>
            </a:r>
          </a:p>
          <a:p>
            <a:r>
              <a:rPr lang="en-US" altLang="ko-KR" dirty="0" smtClean="0"/>
              <a:t>Commit</a:t>
            </a:r>
          </a:p>
          <a:p>
            <a:r>
              <a:rPr lang="en-US" altLang="ko-KR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748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pages</a:t>
            </a:r>
            <a:r>
              <a:rPr lang="ko-KR" altLang="en-US" dirty="0" smtClean="0"/>
              <a:t>란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저장소에 저장된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파일과 같은 정적 웹 문서들을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에서 무료로 웹에서 볼 수 있도록 호스팅 서비스를 제공해 주는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Repository 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20" y="1658546"/>
            <a:ext cx="5641926" cy="47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/>
              <a:t>Jekyll</a:t>
            </a:r>
            <a:r>
              <a:rPr lang="ko-KR" altLang="en-US" dirty="0"/>
              <a:t>이란 </a:t>
            </a:r>
            <a:r>
              <a:rPr lang="en-US" altLang="ko-KR" dirty="0"/>
              <a:t>HTML(.html), Markdown(.md) </a:t>
            </a:r>
            <a:r>
              <a:rPr lang="ko-KR" altLang="en-US" dirty="0"/>
              <a:t>등 다양한 포맷의 텍스트들을 읽고 가공하여 자신의 웹 사이트에 바로 게시할 수 있게 해주는 </a:t>
            </a:r>
            <a:r>
              <a:rPr lang="en-US" altLang="ko-KR" dirty="0" err="1"/>
              <a:t>Rubby</a:t>
            </a:r>
            <a:r>
              <a:rPr lang="ko-KR" altLang="en-US" dirty="0"/>
              <a:t>언어로 만들어진 하나의 </a:t>
            </a:r>
            <a:r>
              <a:rPr lang="ko-KR" altLang="en-US" b="1" dirty="0"/>
              <a:t>텍스트 변환 엔진 </a:t>
            </a:r>
            <a:endParaRPr lang="en-US" altLang="ko-KR" u="sng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pages </a:t>
            </a:r>
            <a:r>
              <a:rPr lang="en-US" altLang="ko-KR" dirty="0"/>
              <a:t>template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>
                <a:hlinkClick r:id="rId2"/>
              </a:rPr>
              <a:t>http://jekyllthemes.org/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3"/>
              </a:rPr>
              <a:t>https://jekyllthemes.io/free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4"/>
              </a:rPr>
              <a:t>https://jamstackthemes.dev/ssg/jekyll/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5"/>
              </a:rPr>
              <a:t>https://jekyll-themes.com/free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>
              <a:hlinkClick r:id="rId5"/>
            </a:endParaRPr>
          </a:p>
          <a:p>
            <a:endParaRPr lang="en-US" altLang="ko-KR" dirty="0" smtClean="0">
              <a:hlinkClick r:id="rId5"/>
            </a:endParaRPr>
          </a:p>
          <a:p>
            <a:r>
              <a:rPr lang="en-US" altLang="ko-KR" dirty="0" err="1" smtClean="0"/>
              <a:t>jekyll</a:t>
            </a:r>
            <a:r>
              <a:rPr lang="en-US" altLang="ko-KR" dirty="0" smtClean="0"/>
              <a:t> theme</a:t>
            </a:r>
            <a:r>
              <a:rPr lang="ko-KR" altLang="en-US" dirty="0" smtClean="0"/>
              <a:t>를 설치하고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관리하기 위해서는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ruby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u="sng" dirty="0" smtClean="0">
                <a:hlinkClick r:id="rId6"/>
              </a:rPr>
              <a:t>https://www.ruby-lang.org/ko/downloads/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" r="12778"/>
          <a:stretch/>
        </p:blipFill>
        <p:spPr>
          <a:xfrm>
            <a:off x="7847214" y="1915315"/>
            <a:ext cx="3382631" cy="28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minimal-mistakes </a:t>
            </a:r>
            <a:r>
              <a:rPr lang="ko-KR" altLang="en-US" dirty="0" smtClean="0"/>
              <a:t>테마 다운받기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smtClean="0">
                <a:hlinkClick r:id="rId2"/>
              </a:rPr>
              <a:t>https://github.com/mmistakes/minimal-mistakes.git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테마가 설치된 폴더위치에서 진행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$ gem install </a:t>
            </a:r>
            <a:r>
              <a:rPr lang="en-US" altLang="ko-KR" dirty="0" err="1" smtClean="0"/>
              <a:t>jekyll</a:t>
            </a:r>
            <a:r>
              <a:rPr lang="en-US" altLang="ko-KR" dirty="0" smtClean="0"/>
              <a:t> bundler</a:t>
            </a:r>
          </a:p>
          <a:p>
            <a:r>
              <a:rPr lang="en-US" altLang="ko-KR" dirty="0" smtClean="0"/>
              <a:t>$ bundle install</a:t>
            </a:r>
          </a:p>
          <a:p>
            <a:r>
              <a:rPr lang="en-US" altLang="ko-KR" dirty="0" smtClean="0"/>
              <a:t>$ bundle exec </a:t>
            </a:r>
            <a:r>
              <a:rPr lang="en-US" altLang="ko-KR" dirty="0" err="1" smtClean="0"/>
              <a:t>jekyll</a:t>
            </a:r>
            <a:r>
              <a:rPr lang="en-US" altLang="ko-KR" dirty="0" smtClean="0"/>
              <a:t> serve</a:t>
            </a:r>
            <a:endParaRPr lang="en-US" altLang="ko-KR" dirty="0"/>
          </a:p>
          <a:p>
            <a:r>
              <a:rPr lang="ko-KR" altLang="en-US" dirty="0" smtClean="0"/>
              <a:t>테마 확인 </a:t>
            </a:r>
            <a:r>
              <a:rPr lang="en-US" altLang="ko-KR" dirty="0" smtClean="0"/>
              <a:t>- </a:t>
            </a:r>
            <a:r>
              <a:rPr lang="en-US" altLang="ko-KR" dirty="0"/>
              <a:t> </a:t>
            </a:r>
            <a:r>
              <a:rPr lang="en-US" altLang="ko-KR" u="sng" dirty="0">
                <a:hlinkClick r:id="rId3"/>
              </a:rPr>
              <a:t>http://localhost:4000</a:t>
            </a:r>
            <a:r>
              <a:rPr lang="en-US" altLang="ko-KR" u="sng" dirty="0" smtClean="0">
                <a:hlinkClick r:id="rId3"/>
              </a:rPr>
              <a:t>/</a:t>
            </a:r>
            <a:endParaRPr lang="en-US" altLang="ko-KR" u="sng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57" y="3898670"/>
            <a:ext cx="5031397" cy="25321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39" y="1720735"/>
            <a:ext cx="3711737" cy="29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ko-KR" altLang="en-US" dirty="0" smtClean="0"/>
              <a:t>테마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remove origin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</a:t>
            </a:r>
            <a:r>
              <a:rPr lang="en-US" altLang="ko-KR" dirty="0" smtClean="0">
                <a:hlinkClick r:id="rId2"/>
              </a:rPr>
              <a:t>https://github.com/youngsin0306/lelab.github.io.git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–u origin master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2410843"/>
            <a:ext cx="4844069" cy="4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https://mmistakes.github.io/minimal-mistakes/docs/quick-start-guide/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config.yml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_data/</a:t>
            </a:r>
            <a:r>
              <a:rPr lang="en-US" altLang="ko-KR" dirty="0" err="1" smtClean="0"/>
              <a:t>navigation.yml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_pages </a:t>
            </a:r>
            <a:r>
              <a:rPr lang="ko-KR" altLang="en-US" dirty="0" smtClean="0"/>
              <a:t>폴더 및 필요한 </a:t>
            </a:r>
            <a:r>
              <a:rPr lang="en-US" altLang="ko-KR" dirty="0" smtClean="0"/>
              <a:t>.md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https://github.com/youngsin0306/lelab.github.io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https://youngsin0306.github.io/lelab.github.io/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17" y="1379912"/>
            <a:ext cx="7870600" cy="52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https://devinlife.com/categories/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https://velog.io/@zawook/Github-%EB%B8%94%EB%A1%9C%EA%B7%B8-%EB%A7%8C%EB%93%A4%EA%B8%B0-1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https://honbabzone.com/jekyll/start-gitHubBlog/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207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신영</dc:creator>
  <cp:lastModifiedBy>박 신영</cp:lastModifiedBy>
  <cp:revision>7</cp:revision>
  <dcterms:created xsi:type="dcterms:W3CDTF">2020-12-28T18:59:28Z</dcterms:created>
  <dcterms:modified xsi:type="dcterms:W3CDTF">2020-12-28T20:12:27Z</dcterms:modified>
</cp:coreProperties>
</file>