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8"/>
    <p:restoredTop sz="94633"/>
  </p:normalViewPr>
  <p:slideViewPr>
    <p:cSldViewPr snapToGrid="0" snapToObjects="1">
      <p:cViewPr varScale="1">
        <p:scale>
          <a:sx n="123" d="100"/>
          <a:sy n="123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D201C-CD3C-B440-B054-1597229C10D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D501-1FB8-5B4C-A569-23DBE5BD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D501-1FB8-5B4C-A569-23DBE5BD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6DD3-F619-8D46-8702-E679B881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CD153-AEF2-BD49-9B86-6FA27209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95C-B978-D147-BF08-D2A13685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6959-ACB4-2349-A6BD-4456EA9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B058-0329-4F4E-B5E7-11EC3BF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7426-2EEB-7949-AD72-B7470C7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9BE8-3640-6D40-8061-8AC28437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0DB2-64D6-6B43-866F-31A2313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3D5C-1A63-DF46-A47E-BD8BCFF0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911B-B437-064C-B706-75E38D0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9D0DD-3283-B646-80FA-F20189E99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2EDB0-B67B-CA46-9B5C-FFC3D2B2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6D7E-D087-E94E-8AB7-1E2B5B4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7F05-A571-A541-BA8B-3636FCDD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A2BE-2A61-F94A-81E2-F3DA7EE5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161-964C-E347-B7C9-4B962FC0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436D-16FE-B64D-914E-59F9A4B1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199E-8B18-4941-9459-1106C5C9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2442-6606-0047-BFE5-574F851E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1F2C-741B-C34B-B462-4DDA3A4C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70DB-49F2-284B-9A20-CF2EE1D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9BD0F-262D-134F-A03A-AF393445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E48-2B21-9B45-A60A-0C861F3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F17D-AF80-ED42-9939-043653CE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FC9E-BA5D-3A43-975C-B1831645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DB9-01F5-D94E-BE9B-11205B4C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84AD-C3DE-C142-B45B-B7E3A4CF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05D4-D678-8040-89F3-287D196D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0C32-8AE2-F447-97D2-4BEBDCFA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BEE1-5B55-1A46-880F-C0EB5DEB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B909-157D-7F44-AB8A-CD9A476E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D709-CF9E-7445-9C3D-37E7C035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BD93-0C70-B943-A9E9-60E51515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BF3D0-DA2C-364E-A9AF-E525404D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682F5-4370-9441-8C6F-C5070503F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351FD-1D1E-F549-84E2-E757B719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D4C57-1197-C047-8889-EA6153D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AC55D-B446-874E-8F83-10A2A301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C1E8-FB59-B840-AF0E-BCCCD540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A27D-9CAF-3D41-AC82-B915967E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68B6-B60A-6349-BB2C-EA66DD03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5099-624C-6449-AAD1-A5462B20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98DE7-87EB-0548-BB8C-A9B9B863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771C6-4506-4948-8010-909E14C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C6745-2D45-FC4A-9F44-70D2776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553C-D0E7-5A44-9CFF-01FF7EF7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568-8468-4B43-AA25-4DE321F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5D2-C713-D44E-ACDB-02DF1C61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D7101-739F-5740-820C-3EF5BDAB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DEF2-A1CD-4548-A26E-6256239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3078-E25C-3449-B8FC-60C0CB09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0CF1-3479-D343-983C-43DFE8EE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4EF9-93A5-DD42-8AF3-62658DE7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8469F-F941-9546-BC9D-860238E3E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2FFB-0C30-5E41-8853-8D72FA5E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78-44B4-9E42-81A9-F2C39809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E3A3-3693-E149-A040-7F4981F1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A6DC-28B1-ED4C-A70B-EB413CC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B1057-07FF-BF40-BCA5-5A066EAF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A624-F3F2-ED49-82CC-D40F34F7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2C81-50EF-2446-B605-884328DC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5603-AD6C-6E45-AE09-9DCEFBCDD21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8919-C723-D34B-9220-1F14623B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0785-911B-AB4C-890A-EBC2A7A4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CC29-30D8-B147-A1DB-C4E5947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27709-8588-C24F-A58E-2D0AF0A148DC}"/>
              </a:ext>
            </a:extLst>
          </p:cNvPr>
          <p:cNvSpPr txBox="1"/>
          <p:nvPr/>
        </p:nvSpPr>
        <p:spPr>
          <a:xfrm>
            <a:off x="568763" y="2145431"/>
            <a:ext cx="108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7B197E-06AE-C048-999B-137CDF3E9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646" y="1341737"/>
            <a:ext cx="711200" cy="71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44380-4291-254B-8167-C2C3F7606A6E}"/>
              </a:ext>
            </a:extLst>
          </p:cNvPr>
          <p:cNvSpPr txBox="1"/>
          <p:nvPr/>
        </p:nvSpPr>
        <p:spPr>
          <a:xfrm>
            <a:off x="2565235" y="203670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– Comp1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C5C35F-4A4C-0B4B-8035-E501633D5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475" y="1347060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CC0E8-3482-7247-89C6-293D248B74ED}"/>
              </a:ext>
            </a:extLst>
          </p:cNvPr>
          <p:cNvSpPr txBox="1"/>
          <p:nvPr/>
        </p:nvSpPr>
        <p:spPr>
          <a:xfrm>
            <a:off x="4576017" y="733934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Queue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B29B70-1B3B-B644-835F-9A66DA6AE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9354" y="1341737"/>
            <a:ext cx="7112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C0287-E618-6740-93E4-22F7847A408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65846" y="1697337"/>
            <a:ext cx="1437629" cy="532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C4D7BA-E49D-504C-916A-215121F389E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614675" y="1697337"/>
            <a:ext cx="1714679" cy="532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ame 74">
            <a:extLst>
              <a:ext uri="{FF2B5EF4-FFF2-40B4-BE49-F238E27FC236}">
                <a16:creationId xmlns:a16="http://schemas.microsoft.com/office/drawing/2014/main" id="{D39F98A9-C19D-CB43-9043-81DAB8F823CF}"/>
              </a:ext>
            </a:extLst>
          </p:cNvPr>
          <p:cNvSpPr/>
          <p:nvPr/>
        </p:nvSpPr>
        <p:spPr>
          <a:xfrm>
            <a:off x="255639" y="108156"/>
            <a:ext cx="6689727" cy="3528662"/>
          </a:xfrm>
          <a:prstGeom prst="frame">
            <a:avLst>
              <a:gd name="adj1" fmla="val 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356A3-9719-FB4C-ADAF-265C34FF20DD}"/>
              </a:ext>
            </a:extLst>
          </p:cNvPr>
          <p:cNvSpPr txBox="1"/>
          <p:nvPr/>
        </p:nvSpPr>
        <p:spPr>
          <a:xfrm>
            <a:off x="1827832" y="13333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C4AB7C9D-D7E2-CB4E-97DB-24AD5D8B6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69" y="2630466"/>
            <a:ext cx="711200" cy="7112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2BBB5D-DB03-714E-854A-56D7D4F1DC40}"/>
              </a:ext>
            </a:extLst>
          </p:cNvPr>
          <p:cNvCxnSpPr>
            <a:cxnSpLocks/>
            <a:stCxn id="58" idx="3"/>
            <a:endCxn id="7" idx="1"/>
          </p:cNvCxnSpPr>
          <p:nvPr/>
        </p:nvCxnSpPr>
        <p:spPr>
          <a:xfrm flipV="1">
            <a:off x="1482569" y="1702660"/>
            <a:ext cx="1420906" cy="12834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6EC740-D11C-A14D-8E80-6749F5CFF6DF}"/>
              </a:ext>
            </a:extLst>
          </p:cNvPr>
          <p:cNvSpPr txBox="1"/>
          <p:nvPr/>
        </p:nvSpPr>
        <p:spPr>
          <a:xfrm>
            <a:off x="1871528" y="250320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6A9220A-78B5-3843-A7DD-3422A2764E98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5400000">
            <a:off x="4469354" y="842659"/>
            <a:ext cx="5323" cy="2425879"/>
          </a:xfrm>
          <a:prstGeom prst="bentConnector3">
            <a:avLst>
              <a:gd name="adj1" fmla="val 13178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991D8977-2479-8E42-B021-27F827B0F2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2014" y="396673"/>
            <a:ext cx="469900" cy="469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0B3A1FC-975D-DC45-87F0-0F24A1F4EC45}"/>
              </a:ext>
            </a:extLst>
          </p:cNvPr>
          <p:cNvSpPr txBox="1"/>
          <p:nvPr/>
        </p:nvSpPr>
        <p:spPr>
          <a:xfrm>
            <a:off x="4071787" y="151682"/>
            <a:ext cx="12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SFTP Server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96BA41C-8FE4-5A4D-AA28-D48CF1C42698}"/>
              </a:ext>
            </a:extLst>
          </p:cNvPr>
          <p:cNvCxnSpPr>
            <a:cxnSpLocks/>
            <a:stCxn id="7" idx="0"/>
            <a:endCxn id="73" idx="1"/>
          </p:cNvCxnSpPr>
          <p:nvPr/>
        </p:nvCxnSpPr>
        <p:spPr>
          <a:xfrm rot="5400000" flipH="1" flipV="1">
            <a:off x="3507826" y="382873"/>
            <a:ext cx="715437" cy="1212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FE6A8B-49C0-7C43-9B96-4F803EF8318D}"/>
              </a:ext>
            </a:extLst>
          </p:cNvPr>
          <p:cNvSpPr txBox="1"/>
          <p:nvPr/>
        </p:nvSpPr>
        <p:spPr>
          <a:xfrm>
            <a:off x="2844565" y="349638"/>
            <a:ext cx="94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Paramiko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FF7A16-5655-CB4C-9501-B28494BDC9A4}"/>
              </a:ext>
            </a:extLst>
          </p:cNvPr>
          <p:cNvSpPr txBox="1"/>
          <p:nvPr/>
        </p:nvSpPr>
        <p:spPr>
          <a:xfrm>
            <a:off x="4599754" y="105388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/>
              <a:t>zappa</a:t>
            </a:r>
            <a:r>
              <a:rPr lang="en-US" sz="1400" dirty="0"/>
              <a:t>-test-queue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Ryan</dc:creator>
  <cp:lastModifiedBy>Pat Ryan</cp:lastModifiedBy>
  <cp:revision>15</cp:revision>
  <dcterms:created xsi:type="dcterms:W3CDTF">2019-03-11T14:42:16Z</dcterms:created>
  <dcterms:modified xsi:type="dcterms:W3CDTF">2019-04-28T19:27:32Z</dcterms:modified>
</cp:coreProperties>
</file>