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0" r:id="rId4"/>
    <p:sldId id="297" r:id="rId5"/>
    <p:sldId id="309" r:id="rId6"/>
    <p:sldId id="310" r:id="rId7"/>
    <p:sldId id="290" r:id="rId8"/>
    <p:sldId id="311" r:id="rId9"/>
    <p:sldId id="312" r:id="rId10"/>
    <p:sldId id="313" r:id="rId11"/>
    <p:sldId id="291" r:id="rId12"/>
    <p:sldId id="314" r:id="rId13"/>
    <p:sldId id="268" r:id="rId14"/>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FF5"/>
    <a:srgbClr val="79886C"/>
    <a:srgbClr val="4E3ADF"/>
    <a:srgbClr val="631BD0"/>
    <a:srgbClr val="375B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18" autoAdjust="0"/>
    <p:restoredTop sz="94660"/>
  </p:normalViewPr>
  <p:slideViewPr>
    <p:cSldViewPr snapToGrid="0" showGuides="1">
      <p:cViewPr varScale="1">
        <p:scale>
          <a:sx n="87" d="100"/>
          <a:sy n="87" d="100"/>
        </p:scale>
        <p:origin x="-485" y="-91"/>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B10D18-1587-493F-8E68-BCAA0B75BBDA}" type="datetimeFigureOut">
              <a:rPr lang="zh-CN" altLang="en-US" smtClean="0"/>
              <a:t>2019/4/12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32B3CD-6C8D-4C3E-9297-A56709E68FF8}" type="slidenum">
              <a:rPr lang="zh-CN" altLang="en-US" smtClean="0"/>
              <a:t>‹#›</a:t>
            </a:fld>
            <a:endParaRPr lang="zh-CN" altLang="en-US"/>
          </a:p>
        </p:txBody>
      </p:sp>
    </p:spTree>
    <p:extLst>
      <p:ext uri="{BB962C8B-B14F-4D97-AF65-F5344CB8AC3E}">
        <p14:creationId xmlns:p14="http://schemas.microsoft.com/office/powerpoint/2010/main" val="1096325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t>1</a:t>
            </a:fld>
            <a:endParaRPr lang="zh-CN" altLang="en-US"/>
          </a:p>
        </p:txBody>
      </p:sp>
    </p:spTree>
    <p:extLst>
      <p:ext uri="{BB962C8B-B14F-4D97-AF65-F5344CB8AC3E}">
        <p14:creationId xmlns:p14="http://schemas.microsoft.com/office/powerpoint/2010/main" val="4265919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t>10</a:t>
            </a:fld>
            <a:endParaRPr lang="zh-CN" altLang="en-US"/>
          </a:p>
        </p:txBody>
      </p:sp>
    </p:spTree>
    <p:extLst>
      <p:ext uri="{BB962C8B-B14F-4D97-AF65-F5344CB8AC3E}">
        <p14:creationId xmlns:p14="http://schemas.microsoft.com/office/powerpoint/2010/main" val="1664096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t>11</a:t>
            </a:fld>
            <a:endParaRPr lang="zh-CN" altLang="en-US"/>
          </a:p>
        </p:txBody>
      </p:sp>
    </p:spTree>
    <p:extLst>
      <p:ext uri="{BB962C8B-B14F-4D97-AF65-F5344CB8AC3E}">
        <p14:creationId xmlns:p14="http://schemas.microsoft.com/office/powerpoint/2010/main" val="1118854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t>12</a:t>
            </a:fld>
            <a:endParaRPr lang="zh-CN" altLang="en-US"/>
          </a:p>
        </p:txBody>
      </p:sp>
    </p:spTree>
    <p:extLst>
      <p:ext uri="{BB962C8B-B14F-4D97-AF65-F5344CB8AC3E}">
        <p14:creationId xmlns:p14="http://schemas.microsoft.com/office/powerpoint/2010/main" val="1664096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t>13</a:t>
            </a:fld>
            <a:endParaRPr lang="zh-CN" altLang="en-US"/>
          </a:p>
        </p:txBody>
      </p:sp>
    </p:spTree>
    <p:extLst>
      <p:ext uri="{BB962C8B-B14F-4D97-AF65-F5344CB8AC3E}">
        <p14:creationId xmlns:p14="http://schemas.microsoft.com/office/powerpoint/2010/main" val="243104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t>2</a:t>
            </a:fld>
            <a:endParaRPr lang="zh-CN" altLang="en-US"/>
          </a:p>
        </p:txBody>
      </p:sp>
    </p:spTree>
    <p:extLst>
      <p:ext uri="{BB962C8B-B14F-4D97-AF65-F5344CB8AC3E}">
        <p14:creationId xmlns:p14="http://schemas.microsoft.com/office/powerpoint/2010/main" val="283783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t>3</a:t>
            </a:fld>
            <a:endParaRPr lang="zh-CN" altLang="en-US"/>
          </a:p>
        </p:txBody>
      </p:sp>
    </p:spTree>
    <p:extLst>
      <p:ext uri="{BB962C8B-B14F-4D97-AF65-F5344CB8AC3E}">
        <p14:creationId xmlns:p14="http://schemas.microsoft.com/office/powerpoint/2010/main" val="1118854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t>4</a:t>
            </a:fld>
            <a:endParaRPr lang="zh-CN" altLang="en-US"/>
          </a:p>
        </p:txBody>
      </p:sp>
    </p:spTree>
    <p:extLst>
      <p:ext uri="{BB962C8B-B14F-4D97-AF65-F5344CB8AC3E}">
        <p14:creationId xmlns:p14="http://schemas.microsoft.com/office/powerpoint/2010/main" val="1664096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t>5</a:t>
            </a:fld>
            <a:endParaRPr lang="zh-CN" altLang="en-US"/>
          </a:p>
        </p:txBody>
      </p:sp>
    </p:spTree>
    <p:extLst>
      <p:ext uri="{BB962C8B-B14F-4D97-AF65-F5344CB8AC3E}">
        <p14:creationId xmlns:p14="http://schemas.microsoft.com/office/powerpoint/2010/main" val="1664096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t>6</a:t>
            </a:fld>
            <a:endParaRPr lang="zh-CN" altLang="en-US"/>
          </a:p>
        </p:txBody>
      </p:sp>
    </p:spTree>
    <p:extLst>
      <p:ext uri="{BB962C8B-B14F-4D97-AF65-F5344CB8AC3E}">
        <p14:creationId xmlns:p14="http://schemas.microsoft.com/office/powerpoint/2010/main" val="1664096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t>7</a:t>
            </a:fld>
            <a:endParaRPr lang="zh-CN" altLang="en-US"/>
          </a:p>
        </p:txBody>
      </p:sp>
    </p:spTree>
    <p:extLst>
      <p:ext uri="{BB962C8B-B14F-4D97-AF65-F5344CB8AC3E}">
        <p14:creationId xmlns:p14="http://schemas.microsoft.com/office/powerpoint/2010/main" val="1118854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t>8</a:t>
            </a:fld>
            <a:endParaRPr lang="zh-CN" altLang="en-US"/>
          </a:p>
        </p:txBody>
      </p:sp>
    </p:spTree>
    <p:extLst>
      <p:ext uri="{BB962C8B-B14F-4D97-AF65-F5344CB8AC3E}">
        <p14:creationId xmlns:p14="http://schemas.microsoft.com/office/powerpoint/2010/main" val="1664096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B3CD-6C8D-4C3E-9297-A56709E68FF8}" type="slidenum">
              <a:rPr lang="zh-CN" altLang="en-US" smtClean="0"/>
              <a:t>9</a:t>
            </a:fld>
            <a:endParaRPr lang="zh-CN" altLang="en-US"/>
          </a:p>
        </p:txBody>
      </p:sp>
    </p:spTree>
    <p:extLst>
      <p:ext uri="{BB962C8B-B14F-4D97-AF65-F5344CB8AC3E}">
        <p14:creationId xmlns:p14="http://schemas.microsoft.com/office/powerpoint/2010/main" val="1664096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F4954AE-B9E9-4672-AC4C-8FE4369263C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FCD3B465-3866-4A1A-8439-5A6CB17C40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 xmlns:a16="http://schemas.microsoft.com/office/drawing/2014/main" id="{067DD1DB-01BE-4ADD-AC07-061765CF7E53}"/>
              </a:ext>
            </a:extLst>
          </p:cNvPr>
          <p:cNvSpPr>
            <a:spLocks noGrp="1"/>
          </p:cNvSpPr>
          <p:nvPr>
            <p:ph type="dt" sz="half" idx="10"/>
          </p:nvPr>
        </p:nvSpPr>
        <p:spPr/>
        <p:txBody>
          <a:bodyPr/>
          <a:lstStyle/>
          <a:p>
            <a:fld id="{8A688460-F461-4FED-810A-A2208B1A3793}" type="datetimeFigureOut">
              <a:rPr lang="zh-CN" altLang="en-US" smtClean="0"/>
              <a:t>2019/4/12</a:t>
            </a:fld>
            <a:endParaRPr lang="zh-CN" altLang="en-US"/>
          </a:p>
        </p:txBody>
      </p:sp>
      <p:sp>
        <p:nvSpPr>
          <p:cNvPr id="5" name="页脚占位符 4">
            <a:extLst>
              <a:ext uri="{FF2B5EF4-FFF2-40B4-BE49-F238E27FC236}">
                <a16:creationId xmlns="" xmlns:a16="http://schemas.microsoft.com/office/drawing/2014/main" id="{0E0213EE-79C2-48E5-A9C6-1BCBA393B3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F7BEA770-6214-4EA4-92B6-2F062009E7E9}"/>
              </a:ext>
            </a:extLst>
          </p:cNvPr>
          <p:cNvSpPr>
            <a:spLocks noGrp="1"/>
          </p:cNvSpPr>
          <p:nvPr>
            <p:ph type="sldNum" sz="quarter" idx="12"/>
          </p:nvPr>
        </p:nvSpPr>
        <p:spPr/>
        <p:txBody>
          <a:bodyPr/>
          <a:lstStyle/>
          <a:p>
            <a:fld id="{ABA4F38A-14A5-4E5D-9257-12F798496B79}" type="slidenum">
              <a:rPr lang="zh-CN" altLang="en-US" smtClean="0"/>
              <a:t>‹#›</a:t>
            </a:fld>
            <a:endParaRPr lang="zh-CN" altLang="en-US"/>
          </a:p>
        </p:txBody>
      </p:sp>
    </p:spTree>
    <p:extLst>
      <p:ext uri="{BB962C8B-B14F-4D97-AF65-F5344CB8AC3E}">
        <p14:creationId xmlns:p14="http://schemas.microsoft.com/office/powerpoint/2010/main" val="3713531046"/>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50BC864-F5AA-4B61-8006-3903C64B62F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E7548023-DB92-487A-93B1-A981E09589B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9848CACA-EC9A-422F-A2F0-D36DC4640D9A}"/>
              </a:ext>
            </a:extLst>
          </p:cNvPr>
          <p:cNvSpPr>
            <a:spLocks noGrp="1"/>
          </p:cNvSpPr>
          <p:nvPr>
            <p:ph type="dt" sz="half" idx="10"/>
          </p:nvPr>
        </p:nvSpPr>
        <p:spPr/>
        <p:txBody>
          <a:bodyPr/>
          <a:lstStyle/>
          <a:p>
            <a:fld id="{8A688460-F461-4FED-810A-A2208B1A3793}" type="datetimeFigureOut">
              <a:rPr lang="zh-CN" altLang="en-US" smtClean="0"/>
              <a:t>2019/4/12</a:t>
            </a:fld>
            <a:endParaRPr lang="zh-CN" altLang="en-US"/>
          </a:p>
        </p:txBody>
      </p:sp>
      <p:sp>
        <p:nvSpPr>
          <p:cNvPr id="5" name="页脚占位符 4">
            <a:extLst>
              <a:ext uri="{FF2B5EF4-FFF2-40B4-BE49-F238E27FC236}">
                <a16:creationId xmlns="" xmlns:a16="http://schemas.microsoft.com/office/drawing/2014/main" id="{9672AB15-43D7-4589-AA1C-AEA9EBA2A0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166C9AAE-4BEE-4705-B301-D533D14FB82E}"/>
              </a:ext>
            </a:extLst>
          </p:cNvPr>
          <p:cNvSpPr>
            <a:spLocks noGrp="1"/>
          </p:cNvSpPr>
          <p:nvPr>
            <p:ph type="sldNum" sz="quarter" idx="12"/>
          </p:nvPr>
        </p:nvSpPr>
        <p:spPr/>
        <p:txBody>
          <a:bodyPr/>
          <a:lstStyle/>
          <a:p>
            <a:fld id="{ABA4F38A-14A5-4E5D-9257-12F798496B79}" type="slidenum">
              <a:rPr lang="zh-CN" altLang="en-US" smtClean="0"/>
              <a:t>‹#›</a:t>
            </a:fld>
            <a:endParaRPr lang="zh-CN" altLang="en-US"/>
          </a:p>
        </p:txBody>
      </p:sp>
    </p:spTree>
    <p:extLst>
      <p:ext uri="{BB962C8B-B14F-4D97-AF65-F5344CB8AC3E}">
        <p14:creationId xmlns:p14="http://schemas.microsoft.com/office/powerpoint/2010/main" val="665932317"/>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6244BBF6-F959-4476-9D85-5424F8BD929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7101CA2A-252C-4BB4-8B89-920DE083A83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3CA6CE9E-44A2-471A-A703-5EB3330646D1}"/>
              </a:ext>
            </a:extLst>
          </p:cNvPr>
          <p:cNvSpPr>
            <a:spLocks noGrp="1"/>
          </p:cNvSpPr>
          <p:nvPr>
            <p:ph type="dt" sz="half" idx="10"/>
          </p:nvPr>
        </p:nvSpPr>
        <p:spPr/>
        <p:txBody>
          <a:bodyPr/>
          <a:lstStyle/>
          <a:p>
            <a:fld id="{8A688460-F461-4FED-810A-A2208B1A3793}" type="datetimeFigureOut">
              <a:rPr lang="zh-CN" altLang="en-US" smtClean="0"/>
              <a:t>2019/4/12</a:t>
            </a:fld>
            <a:endParaRPr lang="zh-CN" altLang="en-US"/>
          </a:p>
        </p:txBody>
      </p:sp>
      <p:sp>
        <p:nvSpPr>
          <p:cNvPr id="5" name="页脚占位符 4">
            <a:extLst>
              <a:ext uri="{FF2B5EF4-FFF2-40B4-BE49-F238E27FC236}">
                <a16:creationId xmlns="" xmlns:a16="http://schemas.microsoft.com/office/drawing/2014/main" id="{B0CA62BE-D7F6-479C-B81B-2EA27EEFA1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F5825FA3-BE7B-4FF3-ACE8-F06CA2259E00}"/>
              </a:ext>
            </a:extLst>
          </p:cNvPr>
          <p:cNvSpPr>
            <a:spLocks noGrp="1"/>
          </p:cNvSpPr>
          <p:nvPr>
            <p:ph type="sldNum" sz="quarter" idx="12"/>
          </p:nvPr>
        </p:nvSpPr>
        <p:spPr/>
        <p:txBody>
          <a:bodyPr/>
          <a:lstStyle/>
          <a:p>
            <a:fld id="{ABA4F38A-14A5-4E5D-9257-12F798496B79}" type="slidenum">
              <a:rPr lang="zh-CN" altLang="en-US" smtClean="0"/>
              <a:t>‹#›</a:t>
            </a:fld>
            <a:endParaRPr lang="zh-CN" altLang="en-US"/>
          </a:p>
        </p:txBody>
      </p:sp>
    </p:spTree>
    <p:extLst>
      <p:ext uri="{BB962C8B-B14F-4D97-AF65-F5344CB8AC3E}">
        <p14:creationId xmlns:p14="http://schemas.microsoft.com/office/powerpoint/2010/main" val="1080421296"/>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0A08842-FC7B-4EA0-8051-C2BFD793BE9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B7AEFCE0-5CE3-4B47-B897-15B7F1CC8BBC}"/>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3B0AC7CE-6679-4943-B58B-642035B3A794}"/>
              </a:ext>
            </a:extLst>
          </p:cNvPr>
          <p:cNvSpPr>
            <a:spLocks noGrp="1"/>
          </p:cNvSpPr>
          <p:nvPr>
            <p:ph type="dt" sz="half" idx="10"/>
          </p:nvPr>
        </p:nvSpPr>
        <p:spPr/>
        <p:txBody>
          <a:bodyPr/>
          <a:lstStyle/>
          <a:p>
            <a:fld id="{8A688460-F461-4FED-810A-A2208B1A3793}" type="datetimeFigureOut">
              <a:rPr lang="zh-CN" altLang="en-US" smtClean="0"/>
              <a:t>2019/4/12</a:t>
            </a:fld>
            <a:endParaRPr lang="zh-CN" altLang="en-US"/>
          </a:p>
        </p:txBody>
      </p:sp>
      <p:sp>
        <p:nvSpPr>
          <p:cNvPr id="5" name="页脚占位符 4">
            <a:extLst>
              <a:ext uri="{FF2B5EF4-FFF2-40B4-BE49-F238E27FC236}">
                <a16:creationId xmlns="" xmlns:a16="http://schemas.microsoft.com/office/drawing/2014/main" id="{0BC5DC95-6DEC-41F7-A723-0DB36BDBD9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01831FDC-0C6F-4251-A9D1-0A6F994738B3}"/>
              </a:ext>
            </a:extLst>
          </p:cNvPr>
          <p:cNvSpPr>
            <a:spLocks noGrp="1"/>
          </p:cNvSpPr>
          <p:nvPr>
            <p:ph type="sldNum" sz="quarter" idx="12"/>
          </p:nvPr>
        </p:nvSpPr>
        <p:spPr/>
        <p:txBody>
          <a:bodyPr/>
          <a:lstStyle/>
          <a:p>
            <a:fld id="{ABA4F38A-14A5-4E5D-9257-12F798496B79}" type="slidenum">
              <a:rPr lang="zh-CN" altLang="en-US" smtClean="0"/>
              <a:t>‹#›</a:t>
            </a:fld>
            <a:endParaRPr lang="zh-CN" altLang="en-US"/>
          </a:p>
        </p:txBody>
      </p:sp>
    </p:spTree>
    <p:extLst>
      <p:ext uri="{BB962C8B-B14F-4D97-AF65-F5344CB8AC3E}">
        <p14:creationId xmlns:p14="http://schemas.microsoft.com/office/powerpoint/2010/main" val="229626045"/>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43764F8-F6F2-4011-8742-D5ACCCB6D2B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B200CF39-D5B2-4971-9B7F-3557A0A2D9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598DD3F9-0E72-4899-A485-E5B83879B825}"/>
              </a:ext>
            </a:extLst>
          </p:cNvPr>
          <p:cNvSpPr>
            <a:spLocks noGrp="1"/>
          </p:cNvSpPr>
          <p:nvPr>
            <p:ph type="dt" sz="half" idx="10"/>
          </p:nvPr>
        </p:nvSpPr>
        <p:spPr/>
        <p:txBody>
          <a:bodyPr/>
          <a:lstStyle/>
          <a:p>
            <a:fld id="{8A688460-F461-4FED-810A-A2208B1A3793}" type="datetimeFigureOut">
              <a:rPr lang="zh-CN" altLang="en-US" smtClean="0"/>
              <a:t>2019/4/12</a:t>
            </a:fld>
            <a:endParaRPr lang="zh-CN" altLang="en-US"/>
          </a:p>
        </p:txBody>
      </p:sp>
      <p:sp>
        <p:nvSpPr>
          <p:cNvPr id="5" name="页脚占位符 4">
            <a:extLst>
              <a:ext uri="{FF2B5EF4-FFF2-40B4-BE49-F238E27FC236}">
                <a16:creationId xmlns="" xmlns:a16="http://schemas.microsoft.com/office/drawing/2014/main" id="{CAFB5D2E-2FD7-49B9-B321-BEFC38D92E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71767825-9307-4103-A184-B2859AE268B2}"/>
              </a:ext>
            </a:extLst>
          </p:cNvPr>
          <p:cNvSpPr>
            <a:spLocks noGrp="1"/>
          </p:cNvSpPr>
          <p:nvPr>
            <p:ph type="sldNum" sz="quarter" idx="12"/>
          </p:nvPr>
        </p:nvSpPr>
        <p:spPr/>
        <p:txBody>
          <a:bodyPr/>
          <a:lstStyle/>
          <a:p>
            <a:fld id="{ABA4F38A-14A5-4E5D-9257-12F798496B79}" type="slidenum">
              <a:rPr lang="zh-CN" altLang="en-US" smtClean="0"/>
              <a:t>‹#›</a:t>
            </a:fld>
            <a:endParaRPr lang="zh-CN" altLang="en-US"/>
          </a:p>
        </p:txBody>
      </p:sp>
    </p:spTree>
    <p:extLst>
      <p:ext uri="{BB962C8B-B14F-4D97-AF65-F5344CB8AC3E}">
        <p14:creationId xmlns:p14="http://schemas.microsoft.com/office/powerpoint/2010/main" val="3637388025"/>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1BC578B-749D-4E22-8FBF-C247947D58F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799C8AA3-327C-4B6F-A425-64B82D9FDF8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F11B2B5B-7B9C-470E-9DDD-918026C881D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B837B565-C9E0-422E-85D2-0B7E0A30C59D}"/>
              </a:ext>
            </a:extLst>
          </p:cNvPr>
          <p:cNvSpPr>
            <a:spLocks noGrp="1"/>
          </p:cNvSpPr>
          <p:nvPr>
            <p:ph type="dt" sz="half" idx="10"/>
          </p:nvPr>
        </p:nvSpPr>
        <p:spPr/>
        <p:txBody>
          <a:bodyPr/>
          <a:lstStyle/>
          <a:p>
            <a:fld id="{8A688460-F461-4FED-810A-A2208B1A3793}" type="datetimeFigureOut">
              <a:rPr lang="zh-CN" altLang="en-US" smtClean="0"/>
              <a:t>2019/4/12</a:t>
            </a:fld>
            <a:endParaRPr lang="zh-CN" altLang="en-US"/>
          </a:p>
        </p:txBody>
      </p:sp>
      <p:sp>
        <p:nvSpPr>
          <p:cNvPr id="6" name="页脚占位符 5">
            <a:extLst>
              <a:ext uri="{FF2B5EF4-FFF2-40B4-BE49-F238E27FC236}">
                <a16:creationId xmlns="" xmlns:a16="http://schemas.microsoft.com/office/drawing/2014/main" id="{0C71763D-8FE1-4597-AB25-5F03282624C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AD27C941-36AE-4EC6-BAE0-967CB8A44589}"/>
              </a:ext>
            </a:extLst>
          </p:cNvPr>
          <p:cNvSpPr>
            <a:spLocks noGrp="1"/>
          </p:cNvSpPr>
          <p:nvPr>
            <p:ph type="sldNum" sz="quarter" idx="12"/>
          </p:nvPr>
        </p:nvSpPr>
        <p:spPr/>
        <p:txBody>
          <a:bodyPr/>
          <a:lstStyle/>
          <a:p>
            <a:fld id="{ABA4F38A-14A5-4E5D-9257-12F798496B79}" type="slidenum">
              <a:rPr lang="zh-CN" altLang="en-US" smtClean="0"/>
              <a:t>‹#›</a:t>
            </a:fld>
            <a:endParaRPr lang="zh-CN" altLang="en-US"/>
          </a:p>
        </p:txBody>
      </p:sp>
    </p:spTree>
    <p:extLst>
      <p:ext uri="{BB962C8B-B14F-4D97-AF65-F5344CB8AC3E}">
        <p14:creationId xmlns:p14="http://schemas.microsoft.com/office/powerpoint/2010/main" val="2138064137"/>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08BEAD4-9365-480E-98B4-2594DB0A5BA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1BC973E6-FFEE-47C6-9ACF-E53336A3DC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12D35D69-E5D3-477C-8DF6-13930ABEBA3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81E51BC7-6975-473B-A389-006263E9D7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D369402E-C73F-4D33-9E6A-47CD49E8C844}"/>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FA400469-73C7-43B1-9311-EC2A124AD992}"/>
              </a:ext>
            </a:extLst>
          </p:cNvPr>
          <p:cNvSpPr>
            <a:spLocks noGrp="1"/>
          </p:cNvSpPr>
          <p:nvPr>
            <p:ph type="dt" sz="half" idx="10"/>
          </p:nvPr>
        </p:nvSpPr>
        <p:spPr/>
        <p:txBody>
          <a:bodyPr/>
          <a:lstStyle/>
          <a:p>
            <a:fld id="{8A688460-F461-4FED-810A-A2208B1A3793}" type="datetimeFigureOut">
              <a:rPr lang="zh-CN" altLang="en-US" smtClean="0"/>
              <a:t>2019/4/12</a:t>
            </a:fld>
            <a:endParaRPr lang="zh-CN" altLang="en-US"/>
          </a:p>
        </p:txBody>
      </p:sp>
      <p:sp>
        <p:nvSpPr>
          <p:cNvPr id="8" name="页脚占位符 7">
            <a:extLst>
              <a:ext uri="{FF2B5EF4-FFF2-40B4-BE49-F238E27FC236}">
                <a16:creationId xmlns="" xmlns:a16="http://schemas.microsoft.com/office/drawing/2014/main" id="{51D35501-87BE-4CA8-B34F-5C74C9F8CFF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C21DB98D-14E5-4430-B708-436EB059E518}"/>
              </a:ext>
            </a:extLst>
          </p:cNvPr>
          <p:cNvSpPr>
            <a:spLocks noGrp="1"/>
          </p:cNvSpPr>
          <p:nvPr>
            <p:ph type="sldNum" sz="quarter" idx="12"/>
          </p:nvPr>
        </p:nvSpPr>
        <p:spPr/>
        <p:txBody>
          <a:bodyPr/>
          <a:lstStyle/>
          <a:p>
            <a:fld id="{ABA4F38A-14A5-4E5D-9257-12F798496B79}" type="slidenum">
              <a:rPr lang="zh-CN" altLang="en-US" smtClean="0"/>
              <a:t>‹#›</a:t>
            </a:fld>
            <a:endParaRPr lang="zh-CN" altLang="en-US"/>
          </a:p>
        </p:txBody>
      </p:sp>
      <p:sp>
        <p:nvSpPr>
          <p:cNvPr id="11" name="矩形 10"/>
          <p:cNvSpPr/>
          <p:nvPr userDrawn="1"/>
        </p:nvSpPr>
        <p:spPr>
          <a:xfrm>
            <a:off x="4096129" y="5507914"/>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rgbClr val="EEEFF5"/>
                </a:solidFill>
                <a:effectLst/>
                <a:uLnTx/>
                <a:uFillTx/>
              </a:rPr>
              <a:t>PPT</a:t>
            </a:r>
            <a:r>
              <a:rPr kumimoji="0" lang="zh-CN" altLang="en-US" sz="100" b="0" i="0" u="none" strike="noStrike" kern="0" cap="none" spc="0" normalizeH="0" baseline="0" noProof="0" dirty="0" smtClean="0">
                <a:ln>
                  <a:noFill/>
                </a:ln>
                <a:solidFill>
                  <a:srgbClr val="EEEFF5"/>
                </a:solidFill>
                <a:effectLst/>
                <a:uLnTx/>
                <a:uFillTx/>
              </a:rPr>
              <a:t>模板下载：</a:t>
            </a:r>
            <a:r>
              <a:rPr kumimoji="0" lang="en-US" altLang="zh-CN" sz="100" b="0" i="0" u="none" strike="noStrike" kern="0" cap="none" spc="0" normalizeH="0" baseline="0" noProof="0" dirty="0" smtClean="0">
                <a:ln>
                  <a:noFill/>
                </a:ln>
                <a:solidFill>
                  <a:srgbClr val="EEEFF5"/>
                </a:solidFill>
                <a:effectLst/>
                <a:uLnTx/>
                <a:uFillTx/>
              </a:rPr>
              <a:t>www.1ppt.com/moban/     </a:t>
            </a:r>
            <a:r>
              <a:rPr kumimoji="0" lang="zh-CN" altLang="en-US" sz="100" b="0" i="0" u="none" strike="noStrike" kern="0" cap="none" spc="0" normalizeH="0" baseline="0" noProof="0" dirty="0" smtClean="0">
                <a:ln>
                  <a:noFill/>
                </a:ln>
                <a:solidFill>
                  <a:srgbClr val="EEEFF5"/>
                </a:solidFill>
                <a:effectLst/>
                <a:uLnTx/>
                <a:uFillTx/>
              </a:rPr>
              <a:t>行业</a:t>
            </a:r>
            <a:r>
              <a:rPr kumimoji="0" lang="en-US" altLang="zh-CN" sz="100" b="0" i="0" u="none" strike="noStrike" kern="0" cap="none" spc="0" normalizeH="0" baseline="0" noProof="0" dirty="0" smtClean="0">
                <a:ln>
                  <a:noFill/>
                </a:ln>
                <a:solidFill>
                  <a:srgbClr val="EEEFF5"/>
                </a:solidFill>
                <a:effectLst/>
                <a:uLnTx/>
                <a:uFillTx/>
              </a:rPr>
              <a:t>PPT</a:t>
            </a:r>
            <a:r>
              <a:rPr kumimoji="0" lang="zh-CN" altLang="en-US" sz="100" b="0" i="0" u="none" strike="noStrike" kern="0" cap="none" spc="0" normalizeH="0" baseline="0" noProof="0" dirty="0" smtClean="0">
                <a:ln>
                  <a:noFill/>
                </a:ln>
                <a:solidFill>
                  <a:srgbClr val="EEEFF5"/>
                </a:solidFill>
                <a:effectLst/>
                <a:uLnTx/>
                <a:uFillTx/>
              </a:rPr>
              <a:t>模板：</a:t>
            </a:r>
            <a:r>
              <a:rPr kumimoji="0" lang="en-US" altLang="zh-CN" sz="100" b="0" i="0" u="none" strike="noStrike" kern="0" cap="none" spc="0" normalizeH="0" baseline="0" noProof="0" dirty="0" smtClean="0">
                <a:ln>
                  <a:noFill/>
                </a:ln>
                <a:solidFill>
                  <a:srgbClr val="EEEFF5"/>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rgbClr val="EEEFF5"/>
                </a:solidFill>
                <a:effectLst/>
                <a:uLnTx/>
                <a:uFillTx/>
              </a:rPr>
              <a:t>节日</a:t>
            </a:r>
            <a:r>
              <a:rPr kumimoji="0" lang="en-US" altLang="zh-CN" sz="100" b="0" i="0" u="none" strike="noStrike" kern="0" cap="none" spc="0" normalizeH="0" baseline="0" noProof="0" dirty="0" smtClean="0">
                <a:ln>
                  <a:noFill/>
                </a:ln>
                <a:solidFill>
                  <a:srgbClr val="EEEFF5"/>
                </a:solidFill>
                <a:effectLst/>
                <a:uLnTx/>
                <a:uFillTx/>
              </a:rPr>
              <a:t>PPT</a:t>
            </a:r>
            <a:r>
              <a:rPr kumimoji="0" lang="zh-CN" altLang="en-US" sz="100" b="0" i="0" u="none" strike="noStrike" kern="0" cap="none" spc="0" normalizeH="0" baseline="0" noProof="0" dirty="0" smtClean="0">
                <a:ln>
                  <a:noFill/>
                </a:ln>
                <a:solidFill>
                  <a:srgbClr val="EEEFF5"/>
                </a:solidFill>
                <a:effectLst/>
                <a:uLnTx/>
                <a:uFillTx/>
              </a:rPr>
              <a:t>模板：</a:t>
            </a:r>
            <a:r>
              <a:rPr kumimoji="0" lang="en-US" altLang="zh-CN" sz="100" b="0" i="0" u="none" strike="noStrike" kern="0" cap="none" spc="0" normalizeH="0" baseline="0" noProof="0" dirty="0" smtClean="0">
                <a:ln>
                  <a:noFill/>
                </a:ln>
                <a:solidFill>
                  <a:srgbClr val="EEEFF5"/>
                </a:solidFill>
                <a:effectLst/>
                <a:uLnTx/>
                <a:uFillTx/>
              </a:rPr>
              <a:t>www.1ppt.com/jieri/           PPT</a:t>
            </a:r>
            <a:r>
              <a:rPr kumimoji="0" lang="zh-CN" altLang="en-US" sz="100" b="0" i="0" u="none" strike="noStrike" kern="0" cap="none" spc="0" normalizeH="0" baseline="0" noProof="0" dirty="0" smtClean="0">
                <a:ln>
                  <a:noFill/>
                </a:ln>
                <a:solidFill>
                  <a:srgbClr val="EEEFF5"/>
                </a:solidFill>
                <a:effectLst/>
                <a:uLnTx/>
                <a:uFillTx/>
              </a:rPr>
              <a:t>素材下载：</a:t>
            </a:r>
            <a:r>
              <a:rPr kumimoji="0" lang="en-US" altLang="zh-CN" sz="100" b="0" i="0" u="none" strike="noStrike" kern="0" cap="none" spc="0" normalizeH="0" baseline="0" noProof="0" dirty="0" smtClean="0">
                <a:ln>
                  <a:noFill/>
                </a:ln>
                <a:solidFill>
                  <a:srgbClr val="EEEFF5"/>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rgbClr val="EEEFF5"/>
                </a:solidFill>
                <a:effectLst/>
                <a:uLnTx/>
                <a:uFillTx/>
              </a:rPr>
              <a:t>PPT</a:t>
            </a:r>
            <a:r>
              <a:rPr kumimoji="0" lang="zh-CN" altLang="en-US" sz="100" b="0" i="0" u="none" strike="noStrike" kern="0" cap="none" spc="0" normalizeH="0" baseline="0" noProof="0" dirty="0" smtClean="0">
                <a:ln>
                  <a:noFill/>
                </a:ln>
                <a:solidFill>
                  <a:srgbClr val="EEEFF5"/>
                </a:solidFill>
                <a:effectLst/>
                <a:uLnTx/>
                <a:uFillTx/>
              </a:rPr>
              <a:t>背景图片：</a:t>
            </a:r>
            <a:r>
              <a:rPr kumimoji="0" lang="en-US" altLang="zh-CN" sz="100" b="0" i="0" u="none" strike="noStrike" kern="0" cap="none" spc="0" normalizeH="0" baseline="0" noProof="0" dirty="0" smtClean="0">
                <a:ln>
                  <a:noFill/>
                </a:ln>
                <a:solidFill>
                  <a:srgbClr val="EEEFF5"/>
                </a:solidFill>
                <a:effectLst/>
                <a:uLnTx/>
                <a:uFillTx/>
              </a:rPr>
              <a:t>www.1ppt.com/beijing/      PPT</a:t>
            </a:r>
            <a:r>
              <a:rPr kumimoji="0" lang="zh-CN" altLang="en-US" sz="100" b="0" i="0" u="none" strike="noStrike" kern="0" cap="none" spc="0" normalizeH="0" baseline="0" noProof="0" dirty="0" smtClean="0">
                <a:ln>
                  <a:noFill/>
                </a:ln>
                <a:solidFill>
                  <a:srgbClr val="EEEFF5"/>
                </a:solidFill>
                <a:effectLst/>
                <a:uLnTx/>
                <a:uFillTx/>
              </a:rPr>
              <a:t>图表下载：</a:t>
            </a:r>
            <a:r>
              <a:rPr kumimoji="0" lang="en-US" altLang="zh-CN" sz="100" b="0" i="0" u="none" strike="noStrike" kern="0" cap="none" spc="0" normalizeH="0" baseline="0" noProof="0" dirty="0" smtClean="0">
                <a:ln>
                  <a:noFill/>
                </a:ln>
                <a:solidFill>
                  <a:srgbClr val="EEEFF5"/>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rgbClr val="EEEFF5"/>
                </a:solidFill>
                <a:effectLst/>
                <a:uLnTx/>
                <a:uFillTx/>
              </a:rPr>
              <a:t>优秀</a:t>
            </a:r>
            <a:r>
              <a:rPr kumimoji="0" lang="en-US" altLang="zh-CN" sz="100" b="0" i="0" u="none" strike="noStrike" kern="0" cap="none" spc="0" normalizeH="0" baseline="0" noProof="0" dirty="0" smtClean="0">
                <a:ln>
                  <a:noFill/>
                </a:ln>
                <a:solidFill>
                  <a:srgbClr val="EEEFF5"/>
                </a:solidFill>
                <a:effectLst/>
                <a:uLnTx/>
                <a:uFillTx/>
              </a:rPr>
              <a:t>PPT</a:t>
            </a:r>
            <a:r>
              <a:rPr kumimoji="0" lang="zh-CN" altLang="en-US" sz="100" b="0" i="0" u="none" strike="noStrike" kern="0" cap="none" spc="0" normalizeH="0" baseline="0" noProof="0" dirty="0" smtClean="0">
                <a:ln>
                  <a:noFill/>
                </a:ln>
                <a:solidFill>
                  <a:srgbClr val="EEEFF5"/>
                </a:solidFill>
                <a:effectLst/>
                <a:uLnTx/>
                <a:uFillTx/>
              </a:rPr>
              <a:t>下载：</a:t>
            </a:r>
            <a:r>
              <a:rPr kumimoji="0" lang="en-US" altLang="zh-CN" sz="100" b="0" i="0" u="none" strike="noStrike" kern="0" cap="none" spc="0" normalizeH="0" baseline="0" noProof="0" dirty="0" smtClean="0">
                <a:ln>
                  <a:noFill/>
                </a:ln>
                <a:solidFill>
                  <a:srgbClr val="EEEFF5"/>
                </a:solidFill>
                <a:effectLst/>
                <a:uLnTx/>
                <a:uFillTx/>
              </a:rPr>
              <a:t>www.1ppt.com/xiazai/        PPT</a:t>
            </a:r>
            <a:r>
              <a:rPr kumimoji="0" lang="zh-CN" altLang="en-US" sz="100" b="0" i="0" u="none" strike="noStrike" kern="0" cap="none" spc="0" normalizeH="0" baseline="0" noProof="0" dirty="0" smtClean="0">
                <a:ln>
                  <a:noFill/>
                </a:ln>
                <a:solidFill>
                  <a:srgbClr val="EEEFF5"/>
                </a:solidFill>
                <a:effectLst/>
                <a:uLnTx/>
                <a:uFillTx/>
              </a:rPr>
              <a:t>教程： </a:t>
            </a:r>
            <a:r>
              <a:rPr kumimoji="0" lang="en-US" altLang="zh-CN" sz="100" b="0" i="0" u="none" strike="noStrike" kern="0" cap="none" spc="0" normalizeH="0" baseline="0" noProof="0" dirty="0" smtClean="0">
                <a:ln>
                  <a:noFill/>
                </a:ln>
                <a:solidFill>
                  <a:srgbClr val="EEEFF5"/>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rgbClr val="EEEFF5"/>
                </a:solidFill>
                <a:effectLst/>
                <a:uLnTx/>
                <a:uFillTx/>
              </a:rPr>
              <a:t>Word</a:t>
            </a:r>
            <a:r>
              <a:rPr kumimoji="0" lang="zh-CN" altLang="en-US" sz="100" b="0" i="0" u="none" strike="noStrike" kern="0" cap="none" spc="0" normalizeH="0" baseline="0" noProof="0" dirty="0" smtClean="0">
                <a:ln>
                  <a:noFill/>
                </a:ln>
                <a:solidFill>
                  <a:srgbClr val="EEEFF5"/>
                </a:solidFill>
                <a:effectLst/>
                <a:uLnTx/>
                <a:uFillTx/>
              </a:rPr>
              <a:t>教程： </a:t>
            </a:r>
            <a:r>
              <a:rPr kumimoji="0" lang="en-US" altLang="zh-CN" sz="100" b="0" i="0" u="none" strike="noStrike" kern="0" cap="none" spc="0" normalizeH="0" baseline="0" noProof="0" dirty="0" smtClean="0">
                <a:ln>
                  <a:noFill/>
                </a:ln>
                <a:solidFill>
                  <a:srgbClr val="EEEFF5"/>
                </a:solidFill>
                <a:effectLst/>
                <a:uLnTx/>
                <a:uFillTx/>
              </a:rPr>
              <a:t>www.1ppt.com/word/              Excel</a:t>
            </a:r>
            <a:r>
              <a:rPr kumimoji="0" lang="zh-CN" altLang="en-US" sz="100" b="0" i="0" u="none" strike="noStrike" kern="0" cap="none" spc="0" normalizeH="0" baseline="0" noProof="0" dirty="0" smtClean="0">
                <a:ln>
                  <a:noFill/>
                </a:ln>
                <a:solidFill>
                  <a:srgbClr val="EEEFF5"/>
                </a:solidFill>
                <a:effectLst/>
                <a:uLnTx/>
                <a:uFillTx/>
              </a:rPr>
              <a:t>教程：</a:t>
            </a:r>
            <a:r>
              <a:rPr kumimoji="0" lang="en-US" altLang="zh-CN" sz="100" b="0" i="0" u="none" strike="noStrike" kern="0" cap="none" spc="0" normalizeH="0" baseline="0" noProof="0" dirty="0" smtClean="0">
                <a:ln>
                  <a:noFill/>
                </a:ln>
                <a:solidFill>
                  <a:srgbClr val="EEEFF5"/>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rgbClr val="EEEFF5"/>
                </a:solidFill>
                <a:effectLst/>
                <a:uLnTx/>
                <a:uFillTx/>
              </a:rPr>
              <a:t>资料下载：</a:t>
            </a:r>
            <a:r>
              <a:rPr kumimoji="0" lang="en-US" altLang="zh-CN" sz="100" b="0" i="0" u="none" strike="noStrike" kern="0" cap="none" spc="0" normalizeH="0" baseline="0" noProof="0" dirty="0" smtClean="0">
                <a:ln>
                  <a:noFill/>
                </a:ln>
                <a:solidFill>
                  <a:srgbClr val="EEEFF5"/>
                </a:solidFill>
                <a:effectLst/>
                <a:uLnTx/>
                <a:uFillTx/>
              </a:rPr>
              <a:t>www.1ppt.com/ziliao/                PPT</a:t>
            </a:r>
            <a:r>
              <a:rPr kumimoji="0" lang="zh-CN" altLang="en-US" sz="100" b="0" i="0" u="none" strike="noStrike" kern="0" cap="none" spc="0" normalizeH="0" baseline="0" noProof="0" dirty="0" smtClean="0">
                <a:ln>
                  <a:noFill/>
                </a:ln>
                <a:solidFill>
                  <a:srgbClr val="EEEFF5"/>
                </a:solidFill>
                <a:effectLst/>
                <a:uLnTx/>
                <a:uFillTx/>
              </a:rPr>
              <a:t>课件下载：</a:t>
            </a:r>
            <a:r>
              <a:rPr kumimoji="0" lang="en-US" altLang="zh-CN" sz="100" b="0" i="0" u="none" strike="noStrike" kern="0" cap="none" spc="0" normalizeH="0" baseline="0" noProof="0" dirty="0" smtClean="0">
                <a:ln>
                  <a:noFill/>
                </a:ln>
                <a:solidFill>
                  <a:srgbClr val="EEEFF5"/>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rgbClr val="EEEFF5"/>
                </a:solidFill>
                <a:effectLst/>
                <a:uLnTx/>
                <a:uFillTx/>
              </a:rPr>
              <a:t>范文下载：</a:t>
            </a:r>
            <a:r>
              <a:rPr kumimoji="0" lang="en-US" altLang="zh-CN" sz="100" b="0" i="0" u="none" strike="noStrike" kern="0" cap="none" spc="0" normalizeH="0" baseline="0" noProof="0" dirty="0" smtClean="0">
                <a:ln>
                  <a:noFill/>
                </a:ln>
                <a:solidFill>
                  <a:srgbClr val="EEEFF5"/>
                </a:solidFill>
                <a:effectLst/>
                <a:uLnTx/>
                <a:uFillTx/>
              </a:rPr>
              <a:t>www.1ppt.com/fanwen/             </a:t>
            </a:r>
            <a:r>
              <a:rPr kumimoji="0" lang="zh-CN" altLang="en-US" sz="100" b="0" i="0" u="none" strike="noStrike" kern="0" cap="none" spc="0" normalizeH="0" baseline="0" noProof="0" dirty="0" smtClean="0">
                <a:ln>
                  <a:noFill/>
                </a:ln>
                <a:solidFill>
                  <a:srgbClr val="EEEFF5"/>
                </a:solidFill>
                <a:effectLst/>
                <a:uLnTx/>
                <a:uFillTx/>
              </a:rPr>
              <a:t>试卷下载：</a:t>
            </a:r>
            <a:r>
              <a:rPr kumimoji="0" lang="en-US" altLang="zh-CN" sz="100" b="0" i="0" u="none" strike="noStrike" kern="0" cap="none" spc="0" normalizeH="0" baseline="0" noProof="0" dirty="0" smtClean="0">
                <a:ln>
                  <a:noFill/>
                </a:ln>
                <a:solidFill>
                  <a:srgbClr val="EEEFF5"/>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rgbClr val="EEEFF5"/>
                </a:solidFill>
                <a:effectLst/>
                <a:uLnTx/>
                <a:uFillTx/>
              </a:rPr>
              <a:t>教案下载：</a:t>
            </a:r>
            <a:r>
              <a:rPr kumimoji="0" lang="en-US" altLang="zh-CN" sz="100" b="0" i="0" u="none" strike="noStrike" kern="0" cap="none" spc="0" normalizeH="0" baseline="0" noProof="0" dirty="0" smtClean="0">
                <a:ln>
                  <a:noFill/>
                </a:ln>
                <a:solidFill>
                  <a:srgbClr val="EEEFF5"/>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rgbClr val="EEEFF5"/>
                </a:solidFill>
                <a:effectLst/>
                <a:uLnTx/>
                <a:uFillTx/>
              </a:rPr>
              <a:t>字体下载：</a:t>
            </a:r>
            <a:r>
              <a:rPr kumimoji="0" lang="en-US" altLang="zh-CN" sz="100" b="0" i="0" u="none" strike="noStrike" kern="0" cap="none" spc="0" normalizeH="0" baseline="0" noProof="0" dirty="0" smtClean="0">
                <a:ln>
                  <a:noFill/>
                </a:ln>
                <a:solidFill>
                  <a:srgbClr val="EEEFF5"/>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rgbClr val="EEEFF5"/>
                </a:solidFill>
                <a:effectLst/>
                <a:uLnTx/>
                <a:uFillTx/>
              </a:rPr>
              <a:t> </a:t>
            </a:r>
            <a:endParaRPr kumimoji="0" lang="zh-CN" altLang="en-US" sz="100" b="0" i="0" u="none" strike="noStrike" kern="0" cap="none" spc="0" normalizeH="0" baseline="0" noProof="0" dirty="0" smtClean="0">
              <a:ln>
                <a:noFill/>
              </a:ln>
              <a:solidFill>
                <a:srgbClr val="EEEFF5"/>
              </a:solidFill>
              <a:effectLst/>
              <a:uLnTx/>
              <a:uFillTx/>
            </a:endParaRPr>
          </a:p>
        </p:txBody>
      </p:sp>
    </p:spTree>
    <p:extLst>
      <p:ext uri="{BB962C8B-B14F-4D97-AF65-F5344CB8AC3E}">
        <p14:creationId xmlns:p14="http://schemas.microsoft.com/office/powerpoint/2010/main" val="1329681170"/>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67AE278-192C-4B39-AD58-311824D09F2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682BD4C7-36AF-4B38-975E-28F2E4070EE5}"/>
              </a:ext>
            </a:extLst>
          </p:cNvPr>
          <p:cNvSpPr>
            <a:spLocks noGrp="1"/>
          </p:cNvSpPr>
          <p:nvPr>
            <p:ph type="dt" sz="half" idx="10"/>
          </p:nvPr>
        </p:nvSpPr>
        <p:spPr/>
        <p:txBody>
          <a:bodyPr/>
          <a:lstStyle/>
          <a:p>
            <a:fld id="{8A688460-F461-4FED-810A-A2208B1A3793}" type="datetimeFigureOut">
              <a:rPr lang="zh-CN" altLang="en-US" smtClean="0"/>
              <a:t>2019/4/12</a:t>
            </a:fld>
            <a:endParaRPr lang="zh-CN" altLang="en-US"/>
          </a:p>
        </p:txBody>
      </p:sp>
      <p:sp>
        <p:nvSpPr>
          <p:cNvPr id="4" name="页脚占位符 3">
            <a:extLst>
              <a:ext uri="{FF2B5EF4-FFF2-40B4-BE49-F238E27FC236}">
                <a16:creationId xmlns="" xmlns:a16="http://schemas.microsoft.com/office/drawing/2014/main" id="{AD5A9579-ED33-40AF-964F-E6C1CF37BCA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8B8B19B2-17BA-4D47-942B-C94E0352686B}"/>
              </a:ext>
            </a:extLst>
          </p:cNvPr>
          <p:cNvSpPr>
            <a:spLocks noGrp="1"/>
          </p:cNvSpPr>
          <p:nvPr>
            <p:ph type="sldNum" sz="quarter" idx="12"/>
          </p:nvPr>
        </p:nvSpPr>
        <p:spPr/>
        <p:txBody>
          <a:bodyPr/>
          <a:lstStyle/>
          <a:p>
            <a:fld id="{ABA4F38A-14A5-4E5D-9257-12F798496B79}" type="slidenum">
              <a:rPr lang="zh-CN" altLang="en-US" smtClean="0"/>
              <a:t>‹#›</a:t>
            </a:fld>
            <a:endParaRPr lang="zh-CN" altLang="en-US"/>
          </a:p>
        </p:txBody>
      </p:sp>
    </p:spTree>
    <p:extLst>
      <p:ext uri="{BB962C8B-B14F-4D97-AF65-F5344CB8AC3E}">
        <p14:creationId xmlns:p14="http://schemas.microsoft.com/office/powerpoint/2010/main" val="940000410"/>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129CA830-3A3D-4076-B2E7-9CCD33B3C31C}"/>
              </a:ext>
            </a:extLst>
          </p:cNvPr>
          <p:cNvSpPr>
            <a:spLocks noGrp="1"/>
          </p:cNvSpPr>
          <p:nvPr>
            <p:ph type="dt" sz="half" idx="10"/>
          </p:nvPr>
        </p:nvSpPr>
        <p:spPr/>
        <p:txBody>
          <a:bodyPr/>
          <a:lstStyle/>
          <a:p>
            <a:fld id="{8A688460-F461-4FED-810A-A2208B1A3793}" type="datetimeFigureOut">
              <a:rPr lang="zh-CN" altLang="en-US" smtClean="0"/>
              <a:t>2019/4/12</a:t>
            </a:fld>
            <a:endParaRPr lang="zh-CN" altLang="en-US"/>
          </a:p>
        </p:txBody>
      </p:sp>
      <p:sp>
        <p:nvSpPr>
          <p:cNvPr id="3" name="页脚占位符 2">
            <a:extLst>
              <a:ext uri="{FF2B5EF4-FFF2-40B4-BE49-F238E27FC236}">
                <a16:creationId xmlns="" xmlns:a16="http://schemas.microsoft.com/office/drawing/2014/main" id="{2F41FECB-8DF9-4439-9FFF-156816EEAAC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683B2797-B08B-4CD9-80BC-E97F40EEAC81}"/>
              </a:ext>
            </a:extLst>
          </p:cNvPr>
          <p:cNvSpPr>
            <a:spLocks noGrp="1"/>
          </p:cNvSpPr>
          <p:nvPr>
            <p:ph type="sldNum" sz="quarter" idx="12"/>
          </p:nvPr>
        </p:nvSpPr>
        <p:spPr/>
        <p:txBody>
          <a:bodyPr/>
          <a:lstStyle/>
          <a:p>
            <a:fld id="{ABA4F38A-14A5-4E5D-9257-12F798496B79}" type="slidenum">
              <a:rPr lang="zh-CN" altLang="en-US" smtClean="0"/>
              <a:t>‹#›</a:t>
            </a:fld>
            <a:endParaRPr lang="zh-CN" altLang="en-US"/>
          </a:p>
        </p:txBody>
      </p:sp>
    </p:spTree>
    <p:extLst>
      <p:ext uri="{BB962C8B-B14F-4D97-AF65-F5344CB8AC3E}">
        <p14:creationId xmlns:p14="http://schemas.microsoft.com/office/powerpoint/2010/main" val="2428133384"/>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762A6F1-295F-4991-B240-ED4C35B9317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86C898B5-4789-4169-A3D0-8E144F9C43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7F03DAED-FC5E-42D2-BE5C-97E177B79B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026BF85E-6712-4F8B-B6B6-E9774EDD52F1}"/>
              </a:ext>
            </a:extLst>
          </p:cNvPr>
          <p:cNvSpPr>
            <a:spLocks noGrp="1"/>
          </p:cNvSpPr>
          <p:nvPr>
            <p:ph type="dt" sz="half" idx="10"/>
          </p:nvPr>
        </p:nvSpPr>
        <p:spPr/>
        <p:txBody>
          <a:bodyPr/>
          <a:lstStyle/>
          <a:p>
            <a:fld id="{8A688460-F461-4FED-810A-A2208B1A3793}" type="datetimeFigureOut">
              <a:rPr lang="zh-CN" altLang="en-US" smtClean="0"/>
              <a:t>2019/4/12</a:t>
            </a:fld>
            <a:endParaRPr lang="zh-CN" altLang="en-US"/>
          </a:p>
        </p:txBody>
      </p:sp>
      <p:sp>
        <p:nvSpPr>
          <p:cNvPr id="6" name="页脚占位符 5">
            <a:extLst>
              <a:ext uri="{FF2B5EF4-FFF2-40B4-BE49-F238E27FC236}">
                <a16:creationId xmlns="" xmlns:a16="http://schemas.microsoft.com/office/drawing/2014/main" id="{DCC84890-2F38-4672-BE46-E544FB8DD4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A22E6119-AD70-4468-B8CA-7EC4593C4476}"/>
              </a:ext>
            </a:extLst>
          </p:cNvPr>
          <p:cNvSpPr>
            <a:spLocks noGrp="1"/>
          </p:cNvSpPr>
          <p:nvPr>
            <p:ph type="sldNum" sz="quarter" idx="12"/>
          </p:nvPr>
        </p:nvSpPr>
        <p:spPr/>
        <p:txBody>
          <a:bodyPr/>
          <a:lstStyle/>
          <a:p>
            <a:fld id="{ABA4F38A-14A5-4E5D-9257-12F798496B79}" type="slidenum">
              <a:rPr lang="zh-CN" altLang="en-US" smtClean="0"/>
              <a:t>‹#›</a:t>
            </a:fld>
            <a:endParaRPr lang="zh-CN" altLang="en-US"/>
          </a:p>
        </p:txBody>
      </p:sp>
    </p:spTree>
    <p:extLst>
      <p:ext uri="{BB962C8B-B14F-4D97-AF65-F5344CB8AC3E}">
        <p14:creationId xmlns:p14="http://schemas.microsoft.com/office/powerpoint/2010/main" val="150775671"/>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7F90273-E41F-4262-B6F8-A7A6CDAE108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A9E15638-7308-4A42-B00F-EF284B7104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EC7B9455-2105-4F02-8791-D044331024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D0B08BCA-581A-4F87-95AF-D7FB4B41BC01}"/>
              </a:ext>
            </a:extLst>
          </p:cNvPr>
          <p:cNvSpPr>
            <a:spLocks noGrp="1"/>
          </p:cNvSpPr>
          <p:nvPr>
            <p:ph type="dt" sz="half" idx="10"/>
          </p:nvPr>
        </p:nvSpPr>
        <p:spPr/>
        <p:txBody>
          <a:bodyPr/>
          <a:lstStyle/>
          <a:p>
            <a:fld id="{8A688460-F461-4FED-810A-A2208B1A3793}" type="datetimeFigureOut">
              <a:rPr lang="zh-CN" altLang="en-US" smtClean="0"/>
              <a:t>2019/4/12</a:t>
            </a:fld>
            <a:endParaRPr lang="zh-CN" altLang="en-US"/>
          </a:p>
        </p:txBody>
      </p:sp>
      <p:sp>
        <p:nvSpPr>
          <p:cNvPr id="6" name="页脚占位符 5">
            <a:extLst>
              <a:ext uri="{FF2B5EF4-FFF2-40B4-BE49-F238E27FC236}">
                <a16:creationId xmlns="" xmlns:a16="http://schemas.microsoft.com/office/drawing/2014/main" id="{8B61E8C0-7054-4F8B-BE38-A1ABF4D61DA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E4B53260-4A76-470B-B7D3-60A05752EA64}"/>
              </a:ext>
            </a:extLst>
          </p:cNvPr>
          <p:cNvSpPr>
            <a:spLocks noGrp="1"/>
          </p:cNvSpPr>
          <p:nvPr>
            <p:ph type="sldNum" sz="quarter" idx="12"/>
          </p:nvPr>
        </p:nvSpPr>
        <p:spPr/>
        <p:txBody>
          <a:bodyPr/>
          <a:lstStyle/>
          <a:p>
            <a:fld id="{ABA4F38A-14A5-4E5D-9257-12F798496B79}" type="slidenum">
              <a:rPr lang="zh-CN" altLang="en-US" smtClean="0"/>
              <a:t>‹#›</a:t>
            </a:fld>
            <a:endParaRPr lang="zh-CN" altLang="en-US"/>
          </a:p>
        </p:txBody>
      </p:sp>
    </p:spTree>
    <p:extLst>
      <p:ext uri="{BB962C8B-B14F-4D97-AF65-F5344CB8AC3E}">
        <p14:creationId xmlns:p14="http://schemas.microsoft.com/office/powerpoint/2010/main" val="1099905997"/>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72D6A19A-D8F2-4E31-B6BC-B9E51F39F4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7DCDFDC6-47B8-405F-BDE9-6F491BB724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C39DCBA0-7EEF-4E69-BC67-3F3FF3EF31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688460-F461-4FED-810A-A2208B1A3793}" type="datetimeFigureOut">
              <a:rPr lang="zh-CN" altLang="en-US" smtClean="0"/>
              <a:t>2019/4/12</a:t>
            </a:fld>
            <a:endParaRPr lang="zh-CN" altLang="en-US"/>
          </a:p>
        </p:txBody>
      </p:sp>
      <p:sp>
        <p:nvSpPr>
          <p:cNvPr id="5" name="页脚占位符 4">
            <a:extLst>
              <a:ext uri="{FF2B5EF4-FFF2-40B4-BE49-F238E27FC236}">
                <a16:creationId xmlns="" xmlns:a16="http://schemas.microsoft.com/office/drawing/2014/main" id="{D2696B53-4ECC-40EA-B6EC-4630D1968B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52F7A22C-771B-40B7-9F0C-72C5790504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A4F38A-14A5-4E5D-9257-12F798496B79}" type="slidenum">
              <a:rPr lang="zh-CN" altLang="en-US" smtClean="0"/>
              <a:t>‹#›</a:t>
            </a:fld>
            <a:endParaRPr lang="zh-CN" altLang="en-US"/>
          </a:p>
        </p:txBody>
      </p:sp>
    </p:spTree>
    <p:extLst>
      <p:ext uri="{BB962C8B-B14F-4D97-AF65-F5344CB8AC3E}">
        <p14:creationId xmlns:p14="http://schemas.microsoft.com/office/powerpoint/2010/main" val="1695226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文本框 9">
            <a:extLst>
              <a:ext uri="{FF2B5EF4-FFF2-40B4-BE49-F238E27FC236}">
                <a16:creationId xmlns="" xmlns:a16="http://schemas.microsoft.com/office/drawing/2014/main" id="{06EF968F-D061-4DB5-B15E-619801CE8502}"/>
              </a:ext>
            </a:extLst>
          </p:cNvPr>
          <p:cNvSpPr txBox="1"/>
          <p:nvPr/>
        </p:nvSpPr>
        <p:spPr>
          <a:xfrm>
            <a:off x="4470463" y="2837714"/>
            <a:ext cx="6937068" cy="830997"/>
          </a:xfrm>
          <a:prstGeom prst="rect">
            <a:avLst/>
          </a:prstGeom>
          <a:noFill/>
        </p:spPr>
        <p:txBody>
          <a:bodyPr wrap="square" rtlCol="0">
            <a:spAutoFit/>
          </a:bodyPr>
          <a:lstStyle/>
          <a:p>
            <a:pPr algn="ctr">
              <a:tabLst>
                <a:tab pos="5108575" algn="l"/>
              </a:tabLst>
            </a:pPr>
            <a:r>
              <a:rPr lang="en-US" altLang="zh-CN" sz="4800" dirty="0" smtClean="0">
                <a:solidFill>
                  <a:schemeClr val="tx1">
                    <a:lumMod val="85000"/>
                    <a:lumOff val="15000"/>
                  </a:schemeClr>
                </a:solidFill>
                <a:latin typeface="微软雅黑" panose="020B0503020204020204" pitchFamily="34" charset="-122"/>
                <a:ea typeface="微软雅黑" panose="020B0503020204020204" pitchFamily="34" charset="-122"/>
              </a:rPr>
              <a:t>KTV</a:t>
            </a:r>
            <a:r>
              <a:rPr lang="zh-CN" altLang="en-US" sz="4800" dirty="0" smtClean="0">
                <a:solidFill>
                  <a:schemeClr val="tx1">
                    <a:lumMod val="85000"/>
                    <a:lumOff val="15000"/>
                  </a:schemeClr>
                </a:solidFill>
                <a:latin typeface="微软雅黑" panose="020B0503020204020204" pitchFamily="34" charset="-122"/>
                <a:ea typeface="微软雅黑" panose="020B0503020204020204" pitchFamily="34" charset="-122"/>
              </a:rPr>
              <a:t>点歌系统用户手册</a:t>
            </a:r>
            <a:endParaRPr lang="zh-CN" altLang="en-US" sz="4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347618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组合 71">
            <a:extLst>
              <a:ext uri="{FF2B5EF4-FFF2-40B4-BE49-F238E27FC236}">
                <a16:creationId xmlns="" xmlns:a16="http://schemas.microsoft.com/office/drawing/2014/main" id="{7AF149FF-612D-4225-BF77-EC98FE3C9D4C}"/>
              </a:ext>
            </a:extLst>
          </p:cNvPr>
          <p:cNvGrpSpPr/>
          <p:nvPr/>
        </p:nvGrpSpPr>
        <p:grpSpPr>
          <a:xfrm>
            <a:off x="1402279" y="271539"/>
            <a:ext cx="5193798" cy="1016421"/>
            <a:chOff x="627579" y="610573"/>
            <a:chExt cx="4421499" cy="1016421"/>
          </a:xfrm>
        </p:grpSpPr>
        <p:sp>
          <p:nvSpPr>
            <p:cNvPr id="73" name="矩形 72">
              <a:extLst>
                <a:ext uri="{FF2B5EF4-FFF2-40B4-BE49-F238E27FC236}">
                  <a16:creationId xmlns="" xmlns:a16="http://schemas.microsoft.com/office/drawing/2014/main" id="{F22391BB-AE6E-45C6-87E0-E8FF4F5B6B23}"/>
                </a:ext>
              </a:extLst>
            </p:cNvPr>
            <p:cNvSpPr/>
            <p:nvPr/>
          </p:nvSpPr>
          <p:spPr>
            <a:xfrm>
              <a:off x="627580" y="610573"/>
              <a:ext cx="4160320" cy="870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smtClean="0">
                  <a:solidFill>
                    <a:srgbClr val="79886C"/>
                  </a:solidFill>
                  <a:latin typeface="书体坊郭小语钢笔楷体" panose="02010601030101010101" pitchFamily="2" charset="-122"/>
                  <a:ea typeface="书体坊郭小语钢笔楷体" panose="02010601030101010101" pitchFamily="2" charset="-122"/>
                </a:rPr>
                <a:t>用户手册</a:t>
              </a:r>
              <a:endParaRPr lang="zh-CN" altLang="en-US" sz="3600" dirty="0">
                <a:solidFill>
                  <a:srgbClr val="79886C"/>
                </a:solidFill>
                <a:latin typeface="书体坊郭小语钢笔楷体" panose="02010601030101010101" pitchFamily="2" charset="-122"/>
                <a:ea typeface="书体坊郭小语钢笔楷体" panose="02010601030101010101" pitchFamily="2" charset="-122"/>
              </a:endParaRPr>
            </a:p>
          </p:txBody>
        </p:sp>
        <p:sp>
          <p:nvSpPr>
            <p:cNvPr id="74" name="文本框 73">
              <a:extLst>
                <a:ext uri="{FF2B5EF4-FFF2-40B4-BE49-F238E27FC236}">
                  <a16:creationId xmlns="" xmlns:a16="http://schemas.microsoft.com/office/drawing/2014/main" id="{C0601041-19C0-498A-B75D-623D81BA7E13}"/>
                </a:ext>
              </a:extLst>
            </p:cNvPr>
            <p:cNvSpPr txBox="1"/>
            <p:nvPr/>
          </p:nvSpPr>
          <p:spPr>
            <a:xfrm>
              <a:off x="627579" y="1327681"/>
              <a:ext cx="4421499" cy="299313"/>
            </a:xfrm>
            <a:prstGeom prst="rect">
              <a:avLst/>
            </a:prstGeom>
            <a:noFill/>
          </p:spPr>
          <p:txBody>
            <a:bodyPr wrap="square" rtlCol="0">
              <a:spAutoFit/>
            </a:bodyPr>
            <a:lstStyle/>
            <a:p>
              <a:pPr>
                <a:lnSpc>
                  <a:spcPct val="150000"/>
                </a:lnSpc>
              </a:pPr>
              <a:endParaRPr lang="zh-CN" altLang="en-US" sz="1000" dirty="0">
                <a:solidFill>
                  <a:schemeClr val="tx1">
                    <a:lumMod val="75000"/>
                    <a:lumOff val="25000"/>
                  </a:schemeClr>
                </a:solidFill>
              </a:endParaRPr>
            </a:p>
          </p:txBody>
        </p:sp>
      </p:grpSp>
      <p:cxnSp>
        <p:nvCxnSpPr>
          <p:cNvPr id="75" name="直接连接符 74">
            <a:extLst>
              <a:ext uri="{FF2B5EF4-FFF2-40B4-BE49-F238E27FC236}">
                <a16:creationId xmlns="" xmlns:a16="http://schemas.microsoft.com/office/drawing/2014/main" id="{4F7CD1A8-0A3E-4322-BADD-8D34468C6AD5}"/>
              </a:ext>
            </a:extLst>
          </p:cNvPr>
          <p:cNvCxnSpPr/>
          <p:nvPr/>
        </p:nvCxnSpPr>
        <p:spPr>
          <a:xfrm>
            <a:off x="1528760" y="988647"/>
            <a:ext cx="1042194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222131" y="1142019"/>
            <a:ext cx="6072496" cy="369332"/>
          </a:xfrm>
          <a:prstGeom prst="rect">
            <a:avLst/>
          </a:prstGeom>
          <a:noFill/>
        </p:spPr>
        <p:txBody>
          <a:bodyPr wrap="none" rtlCol="0">
            <a:spAutoFit/>
          </a:bodyPr>
          <a:lstStyle/>
          <a:p>
            <a:r>
              <a:rPr lang="en-US" altLang="zh-CN" dirty="0"/>
              <a:t>4</a:t>
            </a:r>
            <a:r>
              <a:rPr lang="zh-CN" altLang="en-US" dirty="0" smtClean="0"/>
              <a:t>、在点歌页面（包括热门歌曲和曲库点歌）的快捷键说明</a:t>
            </a:r>
            <a:endParaRPr lang="zh-CN" altLang="en-US" dirty="0"/>
          </a:p>
        </p:txBody>
      </p:sp>
      <p:sp>
        <p:nvSpPr>
          <p:cNvPr id="24" name="圆角矩形 23"/>
          <p:cNvSpPr/>
          <p:nvPr/>
        </p:nvSpPr>
        <p:spPr>
          <a:xfrm>
            <a:off x="1895414" y="2892966"/>
            <a:ext cx="798021" cy="6109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CTRL</a:t>
            </a:r>
            <a:endParaRPr lang="zh-CN" altLang="en-US" dirty="0"/>
          </a:p>
        </p:txBody>
      </p:sp>
      <p:sp>
        <p:nvSpPr>
          <p:cNvPr id="25" name="圆角矩形 24"/>
          <p:cNvSpPr/>
          <p:nvPr/>
        </p:nvSpPr>
        <p:spPr>
          <a:xfrm>
            <a:off x="3683913" y="2930294"/>
            <a:ext cx="757335" cy="591332"/>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F</a:t>
            </a:r>
            <a:endParaRPr lang="zh-CN" altLang="en-US" dirty="0">
              <a:solidFill>
                <a:schemeClr val="tx1"/>
              </a:solidFill>
            </a:endParaRPr>
          </a:p>
        </p:txBody>
      </p:sp>
      <p:sp>
        <p:nvSpPr>
          <p:cNvPr id="26" name="TextBox 25"/>
          <p:cNvSpPr txBox="1"/>
          <p:nvPr/>
        </p:nvSpPr>
        <p:spPr>
          <a:xfrm>
            <a:off x="3035400" y="2893562"/>
            <a:ext cx="413896" cy="646331"/>
          </a:xfrm>
          <a:prstGeom prst="rect">
            <a:avLst/>
          </a:prstGeom>
          <a:noFill/>
        </p:spPr>
        <p:txBody>
          <a:bodyPr wrap="none" rtlCol="0">
            <a:spAutoFit/>
          </a:bodyPr>
          <a:lstStyle/>
          <a:p>
            <a:r>
              <a:rPr lang="en-US" altLang="zh-CN" sz="3600" b="1" dirty="0" smtClean="0"/>
              <a:t>+</a:t>
            </a:r>
            <a:endParaRPr lang="zh-CN" altLang="en-US" sz="3600" b="1" dirty="0"/>
          </a:p>
        </p:txBody>
      </p:sp>
      <p:sp>
        <p:nvSpPr>
          <p:cNvPr id="27" name="圆角矩形 26"/>
          <p:cNvSpPr/>
          <p:nvPr/>
        </p:nvSpPr>
        <p:spPr>
          <a:xfrm>
            <a:off x="1895413" y="3917269"/>
            <a:ext cx="798021" cy="6109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CTRL</a:t>
            </a:r>
            <a:endParaRPr lang="zh-CN" altLang="en-US" dirty="0"/>
          </a:p>
        </p:txBody>
      </p:sp>
      <p:sp>
        <p:nvSpPr>
          <p:cNvPr id="28" name="圆角矩形 27"/>
          <p:cNvSpPr/>
          <p:nvPr/>
        </p:nvSpPr>
        <p:spPr>
          <a:xfrm>
            <a:off x="3683912" y="3954597"/>
            <a:ext cx="757335" cy="591332"/>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T</a:t>
            </a:r>
            <a:endParaRPr lang="zh-CN" altLang="en-US" dirty="0">
              <a:solidFill>
                <a:schemeClr val="tx1"/>
              </a:solidFill>
            </a:endParaRPr>
          </a:p>
        </p:txBody>
      </p:sp>
      <p:sp>
        <p:nvSpPr>
          <p:cNvPr id="29" name="TextBox 28"/>
          <p:cNvSpPr txBox="1"/>
          <p:nvPr/>
        </p:nvSpPr>
        <p:spPr>
          <a:xfrm>
            <a:off x="3035399" y="3917865"/>
            <a:ext cx="413896" cy="646331"/>
          </a:xfrm>
          <a:prstGeom prst="rect">
            <a:avLst/>
          </a:prstGeom>
          <a:noFill/>
        </p:spPr>
        <p:txBody>
          <a:bodyPr wrap="none" rtlCol="0">
            <a:spAutoFit/>
          </a:bodyPr>
          <a:lstStyle/>
          <a:p>
            <a:r>
              <a:rPr lang="en-US" altLang="zh-CN" sz="3600" b="1" dirty="0" smtClean="0"/>
              <a:t>+</a:t>
            </a:r>
            <a:endParaRPr lang="zh-CN" altLang="en-US" sz="3600" b="1" dirty="0"/>
          </a:p>
        </p:txBody>
      </p:sp>
      <p:sp>
        <p:nvSpPr>
          <p:cNvPr id="65" name="圆角矩形 64"/>
          <p:cNvSpPr/>
          <p:nvPr/>
        </p:nvSpPr>
        <p:spPr>
          <a:xfrm>
            <a:off x="2029559" y="5537600"/>
            <a:ext cx="1202002" cy="61692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ESC</a:t>
            </a:r>
            <a:endParaRPr lang="zh-CN" altLang="en-US" dirty="0"/>
          </a:p>
        </p:txBody>
      </p:sp>
      <p:sp>
        <p:nvSpPr>
          <p:cNvPr id="66" name="TextBox 65"/>
          <p:cNvSpPr txBox="1"/>
          <p:nvPr/>
        </p:nvSpPr>
        <p:spPr>
          <a:xfrm>
            <a:off x="4952205" y="2997698"/>
            <a:ext cx="646331" cy="369332"/>
          </a:xfrm>
          <a:prstGeom prst="rect">
            <a:avLst/>
          </a:prstGeom>
          <a:noFill/>
        </p:spPr>
        <p:txBody>
          <a:bodyPr wrap="none" rtlCol="0">
            <a:spAutoFit/>
          </a:bodyPr>
          <a:lstStyle/>
          <a:p>
            <a:r>
              <a:rPr lang="zh-CN" altLang="en-US" dirty="0" smtClean="0"/>
              <a:t>查找</a:t>
            </a:r>
            <a:endParaRPr lang="zh-CN" altLang="en-US" dirty="0"/>
          </a:p>
        </p:txBody>
      </p:sp>
      <p:sp>
        <p:nvSpPr>
          <p:cNvPr id="67" name="TextBox 66"/>
          <p:cNvSpPr txBox="1"/>
          <p:nvPr/>
        </p:nvSpPr>
        <p:spPr>
          <a:xfrm>
            <a:off x="4952205" y="4065597"/>
            <a:ext cx="2262158" cy="369332"/>
          </a:xfrm>
          <a:prstGeom prst="rect">
            <a:avLst/>
          </a:prstGeom>
          <a:noFill/>
        </p:spPr>
        <p:txBody>
          <a:bodyPr wrap="none" rtlCol="0">
            <a:spAutoFit/>
          </a:bodyPr>
          <a:lstStyle/>
          <a:p>
            <a:r>
              <a:rPr lang="zh-CN" altLang="en-US" dirty="0" smtClean="0"/>
              <a:t>刷新：退出搜索状态</a:t>
            </a:r>
            <a:endParaRPr lang="zh-CN" altLang="en-US" dirty="0"/>
          </a:p>
        </p:txBody>
      </p:sp>
      <p:sp>
        <p:nvSpPr>
          <p:cNvPr id="69" name="TextBox 68"/>
          <p:cNvSpPr txBox="1"/>
          <p:nvPr/>
        </p:nvSpPr>
        <p:spPr>
          <a:xfrm>
            <a:off x="3932424" y="5670162"/>
            <a:ext cx="2954655" cy="369332"/>
          </a:xfrm>
          <a:prstGeom prst="rect">
            <a:avLst/>
          </a:prstGeom>
          <a:noFill/>
        </p:spPr>
        <p:txBody>
          <a:bodyPr wrap="none" rtlCol="0">
            <a:spAutoFit/>
          </a:bodyPr>
          <a:lstStyle/>
          <a:p>
            <a:r>
              <a:rPr lang="zh-CN" altLang="en-US" dirty="0" smtClean="0"/>
              <a:t>退出（注销），返回上一级</a:t>
            </a:r>
            <a:endParaRPr lang="zh-CN" altLang="en-US" dirty="0"/>
          </a:p>
        </p:txBody>
      </p:sp>
      <p:sp>
        <p:nvSpPr>
          <p:cNvPr id="23" name="圆角矩形 22"/>
          <p:cNvSpPr/>
          <p:nvPr/>
        </p:nvSpPr>
        <p:spPr>
          <a:xfrm>
            <a:off x="1528760" y="1628253"/>
            <a:ext cx="1202002" cy="61692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ENTER</a:t>
            </a:r>
            <a:endParaRPr lang="zh-CN" altLang="en-US" dirty="0"/>
          </a:p>
        </p:txBody>
      </p:sp>
      <p:pic>
        <p:nvPicPr>
          <p:cNvPr id="6146" name="Picture 2" descr="C:\Users\HP\Desktop\新建文件夹\QQ截图20190408214507.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33706" y="214223"/>
            <a:ext cx="4650715" cy="2594256"/>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a:off x="3324890" y="1752051"/>
            <a:ext cx="646331" cy="369332"/>
          </a:xfrm>
          <a:prstGeom prst="rect">
            <a:avLst/>
          </a:prstGeom>
          <a:noFill/>
        </p:spPr>
        <p:txBody>
          <a:bodyPr wrap="none" rtlCol="0">
            <a:spAutoFit/>
          </a:bodyPr>
          <a:lstStyle/>
          <a:p>
            <a:r>
              <a:rPr lang="zh-CN" altLang="en-US" dirty="0"/>
              <a:t>点歌</a:t>
            </a:r>
          </a:p>
        </p:txBody>
      </p:sp>
    </p:spTree>
    <p:extLst>
      <p:ext uri="{BB962C8B-B14F-4D97-AF65-F5344CB8AC3E}">
        <p14:creationId xmlns:p14="http://schemas.microsoft.com/office/powerpoint/2010/main" val="37167312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2CFC0DF1-3BD7-46FE-9BAC-200D0E40856E}"/>
              </a:ext>
            </a:extLst>
          </p:cNvPr>
          <p:cNvSpPr/>
          <p:nvPr/>
        </p:nvSpPr>
        <p:spPr>
          <a:xfrm>
            <a:off x="1621375" y="1653125"/>
            <a:ext cx="3719665" cy="34501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9900" b="1" dirty="0" smtClean="0">
                <a:solidFill>
                  <a:srgbClr val="79886C"/>
                </a:solidFill>
                <a:latin typeface="书体坊郭小语钢笔楷体" panose="02010601030101010101" pitchFamily="2" charset="-122"/>
                <a:ea typeface="书体坊郭小语钢笔楷体" panose="02010601030101010101" pitchFamily="2" charset="-122"/>
              </a:rPr>
              <a:t>03</a:t>
            </a:r>
            <a:endParaRPr lang="zh-CN" altLang="en-US" sz="19900" b="1" dirty="0">
              <a:solidFill>
                <a:srgbClr val="79886C"/>
              </a:solidFill>
              <a:latin typeface="书体坊郭小语钢笔楷体" panose="02010601030101010101" pitchFamily="2" charset="-122"/>
              <a:ea typeface="书体坊郭小语钢笔楷体" panose="02010601030101010101" pitchFamily="2" charset="-122"/>
            </a:endParaRPr>
          </a:p>
        </p:txBody>
      </p:sp>
      <p:grpSp>
        <p:nvGrpSpPr>
          <p:cNvPr id="8" name="组合 7">
            <a:extLst>
              <a:ext uri="{FF2B5EF4-FFF2-40B4-BE49-F238E27FC236}">
                <a16:creationId xmlns="" xmlns:a16="http://schemas.microsoft.com/office/drawing/2014/main" id="{7EC22192-9A57-4389-8444-46A6523791F3}"/>
              </a:ext>
            </a:extLst>
          </p:cNvPr>
          <p:cNvGrpSpPr/>
          <p:nvPr/>
        </p:nvGrpSpPr>
        <p:grpSpPr>
          <a:xfrm>
            <a:off x="5419551" y="2744081"/>
            <a:ext cx="3390790" cy="984885"/>
            <a:chOff x="6096000" y="3616932"/>
            <a:chExt cx="3390790" cy="984885"/>
          </a:xfrm>
        </p:grpSpPr>
        <p:sp>
          <p:nvSpPr>
            <p:cNvPr id="3" name="文本框 2">
              <a:extLst>
                <a:ext uri="{FF2B5EF4-FFF2-40B4-BE49-F238E27FC236}">
                  <a16:creationId xmlns="" xmlns:a16="http://schemas.microsoft.com/office/drawing/2014/main" id="{9138BC60-274D-4062-9FF4-4F610A8A26B7}"/>
                </a:ext>
              </a:extLst>
            </p:cNvPr>
            <p:cNvSpPr txBox="1"/>
            <p:nvPr/>
          </p:nvSpPr>
          <p:spPr>
            <a:xfrm>
              <a:off x="6096000" y="3616932"/>
              <a:ext cx="2625477" cy="584775"/>
            </a:xfrm>
            <a:prstGeom prst="rect">
              <a:avLst/>
            </a:prstGeom>
            <a:noFill/>
          </p:spPr>
          <p:txBody>
            <a:bodyPr wrap="square" rtlCol="0">
              <a:spAutoFit/>
            </a:bodyPr>
            <a:lstStyle/>
            <a:p>
              <a:r>
                <a:rPr lang="zh-CN" altLang="en-US" sz="3200" dirty="0" smtClean="0">
                  <a:latin typeface="书体坊郭小语钢笔楷体" panose="02010601030101010101" pitchFamily="2" charset="-122"/>
                  <a:ea typeface="书体坊郭小语钢笔楷体" panose="02010601030101010101" pitchFamily="2" charset="-122"/>
                </a:rPr>
                <a:t>注意事项</a:t>
              </a:r>
              <a:endParaRPr lang="zh-CN" altLang="en-US" sz="3200" dirty="0">
                <a:latin typeface="书体坊郭小语钢笔楷体" panose="02010601030101010101" pitchFamily="2" charset="-122"/>
                <a:ea typeface="书体坊郭小语钢笔楷体" panose="02010601030101010101" pitchFamily="2" charset="-122"/>
              </a:endParaRPr>
            </a:p>
          </p:txBody>
        </p:sp>
        <p:sp>
          <p:nvSpPr>
            <p:cNvPr id="4" name="文本框 3">
              <a:extLst>
                <a:ext uri="{FF2B5EF4-FFF2-40B4-BE49-F238E27FC236}">
                  <a16:creationId xmlns="" xmlns:a16="http://schemas.microsoft.com/office/drawing/2014/main" id="{12FBEA3A-2F1B-479D-BFA3-6E31D2E6E560}"/>
                </a:ext>
              </a:extLst>
            </p:cNvPr>
            <p:cNvSpPr txBox="1"/>
            <p:nvPr/>
          </p:nvSpPr>
          <p:spPr>
            <a:xfrm>
              <a:off x="6096000" y="4201707"/>
              <a:ext cx="3390790" cy="400110"/>
            </a:xfrm>
            <a:prstGeom prst="rect">
              <a:avLst/>
            </a:prstGeom>
            <a:noFill/>
          </p:spPr>
          <p:txBody>
            <a:bodyPr wrap="square" rtlCol="0">
              <a:spAutoFit/>
            </a:bodyPr>
            <a:lstStyle/>
            <a:p>
              <a:endParaRPr lang="zh-CN" altLang="en-US" sz="20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grpSp>
      <p:cxnSp>
        <p:nvCxnSpPr>
          <p:cNvPr id="10" name="直接连接符 9">
            <a:extLst>
              <a:ext uri="{FF2B5EF4-FFF2-40B4-BE49-F238E27FC236}">
                <a16:creationId xmlns="" xmlns:a16="http://schemas.microsoft.com/office/drawing/2014/main" id="{D2A556D5-E1BF-4090-8DB2-E7FDB6F49EE6}"/>
              </a:ext>
            </a:extLst>
          </p:cNvPr>
          <p:cNvCxnSpPr/>
          <p:nvPr/>
        </p:nvCxnSpPr>
        <p:spPr>
          <a:xfrm>
            <a:off x="5341040" y="3303729"/>
            <a:ext cx="5695260"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4297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组合 71">
            <a:extLst>
              <a:ext uri="{FF2B5EF4-FFF2-40B4-BE49-F238E27FC236}">
                <a16:creationId xmlns="" xmlns:a16="http://schemas.microsoft.com/office/drawing/2014/main" id="{7AF149FF-612D-4225-BF77-EC98FE3C9D4C}"/>
              </a:ext>
            </a:extLst>
          </p:cNvPr>
          <p:cNvGrpSpPr/>
          <p:nvPr/>
        </p:nvGrpSpPr>
        <p:grpSpPr>
          <a:xfrm>
            <a:off x="1402279" y="271539"/>
            <a:ext cx="5193798" cy="1016421"/>
            <a:chOff x="627579" y="610573"/>
            <a:chExt cx="4421499" cy="1016421"/>
          </a:xfrm>
        </p:grpSpPr>
        <p:sp>
          <p:nvSpPr>
            <p:cNvPr id="73" name="矩形 72">
              <a:extLst>
                <a:ext uri="{FF2B5EF4-FFF2-40B4-BE49-F238E27FC236}">
                  <a16:creationId xmlns="" xmlns:a16="http://schemas.microsoft.com/office/drawing/2014/main" id="{F22391BB-AE6E-45C6-87E0-E8FF4F5B6B23}"/>
                </a:ext>
              </a:extLst>
            </p:cNvPr>
            <p:cNvSpPr/>
            <p:nvPr/>
          </p:nvSpPr>
          <p:spPr>
            <a:xfrm>
              <a:off x="627580" y="610573"/>
              <a:ext cx="4160320" cy="870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smtClean="0">
                  <a:solidFill>
                    <a:srgbClr val="79886C"/>
                  </a:solidFill>
                  <a:latin typeface="书体坊郭小语钢笔楷体" panose="02010601030101010101" pitchFamily="2" charset="-122"/>
                  <a:ea typeface="书体坊郭小语钢笔楷体" panose="02010601030101010101" pitchFamily="2" charset="-122"/>
                </a:rPr>
                <a:t>注意事项</a:t>
              </a:r>
              <a:endParaRPr lang="zh-CN" altLang="en-US" sz="3600" dirty="0">
                <a:solidFill>
                  <a:srgbClr val="79886C"/>
                </a:solidFill>
                <a:latin typeface="书体坊郭小语钢笔楷体" panose="02010601030101010101" pitchFamily="2" charset="-122"/>
                <a:ea typeface="书体坊郭小语钢笔楷体" panose="02010601030101010101" pitchFamily="2" charset="-122"/>
              </a:endParaRPr>
            </a:p>
          </p:txBody>
        </p:sp>
        <p:sp>
          <p:nvSpPr>
            <p:cNvPr id="74" name="文本框 73">
              <a:extLst>
                <a:ext uri="{FF2B5EF4-FFF2-40B4-BE49-F238E27FC236}">
                  <a16:creationId xmlns="" xmlns:a16="http://schemas.microsoft.com/office/drawing/2014/main" id="{C0601041-19C0-498A-B75D-623D81BA7E13}"/>
                </a:ext>
              </a:extLst>
            </p:cNvPr>
            <p:cNvSpPr txBox="1"/>
            <p:nvPr/>
          </p:nvSpPr>
          <p:spPr>
            <a:xfrm>
              <a:off x="627579" y="1327681"/>
              <a:ext cx="4421499" cy="299313"/>
            </a:xfrm>
            <a:prstGeom prst="rect">
              <a:avLst/>
            </a:prstGeom>
            <a:noFill/>
          </p:spPr>
          <p:txBody>
            <a:bodyPr wrap="square" rtlCol="0">
              <a:spAutoFit/>
            </a:bodyPr>
            <a:lstStyle/>
            <a:p>
              <a:pPr>
                <a:lnSpc>
                  <a:spcPct val="150000"/>
                </a:lnSpc>
              </a:pPr>
              <a:endParaRPr lang="zh-CN" altLang="en-US" sz="1000" dirty="0">
                <a:solidFill>
                  <a:schemeClr val="tx1">
                    <a:lumMod val="75000"/>
                    <a:lumOff val="25000"/>
                  </a:schemeClr>
                </a:solidFill>
              </a:endParaRPr>
            </a:p>
          </p:txBody>
        </p:sp>
      </p:grpSp>
      <p:cxnSp>
        <p:nvCxnSpPr>
          <p:cNvPr id="75" name="直接连接符 74">
            <a:extLst>
              <a:ext uri="{FF2B5EF4-FFF2-40B4-BE49-F238E27FC236}">
                <a16:creationId xmlns="" xmlns:a16="http://schemas.microsoft.com/office/drawing/2014/main" id="{4F7CD1A8-0A3E-4322-BADD-8D34468C6AD5}"/>
              </a:ext>
            </a:extLst>
          </p:cNvPr>
          <p:cNvCxnSpPr/>
          <p:nvPr/>
        </p:nvCxnSpPr>
        <p:spPr>
          <a:xfrm>
            <a:off x="1528760" y="988647"/>
            <a:ext cx="1042194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5854" y="1296752"/>
            <a:ext cx="8842485" cy="2308324"/>
          </a:xfrm>
          <a:prstGeom prst="rect">
            <a:avLst/>
          </a:prstGeom>
          <a:noFill/>
        </p:spPr>
        <p:txBody>
          <a:bodyPr wrap="none" rtlCol="0">
            <a:spAutoFit/>
          </a:bodyPr>
          <a:lstStyle/>
          <a:p>
            <a:r>
              <a:rPr lang="en-US" altLang="zh-CN" dirty="0"/>
              <a:t>1</a:t>
            </a:r>
            <a:r>
              <a:rPr lang="zh-CN" altLang="en-US" dirty="0" smtClean="0"/>
              <a:t>、如果用户输入的</a:t>
            </a:r>
            <a:r>
              <a:rPr lang="en-US" altLang="zh-CN" dirty="0" err="1" smtClean="0"/>
              <a:t>ip</a:t>
            </a:r>
            <a:r>
              <a:rPr lang="zh-CN" altLang="en-US" dirty="0" smtClean="0"/>
              <a:t>不正确或者管理员未登录，则歌单不会有歌曲显示的！</a:t>
            </a:r>
            <a:endParaRPr lang="en-US" altLang="zh-CN" dirty="0" smtClean="0"/>
          </a:p>
          <a:p>
            <a:r>
              <a:rPr lang="en-US" altLang="zh-CN" dirty="0" smtClean="0"/>
              <a:t>2</a:t>
            </a:r>
            <a:r>
              <a:rPr lang="zh-CN" altLang="en-US" dirty="0" smtClean="0"/>
              <a:t>、默认使用的端口是</a:t>
            </a:r>
            <a:r>
              <a:rPr lang="en-US" altLang="zh-CN" dirty="0" smtClean="0"/>
              <a:t>5321</a:t>
            </a:r>
            <a:r>
              <a:rPr lang="zh-CN" altLang="en-US" dirty="0" smtClean="0"/>
              <a:t>，如果端口被其他程序占用的话，请先把占用的程序杀掉</a:t>
            </a:r>
            <a:endParaRPr lang="en-US" altLang="zh-CN" dirty="0" smtClean="0"/>
          </a:p>
          <a:p>
            <a:r>
              <a:rPr lang="en-US" altLang="zh-CN" dirty="0" smtClean="0"/>
              <a:t>3</a:t>
            </a:r>
            <a:r>
              <a:rPr lang="zh-CN" altLang="en-US" dirty="0" smtClean="0"/>
              <a:t>、使用了</a:t>
            </a:r>
            <a:r>
              <a:rPr lang="en-US" altLang="zh-CN" dirty="0" smtClean="0"/>
              <a:t>mode</a:t>
            </a:r>
            <a:r>
              <a:rPr lang="zh-CN" altLang="en-US" dirty="0" smtClean="0"/>
              <a:t>指令，系统（部分</a:t>
            </a:r>
            <a:r>
              <a:rPr lang="en-US" altLang="zh-CN" dirty="0" smtClean="0"/>
              <a:t>win10</a:t>
            </a:r>
            <a:r>
              <a:rPr lang="zh-CN" altLang="en-US" dirty="0" smtClean="0"/>
              <a:t>）可能不支持该指令，这会造成显示错误</a:t>
            </a:r>
            <a:endParaRPr lang="en-US" altLang="zh-CN" dirty="0" smtClean="0"/>
          </a:p>
          <a:p>
            <a:r>
              <a:rPr lang="en-US" altLang="zh-CN" dirty="0" smtClean="0"/>
              <a:t>4</a:t>
            </a:r>
            <a:r>
              <a:rPr lang="zh-CN" altLang="en-US" dirty="0" smtClean="0"/>
              <a:t>、请在</a:t>
            </a:r>
            <a:r>
              <a:rPr lang="en-US" altLang="zh-CN" dirty="0" smtClean="0"/>
              <a:t>windows</a:t>
            </a:r>
            <a:r>
              <a:rPr lang="zh-CN" altLang="en-US" dirty="0" smtClean="0"/>
              <a:t>系统运行，不支持</a:t>
            </a:r>
            <a:r>
              <a:rPr lang="en-US" altLang="zh-CN" dirty="0" smtClean="0"/>
              <a:t>Linux</a:t>
            </a:r>
            <a:r>
              <a:rPr lang="zh-CN" altLang="en-US" dirty="0" smtClean="0"/>
              <a:t>等其他系统</a:t>
            </a:r>
            <a:endParaRPr lang="en-US" altLang="zh-CN" dirty="0" smtClean="0"/>
          </a:p>
          <a:p>
            <a:r>
              <a:rPr lang="en-US" altLang="zh-CN" dirty="0"/>
              <a:t>5</a:t>
            </a:r>
            <a:r>
              <a:rPr lang="zh-CN" altLang="en-US" dirty="0" smtClean="0"/>
              <a:t>、</a:t>
            </a:r>
            <a:r>
              <a:rPr lang="zh-CN" altLang="en-US" dirty="0" smtClean="0">
                <a:solidFill>
                  <a:srgbClr val="FF0000"/>
                </a:solidFill>
              </a:rPr>
              <a:t>一定注意：所有更改管理员必须保存之后用户才能够看到，包括对歌曲的增删改，</a:t>
            </a:r>
            <a:endParaRPr lang="en-US" altLang="zh-CN" dirty="0" smtClean="0">
              <a:solidFill>
                <a:srgbClr val="FF0000"/>
              </a:solidFill>
            </a:endParaRPr>
          </a:p>
          <a:p>
            <a:r>
              <a:rPr lang="en-US" altLang="zh-CN" dirty="0" smtClean="0">
                <a:solidFill>
                  <a:srgbClr val="FF0000"/>
                </a:solidFill>
              </a:rPr>
              <a:t>       </a:t>
            </a:r>
            <a:r>
              <a:rPr lang="zh-CN" altLang="en-US" dirty="0" smtClean="0">
                <a:solidFill>
                  <a:srgbClr val="FF0000"/>
                </a:solidFill>
              </a:rPr>
              <a:t>以及用户评分上传后管理员进行核实确认不存在恶意刷分现象后保存，然后用户</a:t>
            </a:r>
            <a:endParaRPr lang="en-US" altLang="zh-CN" dirty="0" smtClean="0">
              <a:solidFill>
                <a:srgbClr val="FF0000"/>
              </a:solidFill>
            </a:endParaRPr>
          </a:p>
          <a:p>
            <a:r>
              <a:rPr lang="en-US" altLang="zh-CN" dirty="0" smtClean="0">
                <a:solidFill>
                  <a:srgbClr val="FF0000"/>
                </a:solidFill>
              </a:rPr>
              <a:t>       </a:t>
            </a:r>
            <a:r>
              <a:rPr lang="zh-CN" altLang="en-US" dirty="0" smtClean="0">
                <a:solidFill>
                  <a:srgbClr val="FF0000"/>
                </a:solidFill>
              </a:rPr>
              <a:t>才能看到评分改变的信息</a:t>
            </a:r>
            <a:endParaRPr lang="en-US" altLang="zh-CN" dirty="0" smtClean="0">
              <a:solidFill>
                <a:srgbClr val="FF0000"/>
              </a:solidFill>
            </a:endParaRPr>
          </a:p>
          <a:p>
            <a:r>
              <a:rPr lang="en-US" altLang="zh-CN" dirty="0" smtClean="0"/>
              <a:t>6</a:t>
            </a:r>
            <a:r>
              <a:rPr lang="zh-CN" altLang="en-US" dirty="0" smtClean="0"/>
              <a:t>、任何问题可咨询</a:t>
            </a:r>
            <a:r>
              <a:rPr lang="en-US" altLang="zh-CN" dirty="0" smtClean="0"/>
              <a:t>QQ:644699280</a:t>
            </a:r>
          </a:p>
        </p:txBody>
      </p:sp>
    </p:spTree>
    <p:extLst>
      <p:ext uri="{BB962C8B-B14F-4D97-AF65-F5344CB8AC3E}">
        <p14:creationId xmlns:p14="http://schemas.microsoft.com/office/powerpoint/2010/main" val="26660228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文本框 9">
            <a:extLst>
              <a:ext uri="{FF2B5EF4-FFF2-40B4-BE49-F238E27FC236}">
                <a16:creationId xmlns="" xmlns:a16="http://schemas.microsoft.com/office/drawing/2014/main" id="{06EF968F-D061-4DB5-B15E-619801CE8502}"/>
              </a:ext>
            </a:extLst>
          </p:cNvPr>
          <p:cNvSpPr txBox="1"/>
          <p:nvPr/>
        </p:nvSpPr>
        <p:spPr>
          <a:xfrm>
            <a:off x="2460932" y="2675389"/>
            <a:ext cx="8819536" cy="1200329"/>
          </a:xfrm>
          <a:prstGeom prst="rect">
            <a:avLst/>
          </a:prstGeom>
          <a:noFill/>
        </p:spPr>
        <p:txBody>
          <a:bodyPr wrap="square" rtlCol="0">
            <a:spAutoFit/>
          </a:bodyPr>
          <a:lstStyle/>
          <a:p>
            <a:pPr algn="ctr">
              <a:tabLst>
                <a:tab pos="5108575" algn="l"/>
              </a:tabLst>
            </a:pPr>
            <a:r>
              <a:rPr lang="en-US" altLang="zh-CN" sz="7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rPr>
              <a:t>Thank you</a:t>
            </a:r>
            <a:endParaRPr lang="zh-CN" altLang="en-US" sz="72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sp>
        <p:nvSpPr>
          <p:cNvPr id="7" name="文本框 6">
            <a:extLst>
              <a:ext uri="{FF2B5EF4-FFF2-40B4-BE49-F238E27FC236}">
                <a16:creationId xmlns="" xmlns:a16="http://schemas.microsoft.com/office/drawing/2014/main" id="{DEBC254B-EDC2-4030-98D7-35B98530FB47}"/>
              </a:ext>
            </a:extLst>
          </p:cNvPr>
          <p:cNvSpPr txBox="1"/>
          <p:nvPr/>
        </p:nvSpPr>
        <p:spPr>
          <a:xfrm>
            <a:off x="4683279" y="3936233"/>
            <a:ext cx="4374843" cy="461665"/>
          </a:xfrm>
          <a:prstGeom prst="rect">
            <a:avLst/>
          </a:prstGeom>
          <a:noFill/>
        </p:spPr>
        <p:txBody>
          <a:bodyPr wrap="square" rtlCol="0">
            <a:spAutoFit/>
          </a:bodyPr>
          <a:lstStyle/>
          <a:p>
            <a:pPr algn="ctr">
              <a:tabLst>
                <a:tab pos="5108575" algn="l"/>
              </a:tabLst>
            </a:pPr>
            <a:r>
              <a:rPr lang="zh-CN" altLang="en-US" sz="2400" dirty="0">
                <a:solidFill>
                  <a:schemeClr val="tx1">
                    <a:lumMod val="85000"/>
                    <a:lumOff val="15000"/>
                  </a:schemeClr>
                </a:solidFill>
                <a:latin typeface="书体坊郭小语钢笔楷体" panose="02010601030101010101" pitchFamily="2" charset="-122"/>
                <a:ea typeface="书体坊郭小语钢笔楷体" panose="02010601030101010101" pitchFamily="2" charset="-122"/>
              </a:rPr>
              <a:t>谢</a:t>
            </a:r>
            <a:r>
              <a:rPr lang="zh-CN" altLang="en-US" sz="2400" dirty="0" smtClean="0">
                <a:solidFill>
                  <a:schemeClr val="tx1">
                    <a:lumMod val="85000"/>
                    <a:lumOff val="15000"/>
                  </a:schemeClr>
                </a:solidFill>
                <a:latin typeface="书体坊郭小语钢笔楷体" panose="02010601030101010101" pitchFamily="2" charset="-122"/>
                <a:ea typeface="书体坊郭小语钢笔楷体" panose="02010601030101010101" pitchFamily="2" charset="-122"/>
              </a:rPr>
              <a:t>谢</a:t>
            </a:r>
            <a:r>
              <a:rPr lang="zh-CN" altLang="en-US" sz="2400" dirty="0">
                <a:solidFill>
                  <a:schemeClr val="tx1">
                    <a:lumMod val="85000"/>
                    <a:lumOff val="15000"/>
                  </a:schemeClr>
                </a:solidFill>
                <a:latin typeface="书体坊郭小语钢笔楷体" panose="02010601030101010101" pitchFamily="2" charset="-122"/>
                <a:ea typeface="书体坊郭小语钢笔楷体" panose="02010601030101010101" pitchFamily="2" charset="-122"/>
              </a:rPr>
              <a:t>观看</a:t>
            </a:r>
          </a:p>
        </p:txBody>
      </p:sp>
    </p:spTree>
    <p:extLst>
      <p:ext uri="{BB962C8B-B14F-4D97-AF65-F5344CB8AC3E}">
        <p14:creationId xmlns:p14="http://schemas.microsoft.com/office/powerpoint/2010/main" val="14565584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a:extLst>
              <a:ext uri="{FF2B5EF4-FFF2-40B4-BE49-F238E27FC236}">
                <a16:creationId xmlns="" xmlns:a16="http://schemas.microsoft.com/office/drawing/2014/main" id="{29A1DCA2-87E8-4AEC-945C-3701EC3F7104}"/>
              </a:ext>
            </a:extLst>
          </p:cNvPr>
          <p:cNvGrpSpPr/>
          <p:nvPr/>
        </p:nvGrpSpPr>
        <p:grpSpPr>
          <a:xfrm>
            <a:off x="2340925" y="1634471"/>
            <a:ext cx="9863926" cy="4010731"/>
            <a:chOff x="921907" y="1076017"/>
            <a:chExt cx="9863926" cy="4010731"/>
          </a:xfrm>
        </p:grpSpPr>
        <p:grpSp>
          <p:nvGrpSpPr>
            <p:cNvPr id="29" name="组合 28">
              <a:extLst>
                <a:ext uri="{FF2B5EF4-FFF2-40B4-BE49-F238E27FC236}">
                  <a16:creationId xmlns="" xmlns:a16="http://schemas.microsoft.com/office/drawing/2014/main" id="{E930D008-07B0-478F-A1AB-2A774DBF7D14}"/>
                </a:ext>
              </a:extLst>
            </p:cNvPr>
            <p:cNvGrpSpPr/>
            <p:nvPr/>
          </p:nvGrpSpPr>
          <p:grpSpPr>
            <a:xfrm>
              <a:off x="921907" y="1076017"/>
              <a:ext cx="4265542" cy="2067338"/>
              <a:chOff x="921907" y="1076017"/>
              <a:chExt cx="4265542" cy="2067338"/>
            </a:xfrm>
          </p:grpSpPr>
          <p:sp>
            <p:nvSpPr>
              <p:cNvPr id="4" name="矩形 3">
                <a:extLst>
                  <a:ext uri="{FF2B5EF4-FFF2-40B4-BE49-F238E27FC236}">
                    <a16:creationId xmlns="" xmlns:a16="http://schemas.microsoft.com/office/drawing/2014/main" id="{23E6F4E8-1082-4EA9-B274-DB5E456CFB68}"/>
                  </a:ext>
                </a:extLst>
              </p:cNvPr>
              <p:cNvSpPr/>
              <p:nvPr/>
            </p:nvSpPr>
            <p:spPr>
              <a:xfrm>
                <a:off x="921907" y="1076017"/>
                <a:ext cx="2067338" cy="2067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dirty="0">
                    <a:solidFill>
                      <a:srgbClr val="79886C"/>
                    </a:solidFill>
                    <a:latin typeface="MNgaiHK-Bold" panose="00000800000000000000" pitchFamily="50" charset="-128"/>
                    <a:ea typeface="MNgaiHK-Bold" panose="00000800000000000000" pitchFamily="50" charset="-128"/>
                  </a:rPr>
                  <a:t>01</a:t>
                </a:r>
                <a:endParaRPr lang="zh-CN" altLang="en-US" sz="6600" b="1" dirty="0">
                  <a:solidFill>
                    <a:srgbClr val="79886C"/>
                  </a:solidFill>
                  <a:latin typeface="MNgaiHK-Bold" panose="00000800000000000000" pitchFamily="50" charset="-128"/>
                  <a:ea typeface="MNgaiHK-Bold" panose="00000800000000000000" pitchFamily="50" charset="-128"/>
                </a:endParaRPr>
              </a:p>
            </p:txBody>
          </p:sp>
          <p:sp>
            <p:nvSpPr>
              <p:cNvPr id="11" name="文本框 10">
                <a:extLst>
                  <a:ext uri="{FF2B5EF4-FFF2-40B4-BE49-F238E27FC236}">
                    <a16:creationId xmlns="" xmlns:a16="http://schemas.microsoft.com/office/drawing/2014/main" id="{AF070083-1249-4700-9980-DE6370F170BF}"/>
                  </a:ext>
                </a:extLst>
              </p:cNvPr>
              <p:cNvSpPr txBox="1"/>
              <p:nvPr/>
            </p:nvSpPr>
            <p:spPr>
              <a:xfrm>
                <a:off x="2561972" y="1971701"/>
                <a:ext cx="2625477" cy="523220"/>
              </a:xfrm>
              <a:prstGeom prst="rect">
                <a:avLst/>
              </a:prstGeom>
              <a:noFill/>
            </p:spPr>
            <p:txBody>
              <a:bodyPr wrap="square" rtlCol="0">
                <a:spAutoFit/>
              </a:bodyPr>
              <a:lstStyle/>
              <a:p>
                <a:r>
                  <a:rPr lang="zh-CN" altLang="en-US" sz="2800" dirty="0" smtClean="0">
                    <a:solidFill>
                      <a:schemeClr val="tx1">
                        <a:lumMod val="65000"/>
                        <a:lumOff val="35000"/>
                      </a:schemeClr>
                    </a:solidFill>
                    <a:latin typeface="书体坊郭小语钢笔楷体" panose="02010601030101010101" pitchFamily="2" charset="-122"/>
                    <a:ea typeface="书体坊郭小语钢笔楷体" panose="02010601030101010101" pitchFamily="2" charset="-122"/>
                  </a:rPr>
                  <a:t>管理员手册</a:t>
                </a:r>
                <a:endParaRPr lang="zh-CN" altLang="en-US" sz="2800" dirty="0">
                  <a:solidFill>
                    <a:schemeClr val="tx1">
                      <a:lumMod val="65000"/>
                      <a:lumOff val="35000"/>
                    </a:schemeClr>
                  </a:solidFill>
                  <a:latin typeface="书体坊郭小语钢笔楷体" panose="02010601030101010101" pitchFamily="2" charset="-122"/>
                  <a:ea typeface="书体坊郭小语钢笔楷体" panose="02010601030101010101" pitchFamily="2" charset="-122"/>
                </a:endParaRPr>
              </a:p>
            </p:txBody>
          </p:sp>
        </p:grpSp>
        <p:grpSp>
          <p:nvGrpSpPr>
            <p:cNvPr id="30" name="组合 29">
              <a:extLst>
                <a:ext uri="{FF2B5EF4-FFF2-40B4-BE49-F238E27FC236}">
                  <a16:creationId xmlns="" xmlns:a16="http://schemas.microsoft.com/office/drawing/2014/main" id="{EE807B51-8C48-4B2F-BE49-79103F858FDF}"/>
                </a:ext>
              </a:extLst>
            </p:cNvPr>
            <p:cNvGrpSpPr/>
            <p:nvPr/>
          </p:nvGrpSpPr>
          <p:grpSpPr>
            <a:xfrm>
              <a:off x="921907" y="2056080"/>
              <a:ext cx="4379843" cy="2067338"/>
              <a:chOff x="1637526" y="2056080"/>
              <a:chExt cx="4379843" cy="2067338"/>
            </a:xfrm>
          </p:grpSpPr>
          <p:sp>
            <p:nvSpPr>
              <p:cNvPr id="6" name="矩形 5">
                <a:extLst>
                  <a:ext uri="{FF2B5EF4-FFF2-40B4-BE49-F238E27FC236}">
                    <a16:creationId xmlns="" xmlns:a16="http://schemas.microsoft.com/office/drawing/2014/main" id="{A107DBE1-73D2-4116-A431-1FCF647F1AED}"/>
                  </a:ext>
                </a:extLst>
              </p:cNvPr>
              <p:cNvSpPr/>
              <p:nvPr/>
            </p:nvSpPr>
            <p:spPr>
              <a:xfrm>
                <a:off x="1637526" y="2056080"/>
                <a:ext cx="2067338" cy="2067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dirty="0">
                    <a:solidFill>
                      <a:srgbClr val="79886C"/>
                    </a:solidFill>
                    <a:latin typeface="MNgaiHK-Bold" panose="00000800000000000000" pitchFamily="50" charset="-128"/>
                    <a:ea typeface="MNgaiHK-Bold" panose="00000800000000000000" pitchFamily="50" charset="-128"/>
                  </a:rPr>
                  <a:t>02</a:t>
                </a:r>
                <a:endParaRPr lang="zh-CN" altLang="en-US" sz="6600" b="1" dirty="0">
                  <a:solidFill>
                    <a:srgbClr val="79886C"/>
                  </a:solidFill>
                  <a:latin typeface="MNgaiHK-Bold" panose="00000800000000000000" pitchFamily="50" charset="-128"/>
                  <a:ea typeface="MNgaiHK-Bold" panose="00000800000000000000" pitchFamily="50" charset="-128"/>
                </a:endParaRPr>
              </a:p>
            </p:txBody>
          </p:sp>
          <p:sp>
            <p:nvSpPr>
              <p:cNvPr id="14" name="文本框 13">
                <a:extLst>
                  <a:ext uri="{FF2B5EF4-FFF2-40B4-BE49-F238E27FC236}">
                    <a16:creationId xmlns="" xmlns:a16="http://schemas.microsoft.com/office/drawing/2014/main" id="{D7E4F497-840B-4562-B2DF-A5CB570CA838}"/>
                  </a:ext>
                </a:extLst>
              </p:cNvPr>
              <p:cNvSpPr txBox="1"/>
              <p:nvPr/>
            </p:nvSpPr>
            <p:spPr>
              <a:xfrm>
                <a:off x="3391892" y="2897418"/>
                <a:ext cx="2625477" cy="523220"/>
              </a:xfrm>
              <a:prstGeom prst="rect">
                <a:avLst/>
              </a:prstGeom>
              <a:noFill/>
            </p:spPr>
            <p:txBody>
              <a:bodyPr wrap="square" rtlCol="0">
                <a:spAutoFit/>
              </a:bodyPr>
              <a:lstStyle/>
              <a:p>
                <a:r>
                  <a:rPr lang="zh-CN" altLang="en-US" sz="2800" dirty="0" smtClean="0">
                    <a:solidFill>
                      <a:schemeClr val="tx1">
                        <a:lumMod val="75000"/>
                        <a:lumOff val="25000"/>
                      </a:schemeClr>
                    </a:solidFill>
                  </a:rPr>
                  <a:t>用户手册</a:t>
                </a:r>
                <a:endParaRPr lang="zh-CN" altLang="en-US" sz="2800" dirty="0">
                  <a:solidFill>
                    <a:schemeClr val="tx1">
                      <a:lumMod val="75000"/>
                      <a:lumOff val="25000"/>
                    </a:schemeClr>
                  </a:solidFill>
                </a:endParaRPr>
              </a:p>
            </p:txBody>
          </p:sp>
        </p:grpSp>
        <p:grpSp>
          <p:nvGrpSpPr>
            <p:cNvPr id="27" name="组合 26">
              <a:extLst>
                <a:ext uri="{FF2B5EF4-FFF2-40B4-BE49-F238E27FC236}">
                  <a16:creationId xmlns="" xmlns:a16="http://schemas.microsoft.com/office/drawing/2014/main" id="{2772032E-D052-4F7C-AD99-A167531A5F9B}"/>
                </a:ext>
              </a:extLst>
            </p:cNvPr>
            <p:cNvGrpSpPr/>
            <p:nvPr/>
          </p:nvGrpSpPr>
          <p:grpSpPr>
            <a:xfrm>
              <a:off x="921907" y="3019410"/>
              <a:ext cx="5030856" cy="2067338"/>
              <a:chOff x="921907" y="3516367"/>
              <a:chExt cx="5030856" cy="2067338"/>
            </a:xfrm>
          </p:grpSpPr>
          <p:sp>
            <p:nvSpPr>
              <p:cNvPr id="5" name="矩形 4">
                <a:extLst>
                  <a:ext uri="{FF2B5EF4-FFF2-40B4-BE49-F238E27FC236}">
                    <a16:creationId xmlns="" xmlns:a16="http://schemas.microsoft.com/office/drawing/2014/main" id="{A5C77052-B566-4A30-A847-7FFAACF87A27}"/>
                  </a:ext>
                </a:extLst>
              </p:cNvPr>
              <p:cNvSpPr/>
              <p:nvPr/>
            </p:nvSpPr>
            <p:spPr>
              <a:xfrm>
                <a:off x="921907" y="3516367"/>
                <a:ext cx="2067338" cy="2067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dirty="0">
                    <a:solidFill>
                      <a:srgbClr val="79886C"/>
                    </a:solidFill>
                    <a:latin typeface="MNgaiHK-Bold" panose="00000800000000000000" pitchFamily="50" charset="-128"/>
                    <a:ea typeface="MNgaiHK-Bold" panose="00000800000000000000" pitchFamily="50" charset="-128"/>
                  </a:rPr>
                  <a:t>03</a:t>
                </a:r>
                <a:endParaRPr lang="zh-CN" altLang="en-US" sz="6600" b="1" dirty="0">
                  <a:solidFill>
                    <a:srgbClr val="79886C"/>
                  </a:solidFill>
                  <a:latin typeface="MNgaiHK-Bold" panose="00000800000000000000" pitchFamily="50" charset="-128"/>
                  <a:ea typeface="MNgaiHK-Bold" panose="00000800000000000000" pitchFamily="50" charset="-128"/>
                </a:endParaRPr>
              </a:p>
            </p:txBody>
          </p:sp>
          <p:grpSp>
            <p:nvGrpSpPr>
              <p:cNvPr id="16" name="组合 15">
                <a:extLst>
                  <a:ext uri="{FF2B5EF4-FFF2-40B4-BE49-F238E27FC236}">
                    <a16:creationId xmlns="" xmlns:a16="http://schemas.microsoft.com/office/drawing/2014/main" id="{D613FF7A-BE79-4CF5-87ED-B1A724FBDAA8}"/>
                  </a:ext>
                </a:extLst>
              </p:cNvPr>
              <p:cNvGrpSpPr/>
              <p:nvPr/>
            </p:nvGrpSpPr>
            <p:grpSpPr>
              <a:xfrm>
                <a:off x="2561973" y="4358765"/>
                <a:ext cx="3390790" cy="964527"/>
                <a:chOff x="6784258" y="1804234"/>
                <a:chExt cx="3390790" cy="964527"/>
              </a:xfrm>
            </p:grpSpPr>
            <p:sp>
              <p:nvSpPr>
                <p:cNvPr id="17" name="文本框 16">
                  <a:extLst>
                    <a:ext uri="{FF2B5EF4-FFF2-40B4-BE49-F238E27FC236}">
                      <a16:creationId xmlns="" xmlns:a16="http://schemas.microsoft.com/office/drawing/2014/main" id="{E6A5800B-3427-4B1B-8A7F-C3DEC112C715}"/>
                    </a:ext>
                  </a:extLst>
                </p:cNvPr>
                <p:cNvSpPr txBox="1"/>
                <p:nvPr/>
              </p:nvSpPr>
              <p:spPr>
                <a:xfrm>
                  <a:off x="6898558" y="1804234"/>
                  <a:ext cx="2625477" cy="523220"/>
                </a:xfrm>
                <a:prstGeom prst="rect">
                  <a:avLst/>
                </a:prstGeom>
                <a:noFill/>
              </p:spPr>
              <p:txBody>
                <a:bodyPr wrap="square" rtlCol="0">
                  <a:spAutoFit/>
                </a:bodyPr>
                <a:lstStyle/>
                <a:p>
                  <a:pPr lvl="0"/>
                  <a:r>
                    <a:rPr lang="zh-CN" altLang="en-US" sz="2800" dirty="0" smtClean="0">
                      <a:solidFill>
                        <a:srgbClr val="262626">
                          <a:lumMod val="75000"/>
                          <a:lumOff val="25000"/>
                        </a:srgbClr>
                      </a:solidFill>
                    </a:rPr>
                    <a:t>注意事项</a:t>
                  </a:r>
                  <a:endParaRPr lang="zh-CN" altLang="en-US" sz="2800" dirty="0">
                    <a:solidFill>
                      <a:srgbClr val="262626">
                        <a:lumMod val="75000"/>
                        <a:lumOff val="25000"/>
                      </a:srgbClr>
                    </a:solidFill>
                  </a:endParaRPr>
                </a:p>
              </p:txBody>
            </p:sp>
            <p:sp>
              <p:nvSpPr>
                <p:cNvPr id="18" name="文本框 17">
                  <a:extLst>
                    <a:ext uri="{FF2B5EF4-FFF2-40B4-BE49-F238E27FC236}">
                      <a16:creationId xmlns="" xmlns:a16="http://schemas.microsoft.com/office/drawing/2014/main" id="{C99729CA-3FE8-4EC7-AA36-73B8DB14AEB9}"/>
                    </a:ext>
                  </a:extLst>
                </p:cNvPr>
                <p:cNvSpPr txBox="1"/>
                <p:nvPr/>
              </p:nvSpPr>
              <p:spPr>
                <a:xfrm>
                  <a:off x="6784258" y="2460984"/>
                  <a:ext cx="3390790" cy="307777"/>
                </a:xfrm>
                <a:prstGeom prst="rect">
                  <a:avLst/>
                </a:prstGeom>
                <a:noFill/>
              </p:spPr>
              <p:txBody>
                <a:bodyPr wrap="square" rtlCol="0">
                  <a:spAutoFit/>
                </a:bodyPr>
                <a:lstStyle/>
                <a:p>
                  <a:endParaRPr lang="zh-CN" altLang="en-US" sz="1400" dirty="0">
                    <a:solidFill>
                      <a:schemeClr val="tx1">
                        <a:lumMod val="65000"/>
                        <a:lumOff val="35000"/>
                      </a:schemeClr>
                    </a:solidFill>
                    <a:latin typeface="书体坊郭小语钢笔楷体" panose="02010601030101010101" pitchFamily="2" charset="-122"/>
                    <a:ea typeface="书体坊郭小语钢笔楷体" panose="02010601030101010101" pitchFamily="2" charset="-122"/>
                  </a:endParaRPr>
                </a:p>
              </p:txBody>
            </p:sp>
          </p:grpSp>
        </p:grpSp>
        <p:sp>
          <p:nvSpPr>
            <p:cNvPr id="21" name="文本框 20">
              <a:extLst>
                <a:ext uri="{FF2B5EF4-FFF2-40B4-BE49-F238E27FC236}">
                  <a16:creationId xmlns="" xmlns:a16="http://schemas.microsoft.com/office/drawing/2014/main" id="{CC38D2C8-74BC-452E-9F3B-7A3F71B88A97}"/>
                </a:ext>
              </a:extLst>
            </p:cNvPr>
            <p:cNvSpPr txBox="1"/>
            <p:nvPr/>
          </p:nvSpPr>
          <p:spPr>
            <a:xfrm>
              <a:off x="7395043" y="4518558"/>
              <a:ext cx="3390790" cy="307777"/>
            </a:xfrm>
            <a:prstGeom prst="rect">
              <a:avLst/>
            </a:prstGeom>
            <a:noFill/>
          </p:spPr>
          <p:txBody>
            <a:bodyPr wrap="square" rtlCol="0">
              <a:spAutoFit/>
            </a:bodyPr>
            <a:lstStyle/>
            <a:p>
              <a:endParaRPr lang="zh-CN" altLang="en-US" sz="1400" dirty="0">
                <a:solidFill>
                  <a:schemeClr val="tx1">
                    <a:lumMod val="65000"/>
                    <a:lumOff val="35000"/>
                  </a:schemeClr>
                </a:solidFill>
                <a:latin typeface="书体坊郭小语钢笔楷体" panose="02010601030101010101" pitchFamily="2" charset="-122"/>
                <a:ea typeface="书体坊郭小语钢笔楷体" panose="02010601030101010101" pitchFamily="2" charset="-122"/>
              </a:endParaRPr>
            </a:p>
          </p:txBody>
        </p:sp>
      </p:grpSp>
      <p:sp>
        <p:nvSpPr>
          <p:cNvPr id="33" name="矩形 32">
            <a:extLst>
              <a:ext uri="{FF2B5EF4-FFF2-40B4-BE49-F238E27FC236}">
                <a16:creationId xmlns="" xmlns:a16="http://schemas.microsoft.com/office/drawing/2014/main" id="{9F478A9A-4347-4049-9DA1-8F2936846CCC}"/>
              </a:ext>
            </a:extLst>
          </p:cNvPr>
          <p:cNvSpPr/>
          <p:nvPr/>
        </p:nvSpPr>
        <p:spPr>
          <a:xfrm>
            <a:off x="2557980" y="766839"/>
            <a:ext cx="3348073" cy="870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目录</a:t>
            </a:r>
          </a:p>
        </p:txBody>
      </p:sp>
      <p:cxnSp>
        <p:nvCxnSpPr>
          <p:cNvPr id="25" name="直接连接符 24">
            <a:extLst>
              <a:ext uri="{FF2B5EF4-FFF2-40B4-BE49-F238E27FC236}">
                <a16:creationId xmlns="" xmlns:a16="http://schemas.microsoft.com/office/drawing/2014/main" id="{AA19BB79-9BC2-4912-87A5-8CFAD0374B02}"/>
              </a:ext>
            </a:extLst>
          </p:cNvPr>
          <p:cNvCxnSpPr/>
          <p:nvPr/>
        </p:nvCxnSpPr>
        <p:spPr>
          <a:xfrm>
            <a:off x="2557980" y="1738032"/>
            <a:ext cx="868892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7832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2CFC0DF1-3BD7-46FE-9BAC-200D0E40856E}"/>
              </a:ext>
            </a:extLst>
          </p:cNvPr>
          <p:cNvSpPr/>
          <p:nvPr/>
        </p:nvSpPr>
        <p:spPr>
          <a:xfrm>
            <a:off x="1621375" y="1653125"/>
            <a:ext cx="3719665" cy="34501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9900" b="1" dirty="0">
                <a:solidFill>
                  <a:srgbClr val="79886C"/>
                </a:solidFill>
                <a:latin typeface="书体坊郭小语钢笔楷体" panose="02010601030101010101" pitchFamily="2" charset="-122"/>
                <a:ea typeface="书体坊郭小语钢笔楷体" panose="02010601030101010101" pitchFamily="2" charset="-122"/>
              </a:rPr>
              <a:t>01</a:t>
            </a:r>
            <a:endParaRPr lang="zh-CN" altLang="en-US" sz="19900" b="1" dirty="0">
              <a:solidFill>
                <a:srgbClr val="79886C"/>
              </a:solidFill>
              <a:latin typeface="书体坊郭小语钢笔楷体" panose="02010601030101010101" pitchFamily="2" charset="-122"/>
              <a:ea typeface="书体坊郭小语钢笔楷体" panose="02010601030101010101" pitchFamily="2" charset="-122"/>
            </a:endParaRPr>
          </a:p>
        </p:txBody>
      </p:sp>
      <p:grpSp>
        <p:nvGrpSpPr>
          <p:cNvPr id="8" name="组合 7">
            <a:extLst>
              <a:ext uri="{FF2B5EF4-FFF2-40B4-BE49-F238E27FC236}">
                <a16:creationId xmlns="" xmlns:a16="http://schemas.microsoft.com/office/drawing/2014/main" id="{7EC22192-9A57-4389-8444-46A6523791F3}"/>
              </a:ext>
            </a:extLst>
          </p:cNvPr>
          <p:cNvGrpSpPr/>
          <p:nvPr/>
        </p:nvGrpSpPr>
        <p:grpSpPr>
          <a:xfrm>
            <a:off x="5419551" y="2744081"/>
            <a:ext cx="3390790" cy="984885"/>
            <a:chOff x="6096000" y="3616932"/>
            <a:chExt cx="3390790" cy="984885"/>
          </a:xfrm>
        </p:grpSpPr>
        <p:sp>
          <p:nvSpPr>
            <p:cNvPr id="3" name="文本框 2">
              <a:extLst>
                <a:ext uri="{FF2B5EF4-FFF2-40B4-BE49-F238E27FC236}">
                  <a16:creationId xmlns="" xmlns:a16="http://schemas.microsoft.com/office/drawing/2014/main" id="{9138BC60-274D-4062-9FF4-4F610A8A26B7}"/>
                </a:ext>
              </a:extLst>
            </p:cNvPr>
            <p:cNvSpPr txBox="1"/>
            <p:nvPr/>
          </p:nvSpPr>
          <p:spPr>
            <a:xfrm>
              <a:off x="6096000" y="3616932"/>
              <a:ext cx="2625477" cy="584775"/>
            </a:xfrm>
            <a:prstGeom prst="rect">
              <a:avLst/>
            </a:prstGeom>
            <a:noFill/>
          </p:spPr>
          <p:txBody>
            <a:bodyPr wrap="square" rtlCol="0">
              <a:spAutoFit/>
            </a:bodyPr>
            <a:lstStyle/>
            <a:p>
              <a:r>
                <a:rPr lang="zh-CN" altLang="en-US" sz="3200" dirty="0" smtClean="0">
                  <a:latin typeface="书体坊郭小语钢笔楷体" panose="02010601030101010101" pitchFamily="2" charset="-122"/>
                  <a:ea typeface="书体坊郭小语钢笔楷体" panose="02010601030101010101" pitchFamily="2" charset="-122"/>
                </a:rPr>
                <a:t>管理员手册</a:t>
              </a:r>
              <a:endParaRPr lang="zh-CN" altLang="en-US" sz="3200" dirty="0">
                <a:latin typeface="书体坊郭小语钢笔楷体" panose="02010601030101010101" pitchFamily="2" charset="-122"/>
                <a:ea typeface="书体坊郭小语钢笔楷体" panose="02010601030101010101" pitchFamily="2" charset="-122"/>
              </a:endParaRPr>
            </a:p>
          </p:txBody>
        </p:sp>
        <p:sp>
          <p:nvSpPr>
            <p:cNvPr id="4" name="文本框 3">
              <a:extLst>
                <a:ext uri="{FF2B5EF4-FFF2-40B4-BE49-F238E27FC236}">
                  <a16:creationId xmlns="" xmlns:a16="http://schemas.microsoft.com/office/drawing/2014/main" id="{12FBEA3A-2F1B-479D-BFA3-6E31D2E6E560}"/>
                </a:ext>
              </a:extLst>
            </p:cNvPr>
            <p:cNvSpPr txBox="1"/>
            <p:nvPr/>
          </p:nvSpPr>
          <p:spPr>
            <a:xfrm>
              <a:off x="6096000" y="4201707"/>
              <a:ext cx="3390790" cy="400110"/>
            </a:xfrm>
            <a:prstGeom prst="rect">
              <a:avLst/>
            </a:prstGeom>
            <a:noFill/>
          </p:spPr>
          <p:txBody>
            <a:bodyPr wrap="square" rtlCol="0">
              <a:spAutoFit/>
            </a:bodyPr>
            <a:lstStyle/>
            <a:p>
              <a:endParaRPr lang="zh-CN" altLang="en-US" sz="20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grpSp>
      <p:cxnSp>
        <p:nvCxnSpPr>
          <p:cNvPr id="10" name="直接连接符 9">
            <a:extLst>
              <a:ext uri="{FF2B5EF4-FFF2-40B4-BE49-F238E27FC236}">
                <a16:creationId xmlns="" xmlns:a16="http://schemas.microsoft.com/office/drawing/2014/main" id="{D2A556D5-E1BF-4090-8DB2-E7FDB6F49EE6}"/>
              </a:ext>
            </a:extLst>
          </p:cNvPr>
          <p:cNvCxnSpPr/>
          <p:nvPr/>
        </p:nvCxnSpPr>
        <p:spPr>
          <a:xfrm>
            <a:off x="5341040" y="3303729"/>
            <a:ext cx="5695260"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89992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组合 71">
            <a:extLst>
              <a:ext uri="{FF2B5EF4-FFF2-40B4-BE49-F238E27FC236}">
                <a16:creationId xmlns="" xmlns:a16="http://schemas.microsoft.com/office/drawing/2014/main" id="{7AF149FF-612D-4225-BF77-EC98FE3C9D4C}"/>
              </a:ext>
            </a:extLst>
          </p:cNvPr>
          <p:cNvGrpSpPr/>
          <p:nvPr/>
        </p:nvGrpSpPr>
        <p:grpSpPr>
          <a:xfrm>
            <a:off x="1402279" y="271539"/>
            <a:ext cx="5193798" cy="1016421"/>
            <a:chOff x="627579" y="610573"/>
            <a:chExt cx="4421499" cy="1016421"/>
          </a:xfrm>
        </p:grpSpPr>
        <p:sp>
          <p:nvSpPr>
            <p:cNvPr id="73" name="矩形 72">
              <a:extLst>
                <a:ext uri="{FF2B5EF4-FFF2-40B4-BE49-F238E27FC236}">
                  <a16:creationId xmlns="" xmlns:a16="http://schemas.microsoft.com/office/drawing/2014/main" id="{F22391BB-AE6E-45C6-87E0-E8FF4F5B6B23}"/>
                </a:ext>
              </a:extLst>
            </p:cNvPr>
            <p:cNvSpPr/>
            <p:nvPr/>
          </p:nvSpPr>
          <p:spPr>
            <a:xfrm>
              <a:off x="627580" y="610573"/>
              <a:ext cx="4160320" cy="870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管理员手册</a:t>
              </a:r>
            </a:p>
          </p:txBody>
        </p:sp>
        <p:sp>
          <p:nvSpPr>
            <p:cNvPr id="74" name="文本框 73">
              <a:extLst>
                <a:ext uri="{FF2B5EF4-FFF2-40B4-BE49-F238E27FC236}">
                  <a16:creationId xmlns="" xmlns:a16="http://schemas.microsoft.com/office/drawing/2014/main" id="{C0601041-19C0-498A-B75D-623D81BA7E13}"/>
                </a:ext>
              </a:extLst>
            </p:cNvPr>
            <p:cNvSpPr txBox="1"/>
            <p:nvPr/>
          </p:nvSpPr>
          <p:spPr>
            <a:xfrm>
              <a:off x="627579" y="1327681"/>
              <a:ext cx="4421499" cy="299313"/>
            </a:xfrm>
            <a:prstGeom prst="rect">
              <a:avLst/>
            </a:prstGeom>
            <a:noFill/>
          </p:spPr>
          <p:txBody>
            <a:bodyPr wrap="square" rtlCol="0">
              <a:spAutoFit/>
            </a:bodyPr>
            <a:lstStyle/>
            <a:p>
              <a:pPr>
                <a:lnSpc>
                  <a:spcPct val="150000"/>
                </a:lnSpc>
              </a:pPr>
              <a:endParaRPr lang="zh-CN" altLang="en-US" sz="1000" dirty="0">
                <a:solidFill>
                  <a:schemeClr val="tx1">
                    <a:lumMod val="75000"/>
                    <a:lumOff val="25000"/>
                  </a:schemeClr>
                </a:solidFill>
              </a:endParaRPr>
            </a:p>
          </p:txBody>
        </p:sp>
      </p:grpSp>
      <p:cxnSp>
        <p:nvCxnSpPr>
          <p:cNvPr id="75" name="直接连接符 74">
            <a:extLst>
              <a:ext uri="{FF2B5EF4-FFF2-40B4-BE49-F238E27FC236}">
                <a16:creationId xmlns="" xmlns:a16="http://schemas.microsoft.com/office/drawing/2014/main" id="{4F7CD1A8-0A3E-4322-BADD-8D34468C6AD5}"/>
              </a:ext>
            </a:extLst>
          </p:cNvPr>
          <p:cNvCxnSpPr/>
          <p:nvPr/>
        </p:nvCxnSpPr>
        <p:spPr>
          <a:xfrm>
            <a:off x="1528760" y="988647"/>
            <a:ext cx="1042194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5854" y="1296752"/>
            <a:ext cx="2840842" cy="646331"/>
          </a:xfrm>
          <a:prstGeom prst="rect">
            <a:avLst/>
          </a:prstGeom>
          <a:noFill/>
        </p:spPr>
        <p:txBody>
          <a:bodyPr wrap="none" rtlCol="0">
            <a:spAutoFit/>
          </a:bodyPr>
          <a:lstStyle/>
          <a:p>
            <a:r>
              <a:rPr lang="en-US" altLang="zh-CN" dirty="0" smtClean="0"/>
              <a:t>1</a:t>
            </a:r>
            <a:r>
              <a:rPr lang="zh-CN" altLang="en-US" dirty="0" smtClean="0"/>
              <a:t>、用户名及初始密码如图</a:t>
            </a:r>
            <a:endParaRPr lang="en-US" altLang="zh-CN" dirty="0" smtClean="0"/>
          </a:p>
          <a:p>
            <a:r>
              <a:rPr lang="en-US" altLang="zh-CN" dirty="0" smtClean="0"/>
              <a:t>2</a:t>
            </a:r>
            <a:r>
              <a:rPr lang="zh-CN" altLang="en-US" dirty="0" smtClean="0"/>
              <a:t>、基础按键说明：如下图</a:t>
            </a:r>
            <a:endParaRPr lang="zh-CN" altLang="en-US" dirty="0"/>
          </a:p>
        </p:txBody>
      </p:sp>
      <p:pic>
        <p:nvPicPr>
          <p:cNvPr id="1026" name="Picture 2" descr="C:\Users\HP\Desktop\新建文件夹\QQ截图2019040820153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5216" y="1098624"/>
            <a:ext cx="2796165" cy="1641716"/>
          </a:xfrm>
          <a:prstGeom prst="rect">
            <a:avLst/>
          </a:prstGeom>
          <a:noFill/>
          <a:extLst>
            <a:ext uri="{909E8E84-426E-40DD-AFC4-6F175D3DCCD1}">
              <a14:hiddenFill xmlns:a14="http://schemas.microsoft.com/office/drawing/2010/main">
                <a:solidFill>
                  <a:srgbClr val="FFFFFF"/>
                </a:solidFill>
              </a14:hiddenFill>
            </a:ext>
          </a:extLst>
        </p:spPr>
      </p:pic>
      <p:sp>
        <p:nvSpPr>
          <p:cNvPr id="44" name="圆角矩形 43"/>
          <p:cNvSpPr/>
          <p:nvPr/>
        </p:nvSpPr>
        <p:spPr>
          <a:xfrm>
            <a:off x="2167766" y="2508793"/>
            <a:ext cx="615461" cy="536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Q</a:t>
            </a:r>
            <a:endParaRPr lang="zh-CN" altLang="en-US" dirty="0"/>
          </a:p>
        </p:txBody>
      </p:sp>
      <p:sp>
        <p:nvSpPr>
          <p:cNvPr id="45" name="圆角矩形 44"/>
          <p:cNvSpPr/>
          <p:nvPr/>
        </p:nvSpPr>
        <p:spPr>
          <a:xfrm>
            <a:off x="3079235" y="2508792"/>
            <a:ext cx="615461" cy="536331"/>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W</a:t>
            </a:r>
            <a:endParaRPr lang="zh-CN" altLang="en-US" dirty="0"/>
          </a:p>
        </p:txBody>
      </p:sp>
      <p:sp>
        <p:nvSpPr>
          <p:cNvPr id="46" name="圆角矩形 45"/>
          <p:cNvSpPr/>
          <p:nvPr/>
        </p:nvSpPr>
        <p:spPr>
          <a:xfrm>
            <a:off x="4002427" y="2508793"/>
            <a:ext cx="615461" cy="536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E</a:t>
            </a:r>
            <a:endParaRPr lang="zh-CN" altLang="en-US" dirty="0"/>
          </a:p>
        </p:txBody>
      </p:sp>
      <p:sp>
        <p:nvSpPr>
          <p:cNvPr id="47" name="圆角矩形 46"/>
          <p:cNvSpPr/>
          <p:nvPr/>
        </p:nvSpPr>
        <p:spPr>
          <a:xfrm>
            <a:off x="3252149" y="3193127"/>
            <a:ext cx="615461" cy="536331"/>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a:t>
            </a:r>
            <a:endParaRPr lang="zh-CN" altLang="en-US" dirty="0"/>
          </a:p>
        </p:txBody>
      </p:sp>
      <p:sp>
        <p:nvSpPr>
          <p:cNvPr id="48" name="圆角矩形 47"/>
          <p:cNvSpPr/>
          <p:nvPr/>
        </p:nvSpPr>
        <p:spPr>
          <a:xfrm>
            <a:off x="7868112" y="5035116"/>
            <a:ext cx="615461" cy="536331"/>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UP</a:t>
            </a:r>
            <a:endParaRPr lang="zh-CN" altLang="en-US" dirty="0">
              <a:solidFill>
                <a:schemeClr val="tx1"/>
              </a:solidFill>
            </a:endParaRPr>
          </a:p>
        </p:txBody>
      </p:sp>
      <p:sp>
        <p:nvSpPr>
          <p:cNvPr id="49" name="圆角矩形 48"/>
          <p:cNvSpPr/>
          <p:nvPr/>
        </p:nvSpPr>
        <p:spPr>
          <a:xfrm>
            <a:off x="7868112" y="5715055"/>
            <a:ext cx="682869" cy="536331"/>
          </a:xfrm>
          <a:prstGeom prst="roundRect">
            <a:avLst/>
          </a:prstGeom>
          <a:solidFill>
            <a:srgbClr val="92D14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b="1" dirty="0" smtClean="0">
                <a:solidFill>
                  <a:schemeClr val="tx1"/>
                </a:solidFill>
              </a:rPr>
              <a:t>DOWN</a:t>
            </a:r>
            <a:endParaRPr lang="zh-CN" altLang="en-US" sz="1050" b="1" dirty="0">
              <a:solidFill>
                <a:schemeClr val="tx1"/>
              </a:solidFill>
            </a:endParaRPr>
          </a:p>
        </p:txBody>
      </p:sp>
      <p:sp>
        <p:nvSpPr>
          <p:cNvPr id="50" name="圆角矩形 49"/>
          <p:cNvSpPr/>
          <p:nvPr/>
        </p:nvSpPr>
        <p:spPr>
          <a:xfrm>
            <a:off x="7164726" y="3377765"/>
            <a:ext cx="2022231" cy="879231"/>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ENTER</a:t>
            </a:r>
            <a:endParaRPr lang="zh-CN" altLang="en-US" dirty="0"/>
          </a:p>
        </p:txBody>
      </p:sp>
      <p:sp>
        <p:nvSpPr>
          <p:cNvPr id="51" name="圆角矩形 50"/>
          <p:cNvSpPr/>
          <p:nvPr/>
        </p:nvSpPr>
        <p:spPr>
          <a:xfrm>
            <a:off x="8782512" y="5723847"/>
            <a:ext cx="615461" cy="536331"/>
          </a:xfrm>
          <a:prstGeom prst="roundRect">
            <a:avLst/>
          </a:prstGeom>
          <a:solidFill>
            <a:srgbClr val="92D14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rgbClr val="002060"/>
                </a:solidFill>
              </a:rPr>
              <a:t>RIGHT</a:t>
            </a:r>
            <a:endParaRPr lang="zh-CN" altLang="en-US" sz="1100" b="1" dirty="0">
              <a:solidFill>
                <a:srgbClr val="002060"/>
              </a:solidFill>
            </a:endParaRPr>
          </a:p>
        </p:txBody>
      </p:sp>
      <p:sp>
        <p:nvSpPr>
          <p:cNvPr id="52" name="圆角矩形 51"/>
          <p:cNvSpPr/>
          <p:nvPr/>
        </p:nvSpPr>
        <p:spPr>
          <a:xfrm>
            <a:off x="6965434" y="5715054"/>
            <a:ext cx="615461" cy="536331"/>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rgbClr val="002060"/>
                </a:solidFill>
              </a:rPr>
              <a:t>LEFT</a:t>
            </a:r>
            <a:endParaRPr lang="zh-CN" altLang="en-US" sz="1200" b="1" dirty="0">
              <a:solidFill>
                <a:srgbClr val="002060"/>
              </a:solidFill>
            </a:endParaRPr>
          </a:p>
        </p:txBody>
      </p:sp>
      <p:sp>
        <p:nvSpPr>
          <p:cNvPr id="53" name="TextBox 52"/>
          <p:cNvSpPr txBox="1"/>
          <p:nvPr/>
        </p:nvSpPr>
        <p:spPr>
          <a:xfrm>
            <a:off x="4002427" y="2110181"/>
            <a:ext cx="877163" cy="369332"/>
          </a:xfrm>
          <a:prstGeom prst="rect">
            <a:avLst/>
          </a:prstGeom>
          <a:noFill/>
        </p:spPr>
        <p:txBody>
          <a:bodyPr wrap="none" rtlCol="0">
            <a:spAutoFit/>
          </a:bodyPr>
          <a:lstStyle/>
          <a:p>
            <a:r>
              <a:rPr lang="zh-CN" altLang="en-US" dirty="0" smtClean="0"/>
              <a:t>下一</a:t>
            </a:r>
            <a:r>
              <a:rPr lang="zh-CN" altLang="en-US" dirty="0"/>
              <a:t>页</a:t>
            </a:r>
          </a:p>
        </p:txBody>
      </p:sp>
      <p:sp>
        <p:nvSpPr>
          <p:cNvPr id="54" name="TextBox 53"/>
          <p:cNvSpPr txBox="1"/>
          <p:nvPr/>
        </p:nvSpPr>
        <p:spPr>
          <a:xfrm>
            <a:off x="1881215" y="2133655"/>
            <a:ext cx="877163" cy="369332"/>
          </a:xfrm>
          <a:prstGeom prst="rect">
            <a:avLst/>
          </a:prstGeom>
          <a:noFill/>
        </p:spPr>
        <p:txBody>
          <a:bodyPr wrap="none" rtlCol="0">
            <a:spAutoFit/>
          </a:bodyPr>
          <a:lstStyle/>
          <a:p>
            <a:r>
              <a:rPr lang="zh-CN" altLang="en-US" dirty="0"/>
              <a:t>上一页</a:t>
            </a:r>
          </a:p>
        </p:txBody>
      </p:sp>
      <p:sp>
        <p:nvSpPr>
          <p:cNvPr id="55" name="TextBox 54"/>
          <p:cNvSpPr txBox="1"/>
          <p:nvPr/>
        </p:nvSpPr>
        <p:spPr>
          <a:xfrm>
            <a:off x="2890465" y="3802726"/>
            <a:ext cx="1107996" cy="369332"/>
          </a:xfrm>
          <a:prstGeom prst="rect">
            <a:avLst/>
          </a:prstGeom>
          <a:noFill/>
        </p:spPr>
        <p:txBody>
          <a:bodyPr wrap="none" rtlCol="0">
            <a:spAutoFit/>
          </a:bodyPr>
          <a:lstStyle/>
          <a:p>
            <a:r>
              <a:rPr lang="zh-CN" altLang="en-US" dirty="0" smtClean="0"/>
              <a:t>下一首歌</a:t>
            </a:r>
            <a:endParaRPr lang="zh-CN" altLang="en-US" dirty="0"/>
          </a:p>
        </p:txBody>
      </p:sp>
      <p:sp>
        <p:nvSpPr>
          <p:cNvPr id="56" name="TextBox 55"/>
          <p:cNvSpPr txBox="1"/>
          <p:nvPr/>
        </p:nvSpPr>
        <p:spPr>
          <a:xfrm>
            <a:off x="2862277" y="2168657"/>
            <a:ext cx="1107996" cy="369332"/>
          </a:xfrm>
          <a:prstGeom prst="rect">
            <a:avLst/>
          </a:prstGeom>
          <a:noFill/>
        </p:spPr>
        <p:txBody>
          <a:bodyPr wrap="none" rtlCol="0">
            <a:spAutoFit/>
          </a:bodyPr>
          <a:lstStyle/>
          <a:p>
            <a:r>
              <a:rPr lang="zh-CN" altLang="en-US" dirty="0" smtClean="0"/>
              <a:t>上一首歌</a:t>
            </a:r>
            <a:endParaRPr lang="zh-CN" altLang="en-US" dirty="0"/>
          </a:p>
        </p:txBody>
      </p:sp>
      <p:sp>
        <p:nvSpPr>
          <p:cNvPr id="57" name="TextBox 56"/>
          <p:cNvSpPr txBox="1"/>
          <p:nvPr/>
        </p:nvSpPr>
        <p:spPr>
          <a:xfrm>
            <a:off x="8051715" y="6362672"/>
            <a:ext cx="1338828" cy="369332"/>
          </a:xfrm>
          <a:prstGeom prst="rect">
            <a:avLst/>
          </a:prstGeom>
          <a:noFill/>
        </p:spPr>
        <p:txBody>
          <a:bodyPr wrap="none" rtlCol="0">
            <a:spAutoFit/>
          </a:bodyPr>
          <a:lstStyle/>
          <a:p>
            <a:r>
              <a:rPr lang="zh-CN" altLang="en-US" dirty="0" smtClean="0"/>
              <a:t>下一个功能</a:t>
            </a:r>
            <a:endParaRPr lang="zh-CN" altLang="en-US" dirty="0"/>
          </a:p>
        </p:txBody>
      </p:sp>
      <p:sp>
        <p:nvSpPr>
          <p:cNvPr id="58" name="TextBox 57"/>
          <p:cNvSpPr txBox="1"/>
          <p:nvPr/>
        </p:nvSpPr>
        <p:spPr>
          <a:xfrm>
            <a:off x="6495312" y="5118615"/>
            <a:ext cx="1338828" cy="369332"/>
          </a:xfrm>
          <a:prstGeom prst="rect">
            <a:avLst/>
          </a:prstGeom>
          <a:noFill/>
        </p:spPr>
        <p:txBody>
          <a:bodyPr wrap="none" rtlCol="0">
            <a:spAutoFit/>
          </a:bodyPr>
          <a:lstStyle/>
          <a:p>
            <a:r>
              <a:rPr lang="zh-CN" altLang="en-US" dirty="0" smtClean="0"/>
              <a:t>上一个功能</a:t>
            </a:r>
            <a:endParaRPr lang="zh-CN" altLang="en-US" dirty="0"/>
          </a:p>
        </p:txBody>
      </p:sp>
      <p:sp>
        <p:nvSpPr>
          <p:cNvPr id="59" name="TextBox 58"/>
          <p:cNvSpPr txBox="1"/>
          <p:nvPr/>
        </p:nvSpPr>
        <p:spPr>
          <a:xfrm>
            <a:off x="9266087" y="3632714"/>
            <a:ext cx="1107996" cy="369332"/>
          </a:xfrm>
          <a:prstGeom prst="rect">
            <a:avLst/>
          </a:prstGeom>
          <a:noFill/>
        </p:spPr>
        <p:txBody>
          <a:bodyPr wrap="none" rtlCol="0">
            <a:spAutoFit/>
          </a:bodyPr>
          <a:lstStyle/>
          <a:p>
            <a:r>
              <a:rPr lang="zh-CN" altLang="en-US" dirty="0" smtClean="0"/>
              <a:t>选中功能</a:t>
            </a:r>
            <a:endParaRPr lang="zh-CN" altLang="en-US" dirty="0"/>
          </a:p>
        </p:txBody>
      </p:sp>
    </p:spTree>
    <p:extLst>
      <p:ext uri="{BB962C8B-B14F-4D97-AF65-F5344CB8AC3E}">
        <p14:creationId xmlns:p14="http://schemas.microsoft.com/office/powerpoint/2010/main" val="5121227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组合 71">
            <a:extLst>
              <a:ext uri="{FF2B5EF4-FFF2-40B4-BE49-F238E27FC236}">
                <a16:creationId xmlns="" xmlns:a16="http://schemas.microsoft.com/office/drawing/2014/main" id="{7AF149FF-612D-4225-BF77-EC98FE3C9D4C}"/>
              </a:ext>
            </a:extLst>
          </p:cNvPr>
          <p:cNvGrpSpPr/>
          <p:nvPr/>
        </p:nvGrpSpPr>
        <p:grpSpPr>
          <a:xfrm>
            <a:off x="1402279" y="271539"/>
            <a:ext cx="5193798" cy="1016421"/>
            <a:chOff x="627579" y="610573"/>
            <a:chExt cx="4421499" cy="1016421"/>
          </a:xfrm>
        </p:grpSpPr>
        <p:sp>
          <p:nvSpPr>
            <p:cNvPr id="73" name="矩形 72">
              <a:extLst>
                <a:ext uri="{FF2B5EF4-FFF2-40B4-BE49-F238E27FC236}">
                  <a16:creationId xmlns="" xmlns:a16="http://schemas.microsoft.com/office/drawing/2014/main" id="{F22391BB-AE6E-45C6-87E0-E8FF4F5B6B23}"/>
                </a:ext>
              </a:extLst>
            </p:cNvPr>
            <p:cNvSpPr/>
            <p:nvPr/>
          </p:nvSpPr>
          <p:spPr>
            <a:xfrm>
              <a:off x="627580" y="610573"/>
              <a:ext cx="4160320" cy="870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管理员手册</a:t>
              </a:r>
            </a:p>
          </p:txBody>
        </p:sp>
        <p:sp>
          <p:nvSpPr>
            <p:cNvPr id="74" name="文本框 73">
              <a:extLst>
                <a:ext uri="{FF2B5EF4-FFF2-40B4-BE49-F238E27FC236}">
                  <a16:creationId xmlns="" xmlns:a16="http://schemas.microsoft.com/office/drawing/2014/main" id="{C0601041-19C0-498A-B75D-623D81BA7E13}"/>
                </a:ext>
              </a:extLst>
            </p:cNvPr>
            <p:cNvSpPr txBox="1"/>
            <p:nvPr/>
          </p:nvSpPr>
          <p:spPr>
            <a:xfrm>
              <a:off x="627579" y="1327681"/>
              <a:ext cx="4421499" cy="299313"/>
            </a:xfrm>
            <a:prstGeom prst="rect">
              <a:avLst/>
            </a:prstGeom>
            <a:noFill/>
          </p:spPr>
          <p:txBody>
            <a:bodyPr wrap="square" rtlCol="0">
              <a:spAutoFit/>
            </a:bodyPr>
            <a:lstStyle/>
            <a:p>
              <a:pPr>
                <a:lnSpc>
                  <a:spcPct val="150000"/>
                </a:lnSpc>
              </a:pPr>
              <a:endParaRPr lang="zh-CN" altLang="en-US" sz="1000" dirty="0">
                <a:solidFill>
                  <a:schemeClr val="tx1">
                    <a:lumMod val="75000"/>
                    <a:lumOff val="25000"/>
                  </a:schemeClr>
                </a:solidFill>
              </a:endParaRPr>
            </a:p>
          </p:txBody>
        </p:sp>
      </p:grpSp>
      <p:cxnSp>
        <p:nvCxnSpPr>
          <p:cNvPr id="75" name="直接连接符 74">
            <a:extLst>
              <a:ext uri="{FF2B5EF4-FFF2-40B4-BE49-F238E27FC236}">
                <a16:creationId xmlns="" xmlns:a16="http://schemas.microsoft.com/office/drawing/2014/main" id="{4F7CD1A8-0A3E-4322-BADD-8D34468C6AD5}"/>
              </a:ext>
            </a:extLst>
          </p:cNvPr>
          <p:cNvCxnSpPr/>
          <p:nvPr/>
        </p:nvCxnSpPr>
        <p:spPr>
          <a:xfrm>
            <a:off x="1528760" y="988647"/>
            <a:ext cx="1042194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5854" y="1296752"/>
            <a:ext cx="1686680" cy="369332"/>
          </a:xfrm>
          <a:prstGeom prst="rect">
            <a:avLst/>
          </a:prstGeom>
          <a:noFill/>
        </p:spPr>
        <p:txBody>
          <a:bodyPr wrap="none" rtlCol="0">
            <a:spAutoFit/>
          </a:bodyPr>
          <a:lstStyle/>
          <a:p>
            <a:r>
              <a:rPr lang="en-US" altLang="zh-CN" dirty="0" smtClean="0"/>
              <a:t>3</a:t>
            </a:r>
            <a:r>
              <a:rPr lang="zh-CN" altLang="en-US" dirty="0" smtClean="0"/>
              <a:t>、快捷键说明</a:t>
            </a:r>
            <a:endParaRPr lang="zh-CN" altLang="en-US" dirty="0"/>
          </a:p>
        </p:txBody>
      </p:sp>
      <p:sp>
        <p:nvSpPr>
          <p:cNvPr id="44" name="圆角矩形 43"/>
          <p:cNvSpPr/>
          <p:nvPr/>
        </p:nvSpPr>
        <p:spPr>
          <a:xfrm>
            <a:off x="3047758" y="1933669"/>
            <a:ext cx="798021" cy="6109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CTRL</a:t>
            </a:r>
            <a:endParaRPr lang="zh-CN" altLang="en-US" dirty="0"/>
          </a:p>
        </p:txBody>
      </p:sp>
      <p:sp>
        <p:nvSpPr>
          <p:cNvPr id="48" name="圆角矩形 47"/>
          <p:cNvSpPr/>
          <p:nvPr/>
        </p:nvSpPr>
        <p:spPr>
          <a:xfrm>
            <a:off x="4836257" y="1970997"/>
            <a:ext cx="757335" cy="591332"/>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a:t>
            </a:r>
            <a:endParaRPr lang="zh-CN" altLang="en-US" dirty="0">
              <a:solidFill>
                <a:schemeClr val="tx1"/>
              </a:solidFill>
            </a:endParaRPr>
          </a:p>
        </p:txBody>
      </p:sp>
      <p:sp>
        <p:nvSpPr>
          <p:cNvPr id="56" name="TextBox 55"/>
          <p:cNvSpPr txBox="1"/>
          <p:nvPr/>
        </p:nvSpPr>
        <p:spPr>
          <a:xfrm>
            <a:off x="4187744" y="1934265"/>
            <a:ext cx="413896" cy="646331"/>
          </a:xfrm>
          <a:prstGeom prst="rect">
            <a:avLst/>
          </a:prstGeom>
          <a:noFill/>
        </p:spPr>
        <p:txBody>
          <a:bodyPr wrap="none" rtlCol="0">
            <a:spAutoFit/>
          </a:bodyPr>
          <a:lstStyle/>
          <a:p>
            <a:r>
              <a:rPr lang="en-US" altLang="zh-CN" sz="3600" b="1" dirty="0" smtClean="0"/>
              <a:t>+</a:t>
            </a:r>
            <a:endParaRPr lang="zh-CN" altLang="en-US" sz="3600" b="1" dirty="0"/>
          </a:p>
        </p:txBody>
      </p:sp>
      <p:sp>
        <p:nvSpPr>
          <p:cNvPr id="24" name="圆角矩形 23"/>
          <p:cNvSpPr/>
          <p:nvPr/>
        </p:nvSpPr>
        <p:spPr>
          <a:xfrm>
            <a:off x="3047757" y="2887634"/>
            <a:ext cx="798021" cy="6109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CTRL</a:t>
            </a:r>
            <a:endParaRPr lang="zh-CN" altLang="en-US" dirty="0"/>
          </a:p>
        </p:txBody>
      </p:sp>
      <p:sp>
        <p:nvSpPr>
          <p:cNvPr id="25" name="圆角矩形 24"/>
          <p:cNvSpPr/>
          <p:nvPr/>
        </p:nvSpPr>
        <p:spPr>
          <a:xfrm>
            <a:off x="4836256" y="2924962"/>
            <a:ext cx="757335" cy="591332"/>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T</a:t>
            </a:r>
            <a:endParaRPr lang="zh-CN" altLang="en-US" dirty="0">
              <a:solidFill>
                <a:schemeClr val="tx1"/>
              </a:solidFill>
            </a:endParaRPr>
          </a:p>
        </p:txBody>
      </p:sp>
      <p:sp>
        <p:nvSpPr>
          <p:cNvPr id="26" name="TextBox 25"/>
          <p:cNvSpPr txBox="1"/>
          <p:nvPr/>
        </p:nvSpPr>
        <p:spPr>
          <a:xfrm>
            <a:off x="4187743" y="2888230"/>
            <a:ext cx="413896" cy="646331"/>
          </a:xfrm>
          <a:prstGeom prst="rect">
            <a:avLst/>
          </a:prstGeom>
          <a:noFill/>
        </p:spPr>
        <p:txBody>
          <a:bodyPr wrap="none" rtlCol="0">
            <a:spAutoFit/>
          </a:bodyPr>
          <a:lstStyle/>
          <a:p>
            <a:r>
              <a:rPr lang="en-US" altLang="zh-CN" sz="3600" b="1" dirty="0" smtClean="0"/>
              <a:t>+</a:t>
            </a:r>
            <a:endParaRPr lang="zh-CN" altLang="en-US" sz="3600" b="1" dirty="0"/>
          </a:p>
        </p:txBody>
      </p:sp>
      <p:sp>
        <p:nvSpPr>
          <p:cNvPr id="27" name="圆角矩形 26"/>
          <p:cNvSpPr/>
          <p:nvPr/>
        </p:nvSpPr>
        <p:spPr>
          <a:xfrm>
            <a:off x="3047756" y="3911937"/>
            <a:ext cx="798021" cy="6109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CTRL</a:t>
            </a:r>
            <a:endParaRPr lang="zh-CN" altLang="en-US" dirty="0"/>
          </a:p>
        </p:txBody>
      </p:sp>
      <p:sp>
        <p:nvSpPr>
          <p:cNvPr id="28" name="圆角矩形 27"/>
          <p:cNvSpPr/>
          <p:nvPr/>
        </p:nvSpPr>
        <p:spPr>
          <a:xfrm>
            <a:off x="4836255" y="3949265"/>
            <a:ext cx="757335" cy="591332"/>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F</a:t>
            </a:r>
            <a:endParaRPr lang="zh-CN" altLang="en-US" dirty="0">
              <a:solidFill>
                <a:schemeClr val="tx1"/>
              </a:solidFill>
            </a:endParaRPr>
          </a:p>
        </p:txBody>
      </p:sp>
      <p:sp>
        <p:nvSpPr>
          <p:cNvPr id="29" name="TextBox 28"/>
          <p:cNvSpPr txBox="1"/>
          <p:nvPr/>
        </p:nvSpPr>
        <p:spPr>
          <a:xfrm>
            <a:off x="4187742" y="3912533"/>
            <a:ext cx="413896" cy="646331"/>
          </a:xfrm>
          <a:prstGeom prst="rect">
            <a:avLst/>
          </a:prstGeom>
          <a:noFill/>
        </p:spPr>
        <p:txBody>
          <a:bodyPr wrap="none" rtlCol="0">
            <a:spAutoFit/>
          </a:bodyPr>
          <a:lstStyle/>
          <a:p>
            <a:r>
              <a:rPr lang="en-US" altLang="zh-CN" sz="3600" b="1" dirty="0" smtClean="0"/>
              <a:t>+</a:t>
            </a:r>
            <a:endParaRPr lang="zh-CN" altLang="en-US" sz="3600" b="1" dirty="0"/>
          </a:p>
        </p:txBody>
      </p:sp>
      <p:sp>
        <p:nvSpPr>
          <p:cNvPr id="30" name="圆角矩形 29"/>
          <p:cNvSpPr/>
          <p:nvPr/>
        </p:nvSpPr>
        <p:spPr>
          <a:xfrm>
            <a:off x="3047755" y="4914261"/>
            <a:ext cx="798021" cy="6109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CTRL</a:t>
            </a:r>
            <a:endParaRPr lang="zh-CN" altLang="en-US" dirty="0"/>
          </a:p>
        </p:txBody>
      </p:sp>
      <p:sp>
        <p:nvSpPr>
          <p:cNvPr id="31" name="圆角矩形 30"/>
          <p:cNvSpPr/>
          <p:nvPr/>
        </p:nvSpPr>
        <p:spPr>
          <a:xfrm>
            <a:off x="4836254" y="4951589"/>
            <a:ext cx="757335" cy="591332"/>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a:t>
            </a:r>
            <a:endParaRPr lang="zh-CN" altLang="en-US" dirty="0">
              <a:solidFill>
                <a:schemeClr val="tx1"/>
              </a:solidFill>
            </a:endParaRPr>
          </a:p>
        </p:txBody>
      </p:sp>
      <p:sp>
        <p:nvSpPr>
          <p:cNvPr id="32" name="TextBox 31"/>
          <p:cNvSpPr txBox="1"/>
          <p:nvPr/>
        </p:nvSpPr>
        <p:spPr>
          <a:xfrm>
            <a:off x="4187741" y="4914857"/>
            <a:ext cx="413896" cy="646331"/>
          </a:xfrm>
          <a:prstGeom prst="rect">
            <a:avLst/>
          </a:prstGeom>
          <a:noFill/>
        </p:spPr>
        <p:txBody>
          <a:bodyPr wrap="none" rtlCol="0">
            <a:spAutoFit/>
          </a:bodyPr>
          <a:lstStyle/>
          <a:p>
            <a:r>
              <a:rPr lang="en-US" altLang="zh-CN" sz="3600" b="1" dirty="0" smtClean="0"/>
              <a:t>+</a:t>
            </a:r>
            <a:endParaRPr lang="zh-CN" altLang="en-US" sz="3600" b="1" dirty="0"/>
          </a:p>
        </p:txBody>
      </p:sp>
      <p:sp>
        <p:nvSpPr>
          <p:cNvPr id="65" name="圆角矩形 64"/>
          <p:cNvSpPr/>
          <p:nvPr/>
        </p:nvSpPr>
        <p:spPr>
          <a:xfrm>
            <a:off x="3032306" y="6013204"/>
            <a:ext cx="1202002" cy="61692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ESC</a:t>
            </a:r>
            <a:endParaRPr lang="zh-CN" altLang="en-US" dirty="0"/>
          </a:p>
        </p:txBody>
      </p:sp>
      <p:sp>
        <p:nvSpPr>
          <p:cNvPr id="3" name="TextBox 2"/>
          <p:cNvSpPr txBox="1"/>
          <p:nvPr/>
        </p:nvSpPr>
        <p:spPr>
          <a:xfrm>
            <a:off x="6104548" y="2072764"/>
            <a:ext cx="3416320" cy="369332"/>
          </a:xfrm>
          <a:prstGeom prst="rect">
            <a:avLst/>
          </a:prstGeom>
          <a:noFill/>
        </p:spPr>
        <p:txBody>
          <a:bodyPr wrap="none" rtlCol="0">
            <a:spAutoFit/>
          </a:bodyPr>
          <a:lstStyle/>
          <a:p>
            <a:r>
              <a:rPr lang="zh-CN" altLang="en-US" dirty="0" smtClean="0"/>
              <a:t>删除当前音乐光标所指向的歌曲</a:t>
            </a:r>
            <a:endParaRPr lang="zh-CN" altLang="en-US" dirty="0"/>
          </a:p>
        </p:txBody>
      </p:sp>
      <p:sp>
        <p:nvSpPr>
          <p:cNvPr id="66" name="TextBox 65"/>
          <p:cNvSpPr txBox="1"/>
          <p:nvPr/>
        </p:nvSpPr>
        <p:spPr>
          <a:xfrm>
            <a:off x="6104548" y="2992366"/>
            <a:ext cx="4339650" cy="646331"/>
          </a:xfrm>
          <a:prstGeom prst="rect">
            <a:avLst/>
          </a:prstGeom>
          <a:noFill/>
        </p:spPr>
        <p:txBody>
          <a:bodyPr wrap="none" rtlCol="0">
            <a:spAutoFit/>
          </a:bodyPr>
          <a:lstStyle/>
          <a:p>
            <a:r>
              <a:rPr lang="zh-CN" altLang="en-US" dirty="0" smtClean="0"/>
              <a:t>刷新：包括分数的刷新以及退出搜索状态</a:t>
            </a:r>
            <a:endParaRPr lang="en-US" altLang="zh-CN" dirty="0" smtClean="0"/>
          </a:p>
          <a:p>
            <a:r>
              <a:rPr lang="en-US" altLang="zh-CN" dirty="0" smtClean="0"/>
              <a:t>             </a:t>
            </a:r>
            <a:r>
              <a:rPr lang="zh-CN" altLang="en-US" dirty="0" smtClean="0"/>
              <a:t>以及歌曲排行状态</a:t>
            </a:r>
            <a:endParaRPr lang="zh-CN" altLang="en-US" dirty="0"/>
          </a:p>
        </p:txBody>
      </p:sp>
      <p:sp>
        <p:nvSpPr>
          <p:cNvPr id="67" name="TextBox 66"/>
          <p:cNvSpPr txBox="1"/>
          <p:nvPr/>
        </p:nvSpPr>
        <p:spPr>
          <a:xfrm>
            <a:off x="6104548" y="4060265"/>
            <a:ext cx="4801314" cy="369332"/>
          </a:xfrm>
          <a:prstGeom prst="rect">
            <a:avLst/>
          </a:prstGeom>
          <a:noFill/>
        </p:spPr>
        <p:txBody>
          <a:bodyPr wrap="none" rtlCol="0">
            <a:spAutoFit/>
          </a:bodyPr>
          <a:lstStyle/>
          <a:p>
            <a:r>
              <a:rPr lang="zh-CN" altLang="en-US" dirty="0" smtClean="0"/>
              <a:t>查找，请根据右下角引导小窗的提示进行操作</a:t>
            </a:r>
            <a:endParaRPr lang="zh-CN" altLang="en-US" dirty="0"/>
          </a:p>
        </p:txBody>
      </p:sp>
      <p:sp>
        <p:nvSpPr>
          <p:cNvPr id="68" name="TextBox 67"/>
          <p:cNvSpPr txBox="1"/>
          <p:nvPr/>
        </p:nvSpPr>
        <p:spPr>
          <a:xfrm>
            <a:off x="6005691" y="5035087"/>
            <a:ext cx="6186309" cy="369332"/>
          </a:xfrm>
          <a:prstGeom prst="rect">
            <a:avLst/>
          </a:prstGeom>
          <a:noFill/>
        </p:spPr>
        <p:txBody>
          <a:bodyPr wrap="none" rtlCol="0">
            <a:spAutoFit/>
          </a:bodyPr>
          <a:lstStyle/>
          <a:p>
            <a:r>
              <a:rPr lang="zh-CN" altLang="en-US" dirty="0" smtClean="0"/>
              <a:t>保存：若进行过更改则会提示保存成功，未更改过无需保存</a:t>
            </a:r>
            <a:endParaRPr lang="zh-CN" altLang="en-US" dirty="0"/>
          </a:p>
        </p:txBody>
      </p:sp>
      <p:sp>
        <p:nvSpPr>
          <p:cNvPr id="69" name="TextBox 68"/>
          <p:cNvSpPr txBox="1"/>
          <p:nvPr/>
        </p:nvSpPr>
        <p:spPr>
          <a:xfrm>
            <a:off x="4935171" y="6145766"/>
            <a:ext cx="5955476" cy="369332"/>
          </a:xfrm>
          <a:prstGeom prst="rect">
            <a:avLst/>
          </a:prstGeom>
          <a:noFill/>
        </p:spPr>
        <p:txBody>
          <a:bodyPr wrap="none" rtlCol="0">
            <a:spAutoFit/>
          </a:bodyPr>
          <a:lstStyle/>
          <a:p>
            <a:r>
              <a:rPr lang="zh-CN" altLang="en-US" dirty="0" smtClean="0"/>
              <a:t>退出（注销），返回上一级，若有信息未保存会提示保存</a:t>
            </a:r>
            <a:endParaRPr lang="zh-CN" altLang="en-US" dirty="0"/>
          </a:p>
        </p:txBody>
      </p:sp>
    </p:spTree>
    <p:extLst>
      <p:ext uri="{BB962C8B-B14F-4D97-AF65-F5344CB8AC3E}">
        <p14:creationId xmlns:p14="http://schemas.microsoft.com/office/powerpoint/2010/main" val="33281885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组合 71">
            <a:extLst>
              <a:ext uri="{FF2B5EF4-FFF2-40B4-BE49-F238E27FC236}">
                <a16:creationId xmlns="" xmlns:a16="http://schemas.microsoft.com/office/drawing/2014/main" id="{7AF149FF-612D-4225-BF77-EC98FE3C9D4C}"/>
              </a:ext>
            </a:extLst>
          </p:cNvPr>
          <p:cNvGrpSpPr/>
          <p:nvPr/>
        </p:nvGrpSpPr>
        <p:grpSpPr>
          <a:xfrm>
            <a:off x="1402279" y="271539"/>
            <a:ext cx="5193798" cy="1016421"/>
            <a:chOff x="627579" y="610573"/>
            <a:chExt cx="4421499" cy="1016421"/>
          </a:xfrm>
        </p:grpSpPr>
        <p:sp>
          <p:nvSpPr>
            <p:cNvPr id="73" name="矩形 72">
              <a:extLst>
                <a:ext uri="{FF2B5EF4-FFF2-40B4-BE49-F238E27FC236}">
                  <a16:creationId xmlns="" xmlns:a16="http://schemas.microsoft.com/office/drawing/2014/main" id="{F22391BB-AE6E-45C6-87E0-E8FF4F5B6B23}"/>
                </a:ext>
              </a:extLst>
            </p:cNvPr>
            <p:cNvSpPr/>
            <p:nvPr/>
          </p:nvSpPr>
          <p:spPr>
            <a:xfrm>
              <a:off x="627580" y="610573"/>
              <a:ext cx="4160320" cy="870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a:solidFill>
                    <a:srgbClr val="79886C"/>
                  </a:solidFill>
                  <a:latin typeface="书体坊郭小语钢笔楷体" panose="02010601030101010101" pitchFamily="2" charset="-122"/>
                  <a:ea typeface="书体坊郭小语钢笔楷体" panose="02010601030101010101" pitchFamily="2" charset="-122"/>
                </a:rPr>
                <a:t>管理员手册</a:t>
              </a:r>
            </a:p>
          </p:txBody>
        </p:sp>
        <p:sp>
          <p:nvSpPr>
            <p:cNvPr id="74" name="文本框 73">
              <a:extLst>
                <a:ext uri="{FF2B5EF4-FFF2-40B4-BE49-F238E27FC236}">
                  <a16:creationId xmlns="" xmlns:a16="http://schemas.microsoft.com/office/drawing/2014/main" id="{C0601041-19C0-498A-B75D-623D81BA7E13}"/>
                </a:ext>
              </a:extLst>
            </p:cNvPr>
            <p:cNvSpPr txBox="1"/>
            <p:nvPr/>
          </p:nvSpPr>
          <p:spPr>
            <a:xfrm>
              <a:off x="627579" y="1327681"/>
              <a:ext cx="4421499" cy="299313"/>
            </a:xfrm>
            <a:prstGeom prst="rect">
              <a:avLst/>
            </a:prstGeom>
            <a:noFill/>
          </p:spPr>
          <p:txBody>
            <a:bodyPr wrap="square" rtlCol="0">
              <a:spAutoFit/>
            </a:bodyPr>
            <a:lstStyle/>
            <a:p>
              <a:pPr>
                <a:lnSpc>
                  <a:spcPct val="150000"/>
                </a:lnSpc>
              </a:pPr>
              <a:endParaRPr lang="zh-CN" altLang="en-US" sz="1000" dirty="0">
                <a:solidFill>
                  <a:schemeClr val="tx1">
                    <a:lumMod val="75000"/>
                    <a:lumOff val="25000"/>
                  </a:schemeClr>
                </a:solidFill>
              </a:endParaRPr>
            </a:p>
          </p:txBody>
        </p:sp>
      </p:grpSp>
      <p:cxnSp>
        <p:nvCxnSpPr>
          <p:cNvPr id="75" name="直接连接符 74">
            <a:extLst>
              <a:ext uri="{FF2B5EF4-FFF2-40B4-BE49-F238E27FC236}">
                <a16:creationId xmlns="" xmlns:a16="http://schemas.microsoft.com/office/drawing/2014/main" id="{4F7CD1A8-0A3E-4322-BADD-8D34468C6AD5}"/>
              </a:ext>
            </a:extLst>
          </p:cNvPr>
          <p:cNvCxnSpPr/>
          <p:nvPr/>
        </p:nvCxnSpPr>
        <p:spPr>
          <a:xfrm>
            <a:off x="1528760" y="988647"/>
            <a:ext cx="1042194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5854" y="1296752"/>
            <a:ext cx="1455848" cy="369332"/>
          </a:xfrm>
          <a:prstGeom prst="rect">
            <a:avLst/>
          </a:prstGeom>
          <a:noFill/>
        </p:spPr>
        <p:txBody>
          <a:bodyPr wrap="none" rtlCol="0">
            <a:spAutoFit/>
          </a:bodyPr>
          <a:lstStyle/>
          <a:p>
            <a:r>
              <a:rPr lang="en-US" altLang="zh-CN" dirty="0" smtClean="0"/>
              <a:t>3</a:t>
            </a:r>
            <a:r>
              <a:rPr lang="zh-CN" altLang="en-US" dirty="0" smtClean="0"/>
              <a:t>、功能说明</a:t>
            </a:r>
            <a:endParaRPr lang="zh-CN" altLang="en-US" dirty="0"/>
          </a:p>
        </p:txBody>
      </p:sp>
      <p:pic>
        <p:nvPicPr>
          <p:cNvPr id="3074" name="Picture 2" descr="C:\Users\HP\Desktop\新建文件夹\fun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2708" y="1832194"/>
            <a:ext cx="1638703" cy="470049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999178" y="1969449"/>
            <a:ext cx="6671122" cy="369332"/>
          </a:xfrm>
          <a:prstGeom prst="rect">
            <a:avLst/>
          </a:prstGeom>
          <a:noFill/>
        </p:spPr>
        <p:txBody>
          <a:bodyPr wrap="none" rtlCol="0">
            <a:spAutoFit/>
          </a:bodyPr>
          <a:lstStyle/>
          <a:p>
            <a:r>
              <a:rPr lang="zh-CN" altLang="en-US" dirty="0" smtClean="0"/>
              <a:t>就是从</a:t>
            </a:r>
            <a:r>
              <a:rPr lang="en-US" altLang="zh-CN" dirty="0" smtClean="0"/>
              <a:t>txt</a:t>
            </a:r>
            <a:r>
              <a:rPr lang="zh-CN" altLang="en-US" dirty="0" smtClean="0"/>
              <a:t>文件批量导入歌曲的意思，请注意每条歌曲信息的格式</a:t>
            </a:r>
            <a:endParaRPr lang="zh-CN" altLang="en-US" dirty="0"/>
          </a:p>
        </p:txBody>
      </p:sp>
      <p:sp>
        <p:nvSpPr>
          <p:cNvPr id="33" name="TextBox 32"/>
          <p:cNvSpPr txBox="1"/>
          <p:nvPr/>
        </p:nvSpPr>
        <p:spPr>
          <a:xfrm>
            <a:off x="3999178" y="2705100"/>
            <a:ext cx="2492990" cy="369332"/>
          </a:xfrm>
          <a:prstGeom prst="rect">
            <a:avLst/>
          </a:prstGeom>
          <a:noFill/>
        </p:spPr>
        <p:txBody>
          <a:bodyPr wrap="none" rtlCol="0">
            <a:spAutoFit/>
          </a:bodyPr>
          <a:lstStyle/>
          <a:p>
            <a:r>
              <a:rPr lang="zh-CN" altLang="en-US" dirty="0" smtClean="0"/>
              <a:t>根据评分大小降序排列</a:t>
            </a:r>
            <a:endParaRPr lang="zh-CN" altLang="en-US" dirty="0"/>
          </a:p>
        </p:txBody>
      </p:sp>
      <p:sp>
        <p:nvSpPr>
          <p:cNvPr id="34" name="TextBox 33"/>
          <p:cNvSpPr txBox="1"/>
          <p:nvPr/>
        </p:nvSpPr>
        <p:spPr>
          <a:xfrm>
            <a:off x="3999178" y="3376246"/>
            <a:ext cx="4359463" cy="369332"/>
          </a:xfrm>
          <a:prstGeom prst="rect">
            <a:avLst/>
          </a:prstGeom>
          <a:noFill/>
        </p:spPr>
        <p:txBody>
          <a:bodyPr wrap="none" rtlCol="0">
            <a:spAutoFit/>
          </a:bodyPr>
          <a:lstStyle/>
          <a:p>
            <a:r>
              <a:rPr lang="zh-CN" altLang="en-US" dirty="0" smtClean="0"/>
              <a:t>将</a:t>
            </a:r>
            <a:r>
              <a:rPr lang="en-US" altLang="zh-CN" dirty="0" smtClean="0"/>
              <a:t>hotmusic.txt</a:t>
            </a:r>
            <a:r>
              <a:rPr lang="zh-CN" altLang="en-US" dirty="0" smtClean="0"/>
              <a:t>中的热门歌曲推送给客户端</a:t>
            </a:r>
            <a:endParaRPr lang="zh-CN" altLang="en-US" dirty="0"/>
          </a:p>
        </p:txBody>
      </p:sp>
      <p:sp>
        <p:nvSpPr>
          <p:cNvPr id="35" name="TextBox 34"/>
          <p:cNvSpPr txBox="1"/>
          <p:nvPr/>
        </p:nvSpPr>
        <p:spPr>
          <a:xfrm>
            <a:off x="3999178" y="4088423"/>
            <a:ext cx="2031325" cy="369332"/>
          </a:xfrm>
          <a:prstGeom prst="rect">
            <a:avLst/>
          </a:prstGeom>
          <a:noFill/>
        </p:spPr>
        <p:txBody>
          <a:bodyPr wrap="none" rtlCol="0">
            <a:spAutoFit/>
          </a:bodyPr>
          <a:lstStyle/>
          <a:p>
            <a:r>
              <a:rPr lang="zh-CN" altLang="en-US" dirty="0" smtClean="0"/>
              <a:t>添加单首歌曲信息</a:t>
            </a:r>
            <a:endParaRPr lang="zh-CN" altLang="en-US" dirty="0"/>
          </a:p>
        </p:txBody>
      </p:sp>
      <p:sp>
        <p:nvSpPr>
          <p:cNvPr id="36" name="TextBox 35"/>
          <p:cNvSpPr txBox="1"/>
          <p:nvPr/>
        </p:nvSpPr>
        <p:spPr>
          <a:xfrm>
            <a:off x="3999178" y="4744969"/>
            <a:ext cx="2031325" cy="369332"/>
          </a:xfrm>
          <a:prstGeom prst="rect">
            <a:avLst/>
          </a:prstGeom>
          <a:noFill/>
        </p:spPr>
        <p:txBody>
          <a:bodyPr wrap="none" rtlCol="0">
            <a:spAutoFit/>
          </a:bodyPr>
          <a:lstStyle/>
          <a:p>
            <a:r>
              <a:rPr lang="zh-CN" altLang="en-US" dirty="0" smtClean="0"/>
              <a:t>添加单首歌曲信息</a:t>
            </a:r>
            <a:endParaRPr lang="zh-CN" altLang="en-US" dirty="0"/>
          </a:p>
        </p:txBody>
      </p:sp>
      <p:sp>
        <p:nvSpPr>
          <p:cNvPr id="37" name="TextBox 36"/>
          <p:cNvSpPr txBox="1"/>
          <p:nvPr/>
        </p:nvSpPr>
        <p:spPr>
          <a:xfrm>
            <a:off x="3999178" y="5392616"/>
            <a:ext cx="7340471" cy="369332"/>
          </a:xfrm>
          <a:prstGeom prst="rect">
            <a:avLst/>
          </a:prstGeom>
          <a:noFill/>
        </p:spPr>
        <p:txBody>
          <a:bodyPr wrap="none" rtlCol="0">
            <a:spAutoFit/>
          </a:bodyPr>
          <a:lstStyle/>
          <a:p>
            <a:r>
              <a:rPr lang="zh-CN" altLang="en-US" dirty="0" smtClean="0"/>
              <a:t>可根据歌手或歌曲（或其缩写）进行查找，也可使用快捷键触发该功能</a:t>
            </a:r>
            <a:endParaRPr lang="zh-CN" altLang="en-US" dirty="0"/>
          </a:p>
        </p:txBody>
      </p:sp>
      <p:sp>
        <p:nvSpPr>
          <p:cNvPr id="38" name="TextBox 37"/>
          <p:cNvSpPr txBox="1"/>
          <p:nvPr/>
        </p:nvSpPr>
        <p:spPr>
          <a:xfrm>
            <a:off x="3999178" y="6052038"/>
            <a:ext cx="4930709" cy="369332"/>
          </a:xfrm>
          <a:prstGeom prst="rect">
            <a:avLst/>
          </a:prstGeom>
          <a:noFill/>
        </p:spPr>
        <p:txBody>
          <a:bodyPr wrap="none" rtlCol="0">
            <a:spAutoFit/>
          </a:bodyPr>
          <a:lstStyle/>
          <a:p>
            <a:r>
              <a:rPr lang="zh-CN" altLang="en-US" dirty="0" smtClean="0"/>
              <a:t>包括默认保存以及另存为</a:t>
            </a:r>
            <a:r>
              <a:rPr lang="en-US" altLang="zh-CN" dirty="0" smtClean="0"/>
              <a:t>(CTRL+S</a:t>
            </a:r>
            <a:r>
              <a:rPr lang="zh-CN" altLang="en-US" dirty="0" smtClean="0"/>
              <a:t>仅仅只是保存</a:t>
            </a:r>
            <a:r>
              <a:rPr lang="en-US" altLang="zh-CN" dirty="0" smtClean="0"/>
              <a:t>)</a:t>
            </a:r>
            <a:endParaRPr lang="zh-CN" altLang="en-US" dirty="0"/>
          </a:p>
        </p:txBody>
      </p:sp>
    </p:spTree>
    <p:extLst>
      <p:ext uri="{BB962C8B-B14F-4D97-AF65-F5344CB8AC3E}">
        <p14:creationId xmlns:p14="http://schemas.microsoft.com/office/powerpoint/2010/main" val="19591649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2CFC0DF1-3BD7-46FE-9BAC-200D0E40856E}"/>
              </a:ext>
            </a:extLst>
          </p:cNvPr>
          <p:cNvSpPr/>
          <p:nvPr/>
        </p:nvSpPr>
        <p:spPr>
          <a:xfrm>
            <a:off x="1621375" y="1653125"/>
            <a:ext cx="3719665" cy="34501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9900" b="1" dirty="0" smtClean="0">
                <a:solidFill>
                  <a:srgbClr val="79886C"/>
                </a:solidFill>
                <a:latin typeface="书体坊郭小语钢笔楷体" panose="02010601030101010101" pitchFamily="2" charset="-122"/>
                <a:ea typeface="书体坊郭小语钢笔楷体" panose="02010601030101010101" pitchFamily="2" charset="-122"/>
              </a:rPr>
              <a:t>02</a:t>
            </a:r>
            <a:endParaRPr lang="zh-CN" altLang="en-US" sz="19900" b="1" dirty="0">
              <a:solidFill>
                <a:srgbClr val="79886C"/>
              </a:solidFill>
              <a:latin typeface="书体坊郭小语钢笔楷体" panose="02010601030101010101" pitchFamily="2" charset="-122"/>
              <a:ea typeface="书体坊郭小语钢笔楷体" panose="02010601030101010101" pitchFamily="2" charset="-122"/>
            </a:endParaRPr>
          </a:p>
        </p:txBody>
      </p:sp>
      <p:grpSp>
        <p:nvGrpSpPr>
          <p:cNvPr id="8" name="组合 7">
            <a:extLst>
              <a:ext uri="{FF2B5EF4-FFF2-40B4-BE49-F238E27FC236}">
                <a16:creationId xmlns="" xmlns:a16="http://schemas.microsoft.com/office/drawing/2014/main" id="{7EC22192-9A57-4389-8444-46A6523791F3}"/>
              </a:ext>
            </a:extLst>
          </p:cNvPr>
          <p:cNvGrpSpPr/>
          <p:nvPr/>
        </p:nvGrpSpPr>
        <p:grpSpPr>
          <a:xfrm>
            <a:off x="5341040" y="2744081"/>
            <a:ext cx="3390790" cy="984885"/>
            <a:chOff x="6017489" y="3616932"/>
            <a:chExt cx="3390790" cy="984885"/>
          </a:xfrm>
        </p:grpSpPr>
        <p:sp>
          <p:nvSpPr>
            <p:cNvPr id="3" name="文本框 2">
              <a:extLst>
                <a:ext uri="{FF2B5EF4-FFF2-40B4-BE49-F238E27FC236}">
                  <a16:creationId xmlns="" xmlns:a16="http://schemas.microsoft.com/office/drawing/2014/main" id="{9138BC60-274D-4062-9FF4-4F610A8A26B7}"/>
                </a:ext>
              </a:extLst>
            </p:cNvPr>
            <p:cNvSpPr txBox="1"/>
            <p:nvPr/>
          </p:nvSpPr>
          <p:spPr>
            <a:xfrm>
              <a:off x="6096000" y="3616932"/>
              <a:ext cx="2625477" cy="584775"/>
            </a:xfrm>
            <a:prstGeom prst="rect">
              <a:avLst/>
            </a:prstGeom>
            <a:noFill/>
          </p:spPr>
          <p:txBody>
            <a:bodyPr wrap="square" rtlCol="0">
              <a:spAutoFit/>
            </a:bodyPr>
            <a:lstStyle/>
            <a:p>
              <a:r>
                <a:rPr lang="zh-CN" altLang="en-US" sz="3200" dirty="0" smtClean="0">
                  <a:solidFill>
                    <a:schemeClr val="tx1">
                      <a:lumMod val="75000"/>
                      <a:lumOff val="25000"/>
                    </a:schemeClr>
                  </a:solidFill>
                </a:rPr>
                <a:t>用户手册</a:t>
              </a:r>
              <a:endParaRPr lang="zh-CN" altLang="en-US" sz="3200" dirty="0">
                <a:solidFill>
                  <a:schemeClr val="tx1">
                    <a:lumMod val="75000"/>
                    <a:lumOff val="25000"/>
                  </a:schemeClr>
                </a:solidFill>
              </a:endParaRPr>
            </a:p>
          </p:txBody>
        </p:sp>
        <p:sp>
          <p:nvSpPr>
            <p:cNvPr id="4" name="文本框 3">
              <a:extLst>
                <a:ext uri="{FF2B5EF4-FFF2-40B4-BE49-F238E27FC236}">
                  <a16:creationId xmlns="" xmlns:a16="http://schemas.microsoft.com/office/drawing/2014/main" id="{12FBEA3A-2F1B-479D-BFA3-6E31D2E6E560}"/>
                </a:ext>
              </a:extLst>
            </p:cNvPr>
            <p:cNvSpPr txBox="1"/>
            <p:nvPr/>
          </p:nvSpPr>
          <p:spPr>
            <a:xfrm>
              <a:off x="6017489" y="4201707"/>
              <a:ext cx="3390790" cy="400110"/>
            </a:xfrm>
            <a:prstGeom prst="rect">
              <a:avLst/>
            </a:prstGeom>
            <a:noFill/>
          </p:spPr>
          <p:txBody>
            <a:bodyPr wrap="square" rtlCol="0">
              <a:spAutoFit/>
            </a:bodyPr>
            <a:lstStyle/>
            <a:p>
              <a:endParaRPr lang="zh-CN" altLang="en-US" sz="2000" dirty="0">
                <a:solidFill>
                  <a:schemeClr val="tx1">
                    <a:lumMod val="75000"/>
                    <a:lumOff val="25000"/>
                  </a:schemeClr>
                </a:solidFill>
                <a:latin typeface="书体坊郭小语钢笔楷体" panose="02010601030101010101" pitchFamily="2" charset="-122"/>
                <a:ea typeface="书体坊郭小语钢笔楷体" panose="02010601030101010101" pitchFamily="2" charset="-122"/>
              </a:endParaRPr>
            </a:p>
          </p:txBody>
        </p:sp>
      </p:grpSp>
      <p:cxnSp>
        <p:nvCxnSpPr>
          <p:cNvPr id="10" name="直接连接符 9">
            <a:extLst>
              <a:ext uri="{FF2B5EF4-FFF2-40B4-BE49-F238E27FC236}">
                <a16:creationId xmlns="" xmlns:a16="http://schemas.microsoft.com/office/drawing/2014/main" id="{D2A556D5-E1BF-4090-8DB2-E7FDB6F49EE6}"/>
              </a:ext>
            </a:extLst>
          </p:cNvPr>
          <p:cNvCxnSpPr/>
          <p:nvPr/>
        </p:nvCxnSpPr>
        <p:spPr>
          <a:xfrm>
            <a:off x="5341040" y="3303729"/>
            <a:ext cx="5695260"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4297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组合 71">
            <a:extLst>
              <a:ext uri="{FF2B5EF4-FFF2-40B4-BE49-F238E27FC236}">
                <a16:creationId xmlns="" xmlns:a16="http://schemas.microsoft.com/office/drawing/2014/main" id="{7AF149FF-612D-4225-BF77-EC98FE3C9D4C}"/>
              </a:ext>
            </a:extLst>
          </p:cNvPr>
          <p:cNvGrpSpPr/>
          <p:nvPr/>
        </p:nvGrpSpPr>
        <p:grpSpPr>
          <a:xfrm>
            <a:off x="1402279" y="271539"/>
            <a:ext cx="5193798" cy="1016421"/>
            <a:chOff x="627579" y="610573"/>
            <a:chExt cx="4421499" cy="1016421"/>
          </a:xfrm>
        </p:grpSpPr>
        <p:sp>
          <p:nvSpPr>
            <p:cNvPr id="73" name="矩形 72">
              <a:extLst>
                <a:ext uri="{FF2B5EF4-FFF2-40B4-BE49-F238E27FC236}">
                  <a16:creationId xmlns="" xmlns:a16="http://schemas.microsoft.com/office/drawing/2014/main" id="{F22391BB-AE6E-45C6-87E0-E8FF4F5B6B23}"/>
                </a:ext>
              </a:extLst>
            </p:cNvPr>
            <p:cNvSpPr/>
            <p:nvPr/>
          </p:nvSpPr>
          <p:spPr>
            <a:xfrm>
              <a:off x="627580" y="610573"/>
              <a:ext cx="4160320" cy="870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smtClean="0">
                  <a:solidFill>
                    <a:srgbClr val="79886C"/>
                  </a:solidFill>
                  <a:latin typeface="书体坊郭小语钢笔楷体" panose="02010601030101010101" pitchFamily="2" charset="-122"/>
                  <a:ea typeface="书体坊郭小语钢笔楷体" panose="02010601030101010101" pitchFamily="2" charset="-122"/>
                </a:rPr>
                <a:t>用户手册</a:t>
              </a:r>
              <a:endParaRPr lang="zh-CN" altLang="en-US" sz="3600" dirty="0">
                <a:solidFill>
                  <a:srgbClr val="79886C"/>
                </a:solidFill>
                <a:latin typeface="书体坊郭小语钢笔楷体" panose="02010601030101010101" pitchFamily="2" charset="-122"/>
                <a:ea typeface="书体坊郭小语钢笔楷体" panose="02010601030101010101" pitchFamily="2" charset="-122"/>
              </a:endParaRPr>
            </a:p>
          </p:txBody>
        </p:sp>
        <p:sp>
          <p:nvSpPr>
            <p:cNvPr id="74" name="文本框 73">
              <a:extLst>
                <a:ext uri="{FF2B5EF4-FFF2-40B4-BE49-F238E27FC236}">
                  <a16:creationId xmlns="" xmlns:a16="http://schemas.microsoft.com/office/drawing/2014/main" id="{C0601041-19C0-498A-B75D-623D81BA7E13}"/>
                </a:ext>
              </a:extLst>
            </p:cNvPr>
            <p:cNvSpPr txBox="1"/>
            <p:nvPr/>
          </p:nvSpPr>
          <p:spPr>
            <a:xfrm>
              <a:off x="627579" y="1327681"/>
              <a:ext cx="4421499" cy="299313"/>
            </a:xfrm>
            <a:prstGeom prst="rect">
              <a:avLst/>
            </a:prstGeom>
            <a:noFill/>
          </p:spPr>
          <p:txBody>
            <a:bodyPr wrap="square" rtlCol="0">
              <a:spAutoFit/>
            </a:bodyPr>
            <a:lstStyle/>
            <a:p>
              <a:pPr>
                <a:lnSpc>
                  <a:spcPct val="150000"/>
                </a:lnSpc>
              </a:pPr>
              <a:endParaRPr lang="zh-CN" altLang="en-US" sz="1000" dirty="0">
                <a:solidFill>
                  <a:schemeClr val="tx1">
                    <a:lumMod val="75000"/>
                    <a:lumOff val="25000"/>
                  </a:schemeClr>
                </a:solidFill>
              </a:endParaRPr>
            </a:p>
          </p:txBody>
        </p:sp>
      </p:grpSp>
      <p:cxnSp>
        <p:nvCxnSpPr>
          <p:cNvPr id="75" name="直接连接符 74">
            <a:extLst>
              <a:ext uri="{FF2B5EF4-FFF2-40B4-BE49-F238E27FC236}">
                <a16:creationId xmlns="" xmlns:a16="http://schemas.microsoft.com/office/drawing/2014/main" id="{4F7CD1A8-0A3E-4322-BADD-8D34468C6AD5}"/>
              </a:ext>
            </a:extLst>
          </p:cNvPr>
          <p:cNvCxnSpPr/>
          <p:nvPr/>
        </p:nvCxnSpPr>
        <p:spPr>
          <a:xfrm>
            <a:off x="1528760" y="988647"/>
            <a:ext cx="1042194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5854" y="1296752"/>
            <a:ext cx="8763938" cy="1200329"/>
          </a:xfrm>
          <a:prstGeom prst="rect">
            <a:avLst/>
          </a:prstGeom>
          <a:noFill/>
        </p:spPr>
        <p:txBody>
          <a:bodyPr wrap="none" rtlCol="0">
            <a:spAutoFit/>
          </a:bodyPr>
          <a:lstStyle/>
          <a:p>
            <a:r>
              <a:rPr lang="en-US" altLang="zh-CN" dirty="0"/>
              <a:t>1</a:t>
            </a:r>
            <a:r>
              <a:rPr lang="zh-CN" altLang="en-US" dirty="0" smtClean="0"/>
              <a:t>、用户在进入前必须输入服务端的</a:t>
            </a:r>
            <a:r>
              <a:rPr lang="en-US" altLang="zh-CN" dirty="0" err="1" smtClean="0"/>
              <a:t>ip</a:t>
            </a:r>
            <a:endParaRPr lang="en-US" altLang="zh-CN" dirty="0" smtClean="0"/>
          </a:p>
          <a:p>
            <a:r>
              <a:rPr lang="en-US" altLang="zh-CN" dirty="0" smtClean="0"/>
              <a:t>      </a:t>
            </a:r>
            <a:r>
              <a:rPr lang="zh-CN" altLang="en-US" dirty="0" smtClean="0"/>
              <a:t>如图，如果服务端和客户端都在本地</a:t>
            </a:r>
            <a:endParaRPr lang="en-US" altLang="zh-CN" dirty="0" smtClean="0"/>
          </a:p>
          <a:p>
            <a:r>
              <a:rPr lang="en-US" altLang="zh-CN" dirty="0" smtClean="0"/>
              <a:t>      </a:t>
            </a:r>
            <a:r>
              <a:rPr lang="zh-CN" altLang="en-US" dirty="0" smtClean="0"/>
              <a:t>运行，则可以用</a:t>
            </a:r>
            <a:r>
              <a:rPr lang="en-US" altLang="zh-CN" dirty="0" smtClean="0"/>
              <a:t>127.0.0.1</a:t>
            </a:r>
            <a:r>
              <a:rPr lang="zh-CN" altLang="en-US" dirty="0" smtClean="0"/>
              <a:t>，否则请先和管理员联系，或者偷偷打开管理员的电脑在</a:t>
            </a:r>
            <a:endParaRPr lang="en-US" altLang="zh-CN" dirty="0" smtClean="0"/>
          </a:p>
          <a:p>
            <a:r>
              <a:rPr lang="en-US" altLang="zh-CN" dirty="0" smtClean="0"/>
              <a:t>      cmd.exe</a:t>
            </a:r>
            <a:r>
              <a:rPr lang="zh-CN" altLang="en-US" dirty="0" smtClean="0"/>
              <a:t>里输入</a:t>
            </a:r>
            <a:r>
              <a:rPr lang="en-US" altLang="zh-CN" dirty="0" err="1" smtClean="0"/>
              <a:t>ipconfig</a:t>
            </a:r>
            <a:r>
              <a:rPr lang="zh-CN" altLang="en-US" dirty="0" smtClean="0"/>
              <a:t>，并找到对应的</a:t>
            </a:r>
            <a:r>
              <a:rPr lang="en-US" altLang="zh-CN" dirty="0" smtClean="0"/>
              <a:t>IPv4</a:t>
            </a:r>
            <a:r>
              <a:rPr lang="zh-CN" altLang="en-US" dirty="0" smtClean="0"/>
              <a:t>地址，然后输入</a:t>
            </a:r>
            <a:endParaRPr lang="zh-CN" altLang="en-US" dirty="0"/>
          </a:p>
        </p:txBody>
      </p:sp>
      <p:pic>
        <p:nvPicPr>
          <p:cNvPr id="4098" name="Picture 2" descr="C:\Users\HP\Desktop\新建文件夹\QQ截图2019040820592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1164" y="1142020"/>
            <a:ext cx="4147190" cy="78392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HP\Desktop\新建文件夹\QQ截图2019040821025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5016" y="2566377"/>
            <a:ext cx="5607208" cy="158359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1906608" y="4396126"/>
            <a:ext cx="3586238" cy="369332"/>
          </a:xfrm>
          <a:prstGeom prst="rect">
            <a:avLst/>
          </a:prstGeom>
          <a:noFill/>
        </p:spPr>
        <p:txBody>
          <a:bodyPr wrap="none" rtlCol="0">
            <a:spAutoFit/>
          </a:bodyPr>
          <a:lstStyle/>
          <a:p>
            <a:r>
              <a:rPr lang="en-US" altLang="zh-CN" dirty="0" smtClean="0"/>
              <a:t>2</a:t>
            </a:r>
            <a:r>
              <a:rPr lang="zh-CN" altLang="en-US" dirty="0" smtClean="0"/>
              <a:t>、基础按键说明： （同管理员）</a:t>
            </a:r>
            <a:endParaRPr lang="zh-CN" altLang="en-US" dirty="0"/>
          </a:p>
        </p:txBody>
      </p:sp>
      <p:sp>
        <p:nvSpPr>
          <p:cNvPr id="22" name="圆角矩形 21"/>
          <p:cNvSpPr/>
          <p:nvPr/>
        </p:nvSpPr>
        <p:spPr>
          <a:xfrm>
            <a:off x="9152014" y="4958640"/>
            <a:ext cx="615461" cy="536331"/>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UP</a:t>
            </a:r>
            <a:endParaRPr lang="zh-CN" altLang="en-US" dirty="0">
              <a:solidFill>
                <a:schemeClr val="tx1"/>
              </a:solidFill>
            </a:endParaRPr>
          </a:p>
        </p:txBody>
      </p:sp>
      <p:sp>
        <p:nvSpPr>
          <p:cNvPr id="23" name="圆角矩形 22"/>
          <p:cNvSpPr/>
          <p:nvPr/>
        </p:nvSpPr>
        <p:spPr>
          <a:xfrm>
            <a:off x="9152014" y="5638579"/>
            <a:ext cx="682869" cy="536331"/>
          </a:xfrm>
          <a:prstGeom prst="roundRect">
            <a:avLst/>
          </a:prstGeom>
          <a:solidFill>
            <a:srgbClr val="92D14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b="1" dirty="0" smtClean="0">
                <a:solidFill>
                  <a:schemeClr val="tx1"/>
                </a:solidFill>
              </a:rPr>
              <a:t>DOWN</a:t>
            </a:r>
            <a:endParaRPr lang="zh-CN" altLang="en-US" sz="1050" b="1" dirty="0">
              <a:solidFill>
                <a:schemeClr val="tx1"/>
              </a:solidFill>
            </a:endParaRPr>
          </a:p>
        </p:txBody>
      </p:sp>
      <p:sp>
        <p:nvSpPr>
          <p:cNvPr id="24" name="圆角矩形 23"/>
          <p:cNvSpPr/>
          <p:nvPr/>
        </p:nvSpPr>
        <p:spPr>
          <a:xfrm>
            <a:off x="4078688" y="5055356"/>
            <a:ext cx="2022231" cy="879231"/>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ENTER</a:t>
            </a:r>
            <a:endParaRPr lang="zh-CN" altLang="en-US" dirty="0"/>
          </a:p>
        </p:txBody>
      </p:sp>
      <p:sp>
        <p:nvSpPr>
          <p:cNvPr id="25" name="圆角矩形 24"/>
          <p:cNvSpPr/>
          <p:nvPr/>
        </p:nvSpPr>
        <p:spPr>
          <a:xfrm>
            <a:off x="10066414" y="5647371"/>
            <a:ext cx="615461" cy="536331"/>
          </a:xfrm>
          <a:prstGeom prst="roundRect">
            <a:avLst/>
          </a:prstGeom>
          <a:solidFill>
            <a:srgbClr val="92D14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rgbClr val="002060"/>
                </a:solidFill>
              </a:rPr>
              <a:t>RIGHT</a:t>
            </a:r>
            <a:endParaRPr lang="zh-CN" altLang="en-US" sz="1100" b="1" dirty="0">
              <a:solidFill>
                <a:srgbClr val="002060"/>
              </a:solidFill>
            </a:endParaRPr>
          </a:p>
        </p:txBody>
      </p:sp>
      <p:sp>
        <p:nvSpPr>
          <p:cNvPr id="26" name="圆角矩形 25"/>
          <p:cNvSpPr/>
          <p:nvPr/>
        </p:nvSpPr>
        <p:spPr>
          <a:xfrm>
            <a:off x="8249336" y="5638578"/>
            <a:ext cx="615461" cy="536331"/>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rgbClr val="002060"/>
                </a:solidFill>
              </a:rPr>
              <a:t>LEFT</a:t>
            </a:r>
            <a:endParaRPr lang="zh-CN" altLang="en-US" sz="1200" b="1" dirty="0">
              <a:solidFill>
                <a:srgbClr val="002060"/>
              </a:solidFill>
            </a:endParaRPr>
          </a:p>
        </p:txBody>
      </p:sp>
      <p:grpSp>
        <p:nvGrpSpPr>
          <p:cNvPr id="3" name="组合 2"/>
          <p:cNvGrpSpPr/>
          <p:nvPr/>
        </p:nvGrpSpPr>
        <p:grpSpPr>
          <a:xfrm>
            <a:off x="984818" y="4947498"/>
            <a:ext cx="2470559" cy="1707198"/>
            <a:chOff x="2927561" y="4928061"/>
            <a:chExt cx="2998375" cy="2061877"/>
          </a:xfrm>
        </p:grpSpPr>
        <p:sp>
          <p:nvSpPr>
            <p:cNvPr id="18" name="圆角矩形 17"/>
            <p:cNvSpPr/>
            <p:nvPr/>
          </p:nvSpPr>
          <p:spPr>
            <a:xfrm>
              <a:off x="3214112" y="5326673"/>
              <a:ext cx="615461" cy="536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Q</a:t>
              </a:r>
              <a:endParaRPr lang="zh-CN" altLang="en-US" dirty="0"/>
            </a:p>
          </p:txBody>
        </p:sp>
        <p:sp>
          <p:nvSpPr>
            <p:cNvPr id="19" name="圆角矩形 18"/>
            <p:cNvSpPr/>
            <p:nvPr/>
          </p:nvSpPr>
          <p:spPr>
            <a:xfrm>
              <a:off x="4125581" y="5326672"/>
              <a:ext cx="615461" cy="536331"/>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W</a:t>
              </a:r>
              <a:endParaRPr lang="zh-CN" altLang="en-US" dirty="0"/>
            </a:p>
          </p:txBody>
        </p:sp>
        <p:sp>
          <p:nvSpPr>
            <p:cNvPr id="20" name="圆角矩形 19"/>
            <p:cNvSpPr/>
            <p:nvPr/>
          </p:nvSpPr>
          <p:spPr>
            <a:xfrm>
              <a:off x="5048773" y="5326673"/>
              <a:ext cx="615461" cy="536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E</a:t>
              </a:r>
              <a:endParaRPr lang="zh-CN" altLang="en-US" dirty="0"/>
            </a:p>
          </p:txBody>
        </p:sp>
        <p:sp>
          <p:nvSpPr>
            <p:cNvPr id="21" name="圆角矩形 20"/>
            <p:cNvSpPr/>
            <p:nvPr/>
          </p:nvSpPr>
          <p:spPr>
            <a:xfrm>
              <a:off x="4298495" y="6011007"/>
              <a:ext cx="615461" cy="536331"/>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a:t>
              </a:r>
              <a:endParaRPr lang="zh-CN" altLang="en-US" dirty="0"/>
            </a:p>
          </p:txBody>
        </p:sp>
        <p:sp>
          <p:nvSpPr>
            <p:cNvPr id="27" name="TextBox 26"/>
            <p:cNvSpPr txBox="1"/>
            <p:nvPr/>
          </p:nvSpPr>
          <p:spPr>
            <a:xfrm>
              <a:off x="5048773" y="4928061"/>
              <a:ext cx="877163" cy="369332"/>
            </a:xfrm>
            <a:prstGeom prst="rect">
              <a:avLst/>
            </a:prstGeom>
            <a:noFill/>
          </p:spPr>
          <p:txBody>
            <a:bodyPr wrap="none" rtlCol="0">
              <a:spAutoFit/>
            </a:bodyPr>
            <a:lstStyle/>
            <a:p>
              <a:r>
                <a:rPr lang="zh-CN" altLang="en-US" dirty="0" smtClean="0"/>
                <a:t>下一</a:t>
              </a:r>
              <a:r>
                <a:rPr lang="zh-CN" altLang="en-US" dirty="0"/>
                <a:t>页</a:t>
              </a:r>
            </a:p>
          </p:txBody>
        </p:sp>
        <p:sp>
          <p:nvSpPr>
            <p:cNvPr id="28" name="TextBox 27"/>
            <p:cNvSpPr txBox="1"/>
            <p:nvPr/>
          </p:nvSpPr>
          <p:spPr>
            <a:xfrm>
              <a:off x="2927561" y="4951535"/>
              <a:ext cx="877163" cy="369332"/>
            </a:xfrm>
            <a:prstGeom prst="rect">
              <a:avLst/>
            </a:prstGeom>
            <a:noFill/>
          </p:spPr>
          <p:txBody>
            <a:bodyPr wrap="none" rtlCol="0">
              <a:spAutoFit/>
            </a:bodyPr>
            <a:lstStyle/>
            <a:p>
              <a:r>
                <a:rPr lang="zh-CN" altLang="en-US" dirty="0"/>
                <a:t>上一页</a:t>
              </a:r>
            </a:p>
          </p:txBody>
        </p:sp>
        <p:sp>
          <p:nvSpPr>
            <p:cNvPr id="29" name="TextBox 28"/>
            <p:cNvSpPr txBox="1"/>
            <p:nvPr/>
          </p:nvSpPr>
          <p:spPr>
            <a:xfrm>
              <a:off x="3936811" y="6620606"/>
              <a:ext cx="1107996" cy="369332"/>
            </a:xfrm>
            <a:prstGeom prst="rect">
              <a:avLst/>
            </a:prstGeom>
            <a:noFill/>
          </p:spPr>
          <p:txBody>
            <a:bodyPr wrap="none" rtlCol="0">
              <a:spAutoFit/>
            </a:bodyPr>
            <a:lstStyle/>
            <a:p>
              <a:r>
                <a:rPr lang="zh-CN" altLang="en-US" dirty="0" smtClean="0"/>
                <a:t>下一首歌</a:t>
              </a:r>
              <a:endParaRPr lang="zh-CN" altLang="en-US" dirty="0"/>
            </a:p>
          </p:txBody>
        </p:sp>
        <p:sp>
          <p:nvSpPr>
            <p:cNvPr id="30" name="TextBox 29"/>
            <p:cNvSpPr txBox="1"/>
            <p:nvPr/>
          </p:nvSpPr>
          <p:spPr>
            <a:xfrm>
              <a:off x="3908623" y="4986537"/>
              <a:ext cx="1107996" cy="369332"/>
            </a:xfrm>
            <a:prstGeom prst="rect">
              <a:avLst/>
            </a:prstGeom>
            <a:noFill/>
          </p:spPr>
          <p:txBody>
            <a:bodyPr wrap="none" rtlCol="0">
              <a:spAutoFit/>
            </a:bodyPr>
            <a:lstStyle/>
            <a:p>
              <a:r>
                <a:rPr lang="zh-CN" altLang="en-US" dirty="0" smtClean="0"/>
                <a:t>上一首歌</a:t>
              </a:r>
              <a:endParaRPr lang="zh-CN" altLang="en-US" dirty="0"/>
            </a:p>
          </p:txBody>
        </p:sp>
      </p:grpSp>
      <p:sp>
        <p:nvSpPr>
          <p:cNvPr id="31" name="TextBox 30"/>
          <p:cNvSpPr txBox="1"/>
          <p:nvPr/>
        </p:nvSpPr>
        <p:spPr>
          <a:xfrm>
            <a:off x="9335617" y="6286196"/>
            <a:ext cx="1338828" cy="369332"/>
          </a:xfrm>
          <a:prstGeom prst="rect">
            <a:avLst/>
          </a:prstGeom>
          <a:noFill/>
        </p:spPr>
        <p:txBody>
          <a:bodyPr wrap="none" rtlCol="0">
            <a:spAutoFit/>
          </a:bodyPr>
          <a:lstStyle/>
          <a:p>
            <a:r>
              <a:rPr lang="zh-CN" altLang="en-US" dirty="0" smtClean="0"/>
              <a:t>下一个功能</a:t>
            </a:r>
            <a:endParaRPr lang="zh-CN" altLang="en-US" dirty="0"/>
          </a:p>
        </p:txBody>
      </p:sp>
      <p:sp>
        <p:nvSpPr>
          <p:cNvPr id="32" name="TextBox 31"/>
          <p:cNvSpPr txBox="1"/>
          <p:nvPr/>
        </p:nvSpPr>
        <p:spPr>
          <a:xfrm>
            <a:off x="7779214" y="5042139"/>
            <a:ext cx="1338828" cy="369332"/>
          </a:xfrm>
          <a:prstGeom prst="rect">
            <a:avLst/>
          </a:prstGeom>
          <a:noFill/>
        </p:spPr>
        <p:txBody>
          <a:bodyPr wrap="none" rtlCol="0">
            <a:spAutoFit/>
          </a:bodyPr>
          <a:lstStyle/>
          <a:p>
            <a:r>
              <a:rPr lang="zh-CN" altLang="en-US" dirty="0" smtClean="0"/>
              <a:t>上一个功能</a:t>
            </a:r>
            <a:endParaRPr lang="zh-CN" altLang="en-US" dirty="0"/>
          </a:p>
        </p:txBody>
      </p:sp>
      <p:sp>
        <p:nvSpPr>
          <p:cNvPr id="39" name="TextBox 38"/>
          <p:cNvSpPr txBox="1"/>
          <p:nvPr/>
        </p:nvSpPr>
        <p:spPr>
          <a:xfrm>
            <a:off x="6180049" y="5310305"/>
            <a:ext cx="1107996" cy="369332"/>
          </a:xfrm>
          <a:prstGeom prst="rect">
            <a:avLst/>
          </a:prstGeom>
          <a:noFill/>
        </p:spPr>
        <p:txBody>
          <a:bodyPr wrap="none" rtlCol="0">
            <a:spAutoFit/>
          </a:bodyPr>
          <a:lstStyle/>
          <a:p>
            <a:r>
              <a:rPr lang="zh-CN" altLang="en-US" dirty="0" smtClean="0"/>
              <a:t>选中功能</a:t>
            </a:r>
            <a:endParaRPr lang="zh-CN" altLang="en-US" dirty="0"/>
          </a:p>
        </p:txBody>
      </p:sp>
    </p:spTree>
    <p:extLst>
      <p:ext uri="{BB962C8B-B14F-4D97-AF65-F5344CB8AC3E}">
        <p14:creationId xmlns:p14="http://schemas.microsoft.com/office/powerpoint/2010/main" val="34547772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组合 71">
            <a:extLst>
              <a:ext uri="{FF2B5EF4-FFF2-40B4-BE49-F238E27FC236}">
                <a16:creationId xmlns="" xmlns:a16="http://schemas.microsoft.com/office/drawing/2014/main" id="{7AF149FF-612D-4225-BF77-EC98FE3C9D4C}"/>
              </a:ext>
            </a:extLst>
          </p:cNvPr>
          <p:cNvGrpSpPr/>
          <p:nvPr/>
        </p:nvGrpSpPr>
        <p:grpSpPr>
          <a:xfrm>
            <a:off x="1402279" y="271539"/>
            <a:ext cx="5193798" cy="1016421"/>
            <a:chOff x="627579" y="610573"/>
            <a:chExt cx="4421499" cy="1016421"/>
          </a:xfrm>
        </p:grpSpPr>
        <p:sp>
          <p:nvSpPr>
            <p:cNvPr id="73" name="矩形 72">
              <a:extLst>
                <a:ext uri="{FF2B5EF4-FFF2-40B4-BE49-F238E27FC236}">
                  <a16:creationId xmlns="" xmlns:a16="http://schemas.microsoft.com/office/drawing/2014/main" id="{F22391BB-AE6E-45C6-87E0-E8FF4F5B6B23}"/>
                </a:ext>
              </a:extLst>
            </p:cNvPr>
            <p:cNvSpPr/>
            <p:nvPr/>
          </p:nvSpPr>
          <p:spPr>
            <a:xfrm>
              <a:off x="627580" y="610573"/>
              <a:ext cx="4160320" cy="870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smtClean="0">
                  <a:solidFill>
                    <a:srgbClr val="79886C"/>
                  </a:solidFill>
                  <a:latin typeface="书体坊郭小语钢笔楷体" panose="02010601030101010101" pitchFamily="2" charset="-122"/>
                  <a:ea typeface="书体坊郭小语钢笔楷体" panose="02010601030101010101" pitchFamily="2" charset="-122"/>
                </a:rPr>
                <a:t>用户手册</a:t>
              </a:r>
              <a:endParaRPr lang="zh-CN" altLang="en-US" sz="3600" dirty="0">
                <a:solidFill>
                  <a:srgbClr val="79886C"/>
                </a:solidFill>
                <a:latin typeface="书体坊郭小语钢笔楷体" panose="02010601030101010101" pitchFamily="2" charset="-122"/>
                <a:ea typeface="书体坊郭小语钢笔楷体" panose="02010601030101010101" pitchFamily="2" charset="-122"/>
              </a:endParaRPr>
            </a:p>
          </p:txBody>
        </p:sp>
        <p:sp>
          <p:nvSpPr>
            <p:cNvPr id="74" name="文本框 73">
              <a:extLst>
                <a:ext uri="{FF2B5EF4-FFF2-40B4-BE49-F238E27FC236}">
                  <a16:creationId xmlns="" xmlns:a16="http://schemas.microsoft.com/office/drawing/2014/main" id="{C0601041-19C0-498A-B75D-623D81BA7E13}"/>
                </a:ext>
              </a:extLst>
            </p:cNvPr>
            <p:cNvSpPr txBox="1"/>
            <p:nvPr/>
          </p:nvSpPr>
          <p:spPr>
            <a:xfrm>
              <a:off x="627579" y="1327681"/>
              <a:ext cx="4421499" cy="299313"/>
            </a:xfrm>
            <a:prstGeom prst="rect">
              <a:avLst/>
            </a:prstGeom>
            <a:noFill/>
          </p:spPr>
          <p:txBody>
            <a:bodyPr wrap="square" rtlCol="0">
              <a:spAutoFit/>
            </a:bodyPr>
            <a:lstStyle/>
            <a:p>
              <a:pPr>
                <a:lnSpc>
                  <a:spcPct val="150000"/>
                </a:lnSpc>
              </a:pPr>
              <a:endParaRPr lang="zh-CN" altLang="en-US" sz="1000" dirty="0">
                <a:solidFill>
                  <a:schemeClr val="tx1">
                    <a:lumMod val="75000"/>
                    <a:lumOff val="25000"/>
                  </a:schemeClr>
                </a:solidFill>
              </a:endParaRPr>
            </a:p>
          </p:txBody>
        </p:sp>
      </p:grpSp>
      <p:cxnSp>
        <p:nvCxnSpPr>
          <p:cNvPr id="75" name="直接连接符 74">
            <a:extLst>
              <a:ext uri="{FF2B5EF4-FFF2-40B4-BE49-F238E27FC236}">
                <a16:creationId xmlns="" xmlns:a16="http://schemas.microsoft.com/office/drawing/2014/main" id="{4F7CD1A8-0A3E-4322-BADD-8D34468C6AD5}"/>
              </a:ext>
            </a:extLst>
          </p:cNvPr>
          <p:cNvCxnSpPr/>
          <p:nvPr/>
        </p:nvCxnSpPr>
        <p:spPr>
          <a:xfrm>
            <a:off x="1528760" y="988647"/>
            <a:ext cx="10421941" cy="0"/>
          </a:xfrm>
          <a:prstGeom prst="line">
            <a:avLst/>
          </a:prstGeom>
          <a:ln>
            <a:solidFill>
              <a:srgbClr val="79886C"/>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5854" y="1296752"/>
            <a:ext cx="3071675" cy="369332"/>
          </a:xfrm>
          <a:prstGeom prst="rect">
            <a:avLst/>
          </a:prstGeom>
          <a:noFill/>
        </p:spPr>
        <p:txBody>
          <a:bodyPr wrap="none" rtlCol="0">
            <a:spAutoFit/>
          </a:bodyPr>
          <a:lstStyle/>
          <a:p>
            <a:r>
              <a:rPr lang="en-US" altLang="zh-CN" dirty="0" smtClean="0"/>
              <a:t>3</a:t>
            </a:r>
            <a:r>
              <a:rPr lang="zh-CN" altLang="en-US" dirty="0" smtClean="0"/>
              <a:t>、在</a:t>
            </a:r>
            <a:r>
              <a:rPr lang="zh-CN" altLang="en-US" dirty="0" smtClean="0">
                <a:solidFill>
                  <a:srgbClr val="FF0000"/>
                </a:solidFill>
              </a:rPr>
              <a:t>初始界面</a:t>
            </a:r>
            <a:r>
              <a:rPr lang="zh-CN" altLang="en-US" dirty="0" smtClean="0"/>
              <a:t>的快捷键说明</a:t>
            </a:r>
            <a:endParaRPr lang="zh-CN" altLang="en-US" dirty="0"/>
          </a:p>
        </p:txBody>
      </p:sp>
      <p:sp>
        <p:nvSpPr>
          <p:cNvPr id="24" name="圆角矩形 23"/>
          <p:cNvSpPr/>
          <p:nvPr/>
        </p:nvSpPr>
        <p:spPr>
          <a:xfrm>
            <a:off x="682626" y="1870707"/>
            <a:ext cx="798021" cy="6109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CTRL</a:t>
            </a:r>
            <a:endParaRPr lang="zh-CN" altLang="en-US" dirty="0"/>
          </a:p>
        </p:txBody>
      </p:sp>
      <p:sp>
        <p:nvSpPr>
          <p:cNvPr id="25" name="圆角矩形 24"/>
          <p:cNvSpPr/>
          <p:nvPr/>
        </p:nvSpPr>
        <p:spPr>
          <a:xfrm>
            <a:off x="2471125" y="1908035"/>
            <a:ext cx="757335" cy="591332"/>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T</a:t>
            </a:r>
            <a:endParaRPr lang="zh-CN" altLang="en-US" dirty="0">
              <a:solidFill>
                <a:schemeClr val="tx1"/>
              </a:solidFill>
            </a:endParaRPr>
          </a:p>
        </p:txBody>
      </p:sp>
      <p:sp>
        <p:nvSpPr>
          <p:cNvPr id="26" name="TextBox 25"/>
          <p:cNvSpPr txBox="1"/>
          <p:nvPr/>
        </p:nvSpPr>
        <p:spPr>
          <a:xfrm>
            <a:off x="1822612" y="1871303"/>
            <a:ext cx="413896" cy="646331"/>
          </a:xfrm>
          <a:prstGeom prst="rect">
            <a:avLst/>
          </a:prstGeom>
          <a:noFill/>
        </p:spPr>
        <p:txBody>
          <a:bodyPr wrap="none" rtlCol="0">
            <a:spAutoFit/>
          </a:bodyPr>
          <a:lstStyle/>
          <a:p>
            <a:r>
              <a:rPr lang="en-US" altLang="zh-CN" sz="3600" b="1" dirty="0" smtClean="0"/>
              <a:t>+</a:t>
            </a:r>
            <a:endParaRPr lang="zh-CN" altLang="en-US" sz="3600" b="1" dirty="0"/>
          </a:p>
        </p:txBody>
      </p:sp>
      <p:sp>
        <p:nvSpPr>
          <p:cNvPr id="27" name="圆角矩形 26"/>
          <p:cNvSpPr/>
          <p:nvPr/>
        </p:nvSpPr>
        <p:spPr>
          <a:xfrm>
            <a:off x="682625" y="2895010"/>
            <a:ext cx="798021" cy="6109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CTRL</a:t>
            </a:r>
            <a:endParaRPr lang="zh-CN" altLang="en-US" dirty="0"/>
          </a:p>
        </p:txBody>
      </p:sp>
      <p:sp>
        <p:nvSpPr>
          <p:cNvPr id="28" name="圆角矩形 27"/>
          <p:cNvSpPr/>
          <p:nvPr/>
        </p:nvSpPr>
        <p:spPr>
          <a:xfrm>
            <a:off x="2471124" y="2932338"/>
            <a:ext cx="757335" cy="591332"/>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N</a:t>
            </a:r>
            <a:endParaRPr lang="zh-CN" altLang="en-US" dirty="0">
              <a:solidFill>
                <a:schemeClr val="tx1"/>
              </a:solidFill>
            </a:endParaRPr>
          </a:p>
        </p:txBody>
      </p:sp>
      <p:sp>
        <p:nvSpPr>
          <p:cNvPr id="29" name="TextBox 28"/>
          <p:cNvSpPr txBox="1"/>
          <p:nvPr/>
        </p:nvSpPr>
        <p:spPr>
          <a:xfrm>
            <a:off x="1822611" y="2895606"/>
            <a:ext cx="413896" cy="646331"/>
          </a:xfrm>
          <a:prstGeom prst="rect">
            <a:avLst/>
          </a:prstGeom>
          <a:noFill/>
        </p:spPr>
        <p:txBody>
          <a:bodyPr wrap="none" rtlCol="0">
            <a:spAutoFit/>
          </a:bodyPr>
          <a:lstStyle/>
          <a:p>
            <a:r>
              <a:rPr lang="en-US" altLang="zh-CN" sz="3600" b="1" dirty="0" smtClean="0"/>
              <a:t>+</a:t>
            </a:r>
            <a:endParaRPr lang="zh-CN" altLang="en-US" sz="3600" b="1" dirty="0"/>
          </a:p>
        </p:txBody>
      </p:sp>
      <p:sp>
        <p:nvSpPr>
          <p:cNvPr id="30" name="圆角矩形 29"/>
          <p:cNvSpPr/>
          <p:nvPr/>
        </p:nvSpPr>
        <p:spPr>
          <a:xfrm>
            <a:off x="682624" y="3897334"/>
            <a:ext cx="798021" cy="6109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CTRL</a:t>
            </a:r>
            <a:endParaRPr lang="zh-CN" altLang="en-US" dirty="0"/>
          </a:p>
        </p:txBody>
      </p:sp>
      <p:sp>
        <p:nvSpPr>
          <p:cNvPr id="31" name="圆角矩形 30"/>
          <p:cNvSpPr/>
          <p:nvPr/>
        </p:nvSpPr>
        <p:spPr>
          <a:xfrm>
            <a:off x="2471123" y="3934662"/>
            <a:ext cx="757335" cy="591332"/>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Z</a:t>
            </a:r>
            <a:endParaRPr lang="zh-CN" altLang="en-US" dirty="0">
              <a:solidFill>
                <a:schemeClr val="tx1"/>
              </a:solidFill>
            </a:endParaRPr>
          </a:p>
        </p:txBody>
      </p:sp>
      <p:sp>
        <p:nvSpPr>
          <p:cNvPr id="32" name="TextBox 31"/>
          <p:cNvSpPr txBox="1"/>
          <p:nvPr/>
        </p:nvSpPr>
        <p:spPr>
          <a:xfrm>
            <a:off x="1822610" y="3897930"/>
            <a:ext cx="413896" cy="646331"/>
          </a:xfrm>
          <a:prstGeom prst="rect">
            <a:avLst/>
          </a:prstGeom>
          <a:noFill/>
        </p:spPr>
        <p:txBody>
          <a:bodyPr wrap="none" rtlCol="0">
            <a:spAutoFit/>
          </a:bodyPr>
          <a:lstStyle/>
          <a:p>
            <a:r>
              <a:rPr lang="en-US" altLang="zh-CN" sz="3600" b="1" dirty="0" smtClean="0"/>
              <a:t>+</a:t>
            </a:r>
            <a:endParaRPr lang="zh-CN" altLang="en-US" sz="3600" b="1" dirty="0"/>
          </a:p>
        </p:txBody>
      </p:sp>
      <p:sp>
        <p:nvSpPr>
          <p:cNvPr id="65" name="圆角矩形 64"/>
          <p:cNvSpPr/>
          <p:nvPr/>
        </p:nvSpPr>
        <p:spPr>
          <a:xfrm>
            <a:off x="1710858" y="5713503"/>
            <a:ext cx="1202002" cy="61692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ESC</a:t>
            </a:r>
            <a:endParaRPr lang="zh-CN" altLang="en-US" dirty="0"/>
          </a:p>
        </p:txBody>
      </p:sp>
      <p:sp>
        <p:nvSpPr>
          <p:cNvPr id="66" name="TextBox 65"/>
          <p:cNvSpPr txBox="1"/>
          <p:nvPr/>
        </p:nvSpPr>
        <p:spPr>
          <a:xfrm>
            <a:off x="3739417" y="1975439"/>
            <a:ext cx="4108817" cy="369332"/>
          </a:xfrm>
          <a:prstGeom prst="rect">
            <a:avLst/>
          </a:prstGeom>
          <a:noFill/>
        </p:spPr>
        <p:txBody>
          <a:bodyPr wrap="none" rtlCol="0">
            <a:spAutoFit/>
          </a:bodyPr>
          <a:lstStyle/>
          <a:p>
            <a:r>
              <a:rPr lang="zh-CN" altLang="en-US" dirty="0" smtClean="0"/>
              <a:t>置顶：把当前音乐光标指向的歌曲置顶</a:t>
            </a:r>
            <a:endParaRPr lang="zh-CN" altLang="en-US" dirty="0"/>
          </a:p>
        </p:txBody>
      </p:sp>
      <p:sp>
        <p:nvSpPr>
          <p:cNvPr id="67" name="TextBox 66"/>
          <p:cNvSpPr txBox="1"/>
          <p:nvPr/>
        </p:nvSpPr>
        <p:spPr>
          <a:xfrm>
            <a:off x="3739417" y="3043338"/>
            <a:ext cx="2262158" cy="369332"/>
          </a:xfrm>
          <a:prstGeom prst="rect">
            <a:avLst/>
          </a:prstGeom>
          <a:noFill/>
        </p:spPr>
        <p:txBody>
          <a:bodyPr wrap="none" rtlCol="0">
            <a:spAutoFit/>
          </a:bodyPr>
          <a:lstStyle/>
          <a:p>
            <a:r>
              <a:rPr lang="zh-CN" altLang="en-US" dirty="0" smtClean="0"/>
              <a:t>切歌：就是切歌。。</a:t>
            </a:r>
            <a:endParaRPr lang="zh-CN" altLang="en-US" dirty="0"/>
          </a:p>
        </p:txBody>
      </p:sp>
      <p:sp>
        <p:nvSpPr>
          <p:cNvPr id="68" name="TextBox 67"/>
          <p:cNvSpPr txBox="1"/>
          <p:nvPr/>
        </p:nvSpPr>
        <p:spPr>
          <a:xfrm>
            <a:off x="3640560" y="4018160"/>
            <a:ext cx="5262979" cy="646331"/>
          </a:xfrm>
          <a:prstGeom prst="rect">
            <a:avLst/>
          </a:prstGeom>
          <a:noFill/>
        </p:spPr>
        <p:txBody>
          <a:bodyPr wrap="none" rtlCol="0">
            <a:spAutoFit/>
          </a:bodyPr>
          <a:lstStyle/>
          <a:p>
            <a:r>
              <a:rPr lang="zh-CN" altLang="en-US" dirty="0" smtClean="0"/>
              <a:t>评分：对当前音乐光标指向的歌曲评分</a:t>
            </a:r>
            <a:endParaRPr lang="en-US" altLang="zh-CN" dirty="0" smtClean="0"/>
          </a:p>
          <a:p>
            <a:r>
              <a:rPr lang="en-US" altLang="zh-CN" dirty="0" smtClean="0"/>
              <a:t>	</a:t>
            </a:r>
            <a:r>
              <a:rPr lang="zh-CN" altLang="en-US" dirty="0" smtClean="0"/>
              <a:t>左右方向键选择分数，回车确认上传评分</a:t>
            </a:r>
            <a:endParaRPr lang="zh-CN" altLang="en-US" dirty="0"/>
          </a:p>
        </p:txBody>
      </p:sp>
      <p:sp>
        <p:nvSpPr>
          <p:cNvPr id="69" name="TextBox 68"/>
          <p:cNvSpPr txBox="1"/>
          <p:nvPr/>
        </p:nvSpPr>
        <p:spPr>
          <a:xfrm>
            <a:off x="3613723" y="5846065"/>
            <a:ext cx="2954655" cy="369332"/>
          </a:xfrm>
          <a:prstGeom prst="rect">
            <a:avLst/>
          </a:prstGeom>
          <a:noFill/>
        </p:spPr>
        <p:txBody>
          <a:bodyPr wrap="none" rtlCol="0">
            <a:spAutoFit/>
          </a:bodyPr>
          <a:lstStyle/>
          <a:p>
            <a:r>
              <a:rPr lang="zh-CN" altLang="en-US" dirty="0" smtClean="0"/>
              <a:t>退出（注销），返回上一级</a:t>
            </a:r>
            <a:endParaRPr lang="zh-CN" altLang="en-US" dirty="0"/>
          </a:p>
        </p:txBody>
      </p:sp>
      <p:pic>
        <p:nvPicPr>
          <p:cNvPr id="5122" name="Picture 2" descr="C:\Users\HP\Desktop\新建文件夹\QQ截图2019040821233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9377" y="67562"/>
            <a:ext cx="4392238" cy="2450072"/>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HP\Desktop\新建文件夹\QQ截图2019040821285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7523" y="4648996"/>
            <a:ext cx="5661422" cy="588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1027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903</TotalTime>
  <Words>599</Words>
  <Application>Microsoft Office PowerPoint</Application>
  <PresentationFormat>自定义</PresentationFormat>
  <Paragraphs>140</Paragraphs>
  <Slides>13</Slides>
  <Notes>13</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极致简约植物</dc:title>
  <dc:creator>第一PPT</dc:creator>
  <cp:keywords>www.1ppt.com</cp:keywords>
  <dc:description>第一PPT，www.1ppt.com</dc:description>
  <cp:lastModifiedBy>HP</cp:lastModifiedBy>
  <cp:revision>101</cp:revision>
  <dcterms:created xsi:type="dcterms:W3CDTF">2017-07-12T11:04:07Z</dcterms:created>
  <dcterms:modified xsi:type="dcterms:W3CDTF">2019-04-12T09:49:49Z</dcterms:modified>
</cp:coreProperties>
</file>