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483B-C0B5-EE46-A9BF-9B8C3B369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5334-88C8-6F44-B414-12B82E1C0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9AA2-9782-894D-A561-C128AC0B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9CDB-3BAB-2944-86DC-A3F045FB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3732-BE31-C942-89A4-F03A5C43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3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B6D4-99DB-BF47-8C7C-307EE813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B17A4-196C-6C45-95E8-4C6857BD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EF24-CB35-E845-8979-86611982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B3AB-B75E-2E4B-B267-9B6EA89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491A-4448-194A-B80F-1BE55D45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14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011F-D02D-7843-9B3E-D97BC98C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2241-3B7D-B043-A7FD-A083C425D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1EBE-7517-D04E-BFEB-1729D455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40A6-98E0-B743-B1F6-A7EFE427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AAEF-0EA2-B143-9832-D9CC3DEB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0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E796-EAD1-A245-B3B9-6299584A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2987-51FB-0641-BB88-9D4F0553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AAC5-CE3D-2A40-B705-58F3C939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CA96-0A05-9448-90A6-D5FAADA6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44B25-FD20-1847-9202-AC75251C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38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9F6F-69AA-F640-B844-50D5E4B7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4721-8D44-9E4D-AD7C-13A01921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3BF7-30AB-AF49-BEB8-5EDBD93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5E45-6447-B94B-B220-3DDAA9A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175D-FABC-EE4C-886D-366082CE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669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1C82-4638-2D42-B610-F1D55E96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1058-A1C9-9243-9C76-7EBF525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5E2D3-BC17-D34D-9414-69E3E719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262FD-3C40-584C-B5C0-0BBA0FFF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ED418-C6EB-8F4B-BA1B-C441E5B6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06EF-4222-0A43-A3D3-490B5A7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83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704C-A362-0846-8F5E-60C1449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7766-2BE6-C644-B132-1BD459B3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C953-0A40-BB4B-98E6-7B17ADEA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2DA1D-F1C0-F84D-AB37-6FF4E9D1D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6FA97-D69D-9F48-8AB9-55278C419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39B3-9B11-0641-882E-BB416F54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A624B-909E-854A-901E-D9D0D44C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BA929-2072-5641-99B5-9FCEE52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37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9E84-D8A7-5142-905A-E316BFFE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D1C69-304E-4242-8D73-C0E67078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DDC8C-D5B4-DC40-B68C-843C3829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7F7E5-5CA7-614C-A3B9-0EA9F6A3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06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20913-4CBF-4643-B7D1-79B5275E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C049B-7D08-1A43-9578-8674B49B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2404-A402-2C44-8035-2E288955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6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04D1-75B0-174A-94A8-911AD71C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C08A-F7DA-C14A-B5E0-E8C6BBF5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8654D-B696-3C46-9B37-4F00A3E8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93503-C151-5347-9938-E8E8049A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0D51-D35A-394F-A048-52D6F3C4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1649-3EAE-014C-868D-4D2E173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47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3F0C-5565-AA43-91CF-F88156D7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0DFB1-5794-4B42-8103-A39A2A9B8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1048B-910A-7C4F-8052-04F444994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A475-09D2-D249-A0BC-1E646615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32D9-D816-2242-9AD3-75FFB718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3BA97-CEE2-4B43-B1A7-95E16461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77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9A973-49DE-AD4D-8321-232D734F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71E0-67B3-BA4C-AB6A-9E22EC12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6BC4-ABE4-6849-A043-B67742B50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9DE3-40F8-A640-880E-A70986A0A13C}" type="datetimeFigureOut">
              <a:rPr lang="nb-NO" smtClean="0"/>
              <a:t>14.01.2020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B19E-5F2E-9C43-AF54-D4B6BFDE4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A068-1EDB-354D-BC87-C5B26A6FC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EBF1-6318-F449-AAD0-BA841D0B19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14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6FEED16-068B-5242-8BAD-9166BA3A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8742" y="858794"/>
            <a:ext cx="5174515" cy="51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Molland, Arne Olai Lyngsmo</dc:creator>
  <cp:lastModifiedBy>Molland, Arne Olai Lyngsmo</cp:lastModifiedBy>
  <cp:revision>1</cp:revision>
  <dcterms:created xsi:type="dcterms:W3CDTF">2020-01-14T09:24:39Z</dcterms:created>
  <dcterms:modified xsi:type="dcterms:W3CDTF">2020-01-14T10:27:45Z</dcterms:modified>
</cp:coreProperties>
</file>