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512" r:id="rId2"/>
    <p:sldId id="514" r:id="rId3"/>
    <p:sldId id="509" r:id="rId4"/>
    <p:sldId id="517" r:id="rId5"/>
    <p:sldId id="510" r:id="rId6"/>
    <p:sldId id="513" r:id="rId7"/>
    <p:sldId id="519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스퀘어 ExtraBold" panose="020B0600000101010101" pitchFamily="50" charset="-127"/>
      <p:bold r:id="rId11"/>
    </p:embeddedFont>
    <p:embeddedFont>
      <p:font typeface="나눔스퀘어" panose="020B0600000101010101" pitchFamily="50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257"/>
    <a:srgbClr val="FF6699"/>
    <a:srgbClr val="2C2E3C"/>
    <a:srgbClr val="D86E9C"/>
    <a:srgbClr val="2190C8"/>
    <a:srgbClr val="63C1C1"/>
    <a:srgbClr val="88725B"/>
    <a:srgbClr val="0D2950"/>
    <a:srgbClr val="AF9B87"/>
    <a:srgbClr val="8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ulvangent.com/2016/04/01/emotion-recognition-with-python-opencv-and-a-face-datas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10100" y="4422225"/>
            <a:ext cx="1200150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84425" y="1987215"/>
            <a:ext cx="80533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발표력 테스트 프로그램</a:t>
            </a:r>
            <a:endParaRPr lang="en-US" altLang="ko-KR" sz="5400" b="1" dirty="0" smtClean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임베디드</a:t>
            </a:r>
            <a:r>
              <a:rPr lang="ko-KR" altLang="en-US" sz="1200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 응용 및 실습   </a:t>
            </a:r>
            <a:r>
              <a:rPr lang="ko-KR" altLang="en-US" sz="1200" dirty="0" err="1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텀프로젝트</a:t>
            </a:r>
            <a:r>
              <a:rPr lang="ko-KR" altLang="en-US" sz="1200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 주제발표</a:t>
            </a:r>
            <a:endParaRPr lang="en-US" altLang="ko-KR" sz="1200" dirty="0" smtClean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4319" y="4454724"/>
            <a:ext cx="286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김다영</a:t>
            </a:r>
            <a:r>
              <a:rPr lang="en-US" altLang="ko-KR" sz="1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   </a:t>
            </a:r>
            <a:r>
              <a:rPr lang="ko-KR" altLang="en-US" sz="1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en-US" altLang="ko-KR" sz="14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2015136012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50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467978" y="254349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6699"/>
                </a:solidFill>
              </a:rPr>
              <a:t>후보 주제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주제를 선정하기에 앞서 </a:t>
            </a:r>
            <a:r>
              <a:rPr lang="en-US" altLang="ko-KR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/>
            </a:r>
            <a:br>
              <a:rPr lang="en-US" altLang="ko-KR" sz="1050" dirty="0" smtClean="0">
                <a:solidFill>
                  <a:srgbClr val="404257"/>
                </a:solidFill>
                <a:cs typeface="Aharoni" panose="02010803020104030203" pitchFamily="2" charset="-79"/>
              </a:rPr>
            </a:b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생각했었던 아이디어들 소개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66391" y="422460"/>
            <a:ext cx="5484781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i="1" dirty="0" smtClean="0">
                <a:solidFill>
                  <a:srgbClr val="40425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4400" i="1" dirty="0">
              <a:solidFill>
                <a:srgbClr val="40425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892615" y="2651903"/>
            <a:ext cx="604838" cy="6048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7977" y="4159508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rgbClr val="FF6699"/>
                </a:solidFill>
              </a:rPr>
              <a:t>선정 주제 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현 프로젝트가 선정되게 된 </a:t>
            </a:r>
            <a:r>
              <a:rPr lang="en-US" altLang="ko-KR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/>
            </a:r>
            <a:br>
              <a:rPr lang="en-US" altLang="ko-KR" sz="1050" dirty="0" smtClean="0">
                <a:solidFill>
                  <a:srgbClr val="404257"/>
                </a:solidFill>
                <a:cs typeface="Aharoni" panose="02010803020104030203" pitchFamily="2" charset="-79"/>
              </a:rPr>
            </a:b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배경과 목적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5016" y="2625386"/>
            <a:ext cx="2192983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6699"/>
                </a:solidFill>
                <a:cs typeface="Aharoni" panose="02010803020104030203" pitchFamily="2" charset="-79"/>
              </a:rPr>
              <a:t>주요 기능</a:t>
            </a:r>
            <a:endParaRPr lang="en-US" altLang="ko-KR" sz="14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프로젝트 결과물의 주요 기능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66409" y="252266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6057" y="415186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rgbClr val="FF6699"/>
                </a:solidFill>
                <a:cs typeface="Aharoni" panose="02010803020104030203" pitchFamily="2" charset="-79"/>
              </a:rPr>
              <a:t>구현계획</a:t>
            </a:r>
            <a:endParaRPr lang="en-US" altLang="ko-KR" sz="1400" b="1" dirty="0" smtClean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필요 장비와 사용될 </a:t>
            </a:r>
            <a:r>
              <a:rPr lang="en-US" altLang="ko-KR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API, </a:t>
            </a:r>
            <a:br>
              <a:rPr lang="en-US" altLang="ko-KR" sz="1050" dirty="0" smtClean="0">
                <a:solidFill>
                  <a:srgbClr val="404257"/>
                </a:solidFill>
                <a:cs typeface="Aharoni" panose="02010803020104030203" pitchFamily="2" charset="-79"/>
              </a:rPr>
            </a:br>
            <a:r>
              <a:rPr lang="ko-KR" altLang="en-US" sz="1050" dirty="0" smtClean="0">
                <a:solidFill>
                  <a:srgbClr val="404257"/>
                </a:solidFill>
                <a:cs typeface="Aharoni" panose="02010803020104030203" pitchFamily="2" charset="-79"/>
              </a:rPr>
              <a:t>구현될 개발 환경 등</a:t>
            </a: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92615" y="4288746"/>
            <a:ext cx="604838" cy="6048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66409" y="4159508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77765" y="2651903"/>
            <a:ext cx="604838" cy="6048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51559" y="252266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377765" y="4315122"/>
            <a:ext cx="604838" cy="6048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51559" y="4185884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467977" y="3722197"/>
            <a:ext cx="6922208" cy="0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985923" y="2764452"/>
            <a:ext cx="5077" cy="2155508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1951" y="1753759"/>
            <a:ext cx="637576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</a:t>
            </a:r>
            <a:r>
              <a:rPr lang="en-US" altLang="ko-KR" sz="900" b="1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900" b="1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인덕션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부주의로 인한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화재 방지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터치 버튼 이여서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어린이나 고양이들이 눌러서 화재가 일어나는 경우가 발생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고양이가 버튼 가까이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인식되면 버튼 동작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나이인식으로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 이하의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어린이가 인식되면 동작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디스플레이에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레시피를 보여주고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음성으로 선택가능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5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2691" y="1535087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rgbClr val="D86E9C"/>
                </a:solidFill>
              </a:rPr>
              <a:t>●</a:t>
            </a:r>
            <a:endParaRPr lang="en-US" altLang="ko-KR" sz="700" dirty="0" smtClean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</a:rPr>
              <a:t>CONTENTS 1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2691" y="3924936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rgbClr val="D86E9C"/>
                </a:solidFill>
              </a:rPr>
              <a:t>●</a:t>
            </a:r>
            <a:endParaRPr lang="en-US" altLang="ko-KR" sz="700" dirty="0" smtClean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</a:rPr>
              <a:t>CONTENTS 2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1684" y="3102945"/>
            <a:ext cx="219298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스마트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인덕션</a:t>
            </a:r>
            <a:endParaRPr lang="en-US" altLang="ko-KR" sz="1400" b="1" dirty="0" smtClean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1684" y="5645672"/>
            <a:ext cx="219298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사고지점 알림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드론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0284" y="140304"/>
            <a:ext cx="54847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후보 주제</a:t>
            </a:r>
            <a:endParaRPr lang="en-US" altLang="ko-KR" sz="3200" i="1" dirty="0" smtClean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주제를 선정하기에 앞서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생각했었던 아이디어들을  소개합니다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.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53"/>
          <a:stretch/>
        </p:blipFill>
        <p:spPr>
          <a:xfrm>
            <a:off x="1259975" y="2089859"/>
            <a:ext cx="1111740" cy="9021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48"/>
          <a:stretch/>
        </p:blipFill>
        <p:spPr>
          <a:xfrm>
            <a:off x="1106023" y="4403310"/>
            <a:ext cx="1399101" cy="114798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31951" y="4034398"/>
            <a:ext cx="6375769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</a:t>
            </a:r>
            <a:r>
              <a:rPr lang="en-US" altLang="ko-KR" sz="900" b="1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900" b="1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사고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공사 지점을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가까운 지점에 가야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수있기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때문에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밀림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현상이 일어난다고 가정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어플로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문구 지정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드론에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부착된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임베디드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장치로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전송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LED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가동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프로펠러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 영상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프로펠러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(https://www.youtube.com/watch?v=_4GCS5uYY-8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(https://www.youtube.com/watch?v=6QdU6AW4L4o)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발전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보유가 아닌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구역에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대씩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배치 후 신청 시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출동</a:t>
            </a:r>
            <a:endParaRPr lang="ko-KR" altLang="en-US" sz="5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151" y="4722471"/>
            <a:ext cx="2451193" cy="13878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791" y="1535087"/>
            <a:ext cx="1672649" cy="233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452751" y="2082078"/>
            <a:ext cx="677404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혼자만 해서는 절대 알 수 없는 본인의 말버릇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표정 등을 프로그램을 통해 알려준다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50" b="1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공대생의  고질적인 문제로 꼽히는 발표력 부족 문제를 해소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카메라와 마이크로 사용자의 표정과 말을 인식한다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API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표정 정보를 받아와 행복한 감정에 가까울 경우 점수를 높이 준다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API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음성 텍스트정보를 받아와 같은 말버릇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ex- ’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‘,’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그래서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＇)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나올 경우 점수 감점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(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단어 빈도수가 높을 경우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종료 시 점수와 반복되는 말버릇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굳은 표정 등을 결과로 보여줌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다운로드 가능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1609" y="5032180"/>
            <a:ext cx="219298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발표력 테스트 프로그램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0284" y="140304"/>
            <a:ext cx="54847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 주제</a:t>
            </a:r>
            <a:endParaRPr lang="en-US" altLang="ko-KR" sz="3200" i="1" dirty="0" smtClean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발표력 테스트 프로그램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7"/>
          <a:stretch/>
        </p:blipFill>
        <p:spPr>
          <a:xfrm>
            <a:off x="721682" y="2045598"/>
            <a:ext cx="3052839" cy="26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442190" y="1944281"/>
            <a:ext cx="2618599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6699"/>
                </a:solidFill>
              </a:rPr>
              <a:t>발표 중 표정 인식</a:t>
            </a:r>
            <a:endParaRPr lang="en-US" altLang="ko-KR" sz="1400" b="1" dirty="0" smtClean="0">
              <a:solidFill>
                <a:srgbClr val="FF66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표정 정보를 받아와 행복한 감정에 가까울 경우 점수를 높이 준다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05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66391" y="291287"/>
            <a:ext cx="5484781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srgbClr val="40425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ko-KR" altLang="en-US" sz="4400" dirty="0">
              <a:solidFill>
                <a:srgbClr val="40425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13038" y="131474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96140" y="2740047"/>
            <a:ext cx="261302" cy="259084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0130" y="3391628"/>
            <a:ext cx="2506861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6699"/>
                </a:solidFill>
              </a:rPr>
              <a:t>발표 중 말버릇 인식</a:t>
            </a:r>
            <a:endParaRPr lang="en-US" altLang="ko-KR" sz="1400" b="1" dirty="0" smtClean="0">
              <a:solidFill>
                <a:srgbClr val="FF66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음성 텍스트정보를 받아와 같은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말버릇이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나올 경우 점수 감점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b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8577" y="4980076"/>
            <a:ext cx="24222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6699"/>
                </a:solidFill>
              </a:rPr>
              <a:t>발표 점수 계산</a:t>
            </a:r>
            <a:endParaRPr lang="en-US" altLang="ko-KR" sz="1400" b="1" dirty="0" smtClean="0">
              <a:solidFill>
                <a:srgbClr val="FF66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종료 시 점수와 반복되는 말버릇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굳은 표정 등을 결과로 보여줌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4473173" y="2462006"/>
            <a:ext cx="1254368" cy="1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8"/>
          <a:stretch/>
        </p:blipFill>
        <p:spPr>
          <a:xfrm>
            <a:off x="6676609" y="1490927"/>
            <a:ext cx="1386874" cy="11855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8"/>
          <a:stretch/>
        </p:blipFill>
        <p:spPr>
          <a:xfrm>
            <a:off x="8651172" y="1490927"/>
            <a:ext cx="1381760" cy="1181148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9015716" y="2712491"/>
            <a:ext cx="261302" cy="259084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65796" y="2634284"/>
            <a:ext cx="9976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04257"/>
                </a:solidFill>
                <a:cs typeface="Aharoni" panose="02010803020104030203" pitchFamily="2" charset="-79"/>
              </a:rPr>
              <a:t>Good</a:t>
            </a:r>
            <a:endParaRPr lang="en-US" altLang="ko-KR" sz="140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035245" y="2634284"/>
            <a:ext cx="9976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04257"/>
                </a:solidFill>
                <a:cs typeface="Aharoni" panose="02010803020104030203" pitchFamily="2" charset="-79"/>
              </a:rPr>
              <a:t>Bad</a:t>
            </a:r>
            <a:endParaRPr lang="en-US" altLang="ko-KR" sz="1400" dirty="0">
              <a:solidFill>
                <a:srgbClr val="404257"/>
              </a:solidFill>
              <a:cs typeface="Aharoni" panose="02010803020104030203" pitchFamily="2" charset="-79"/>
            </a:endParaRPr>
          </a:p>
        </p:txBody>
      </p:sp>
      <p:sp>
        <p:nvSpPr>
          <p:cNvPr id="54" name="타원형 설명선 53"/>
          <p:cNvSpPr/>
          <p:nvPr/>
        </p:nvSpPr>
        <p:spPr>
          <a:xfrm>
            <a:off x="8421570" y="3507545"/>
            <a:ext cx="1222443" cy="414651"/>
          </a:xfrm>
          <a:prstGeom prst="wedgeEllipseCallout">
            <a:avLst>
              <a:gd name="adj1" fmla="val 57738"/>
              <a:gd name="adj2" fmla="val -394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그러니까</a:t>
            </a:r>
            <a:endParaRPr lang="ko-KR" altLang="en-US" sz="1200" dirty="0"/>
          </a:p>
        </p:txBody>
      </p:sp>
      <p:sp>
        <p:nvSpPr>
          <p:cNvPr id="55" name="타원형 설명선 54"/>
          <p:cNvSpPr/>
          <p:nvPr/>
        </p:nvSpPr>
        <p:spPr>
          <a:xfrm>
            <a:off x="7653663" y="3947875"/>
            <a:ext cx="1222443" cy="414651"/>
          </a:xfrm>
          <a:prstGeom prst="wedgeEllipseCallout">
            <a:avLst>
              <a:gd name="adj1" fmla="val -62423"/>
              <a:gd name="adj2" fmla="val 4141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실제로</a:t>
            </a:r>
            <a:r>
              <a:rPr lang="en-US" altLang="ko-KR" sz="1200" dirty="0" smtClean="0"/>
              <a:t>..</a:t>
            </a:r>
            <a:endParaRPr lang="ko-KR" altLang="en-US" sz="1200" dirty="0"/>
          </a:p>
        </p:txBody>
      </p:sp>
      <p:sp>
        <p:nvSpPr>
          <p:cNvPr id="56" name="타원형 설명선 55"/>
          <p:cNvSpPr/>
          <p:nvPr/>
        </p:nvSpPr>
        <p:spPr>
          <a:xfrm>
            <a:off x="9242631" y="3947875"/>
            <a:ext cx="1222443" cy="414651"/>
          </a:xfrm>
          <a:prstGeom prst="wedgeEllipseCallout">
            <a:avLst>
              <a:gd name="adj1" fmla="val 54512"/>
              <a:gd name="adj2" fmla="val 4379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따라서</a:t>
            </a:r>
            <a:endParaRPr lang="ko-KR" altLang="en-US" sz="1200" dirty="0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4473173" y="4020647"/>
            <a:ext cx="1254368" cy="1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473173" y="5510745"/>
            <a:ext cx="1254368" cy="1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118613" y="4768990"/>
            <a:ext cx="3065118" cy="1754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972478" y="5290761"/>
            <a:ext cx="1442711" cy="2397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prstClr val="white"/>
                </a:solidFill>
              </a:rPr>
              <a:t>85</a:t>
            </a:r>
            <a:r>
              <a:rPr lang="ko-KR" altLang="en-US" sz="900" dirty="0" smtClean="0">
                <a:solidFill>
                  <a:prstClr val="white"/>
                </a:solidFill>
              </a:rPr>
              <a:t>점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238194" y="4895744"/>
            <a:ext cx="2911280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당신의 </a:t>
            </a:r>
            <a:r>
              <a:rPr lang="ko-KR" altLang="en-US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발표점수는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!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76071" y="5692634"/>
            <a:ext cx="1088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발견된 문제점</a:t>
            </a:r>
            <a:endParaRPr lang="en-US" altLang="ko-KR" sz="800" b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말버릇 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: “</a:t>
            </a: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실제로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”</a:t>
            </a:r>
          </a:p>
          <a:p>
            <a:pPr lvl="0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최장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공백시간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13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초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96" y="5797576"/>
            <a:ext cx="740677" cy="474455"/>
          </a:xfrm>
          <a:prstGeom prst="rect">
            <a:avLst/>
          </a:prstGeom>
        </p:spPr>
      </p:pic>
      <p:sp>
        <p:nvSpPr>
          <p:cNvPr id="86" name="타원 85"/>
          <p:cNvSpPr/>
          <p:nvPr/>
        </p:nvSpPr>
        <p:spPr>
          <a:xfrm>
            <a:off x="9490649" y="5754252"/>
            <a:ext cx="555621" cy="550905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▶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700" dirty="0" smtClean="0">
                <a:solidFill>
                  <a:prstClr val="white"/>
                </a:solidFill>
              </a:rPr>
              <a:t>PLAY</a:t>
            </a: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endCxn id="84" idx="1"/>
          </p:cNvCxnSpPr>
          <p:nvPr/>
        </p:nvCxnSpPr>
        <p:spPr>
          <a:xfrm>
            <a:off x="3961218" y="2765263"/>
            <a:ext cx="4134582" cy="1260999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293553" y="320546"/>
            <a:ext cx="5484781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 smtClean="0">
                <a:solidFill>
                  <a:srgbClr val="40425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  <a:endParaRPr lang="ko-KR" altLang="en-US" sz="4400" b="1" dirty="0">
              <a:solidFill>
                <a:srgbClr val="40425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95800" y="2003263"/>
            <a:ext cx="3037415" cy="404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Freeform 6"/>
          <p:cNvSpPr>
            <a:spLocks/>
          </p:cNvSpPr>
          <p:nvPr/>
        </p:nvSpPr>
        <p:spPr bwMode="auto">
          <a:xfrm>
            <a:off x="8352206" y="1869054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270074" y="2765263"/>
            <a:ext cx="268886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라즈베리파이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언어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PYTHON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GUI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python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tkinter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GUI</a:t>
            </a:r>
            <a:endParaRPr lang="ko-KR" altLang="en-U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자유형 86"/>
          <p:cNvSpPr/>
          <p:nvPr/>
        </p:nvSpPr>
        <p:spPr>
          <a:xfrm>
            <a:off x="8072358" y="1992345"/>
            <a:ext cx="3060858" cy="4092737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23803" y="2003263"/>
            <a:ext cx="3037415" cy="404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98076" y="2765263"/>
            <a:ext cx="2688867" cy="153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음성 인식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SPEECH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실시간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Speech-to-text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텍스트파일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저장 후 단어 빈도 분석 예정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자유형 90"/>
          <p:cNvSpPr/>
          <p:nvPr/>
        </p:nvSpPr>
        <p:spPr>
          <a:xfrm>
            <a:off x="900361" y="1992345"/>
            <a:ext cx="3060858" cy="4092737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09801" y="2014181"/>
            <a:ext cx="3037415" cy="4045998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672354" y="2484383"/>
            <a:ext cx="26888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감정 인식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구글 </a:t>
            </a:r>
            <a:r>
              <a:rPr lang="en-US" altLang="ko-KR" sz="1200" dirty="0" smtClean="0">
                <a:solidFill>
                  <a:schemeClr val="bg1"/>
                </a:solidFill>
              </a:rPr>
              <a:t>API</a:t>
            </a:r>
            <a:r>
              <a:rPr lang="ko-KR" altLang="en-US" sz="1200" dirty="0" smtClean="0">
                <a:solidFill>
                  <a:schemeClr val="bg1"/>
                </a:solidFill>
              </a:rPr>
              <a:t>의 경우 호출 한도가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정해져있고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영상의 모든 프레임의 감정 정보를 받아오는데 시간이 소요되므로 오픈소스를 통한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1200" dirty="0" smtClean="0">
                <a:solidFill>
                  <a:schemeClr val="bg1"/>
                </a:solidFill>
              </a:rPr>
              <a:t> 예정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8795</a:t>
            </a:r>
            <a:r>
              <a:rPr lang="ko-KR" altLang="en-US" sz="1200" dirty="0" smtClean="0">
                <a:solidFill>
                  <a:schemeClr val="bg1"/>
                </a:solidFill>
              </a:rPr>
              <a:t>개의 이미지 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en-US" altLang="ko-KR" sz="1200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hlinkClick r:id="rId2"/>
              </a:rPr>
            </a:br>
            <a:r>
              <a:rPr lang="ko-KR" altLang="en-US" sz="1200" dirty="0" smtClean="0">
                <a:solidFill>
                  <a:schemeClr val="bg1"/>
                </a:solidFill>
                <a:hlinkClick r:id="rId2"/>
              </a:rPr>
              <a:t>참고 사이트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5" name="자유형 94"/>
          <p:cNvSpPr/>
          <p:nvPr/>
        </p:nvSpPr>
        <p:spPr>
          <a:xfrm>
            <a:off x="4486359" y="2003263"/>
            <a:ext cx="3060858" cy="4092737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36"/>
          <p:cNvSpPr>
            <a:spLocks noEditPoints="1"/>
          </p:cNvSpPr>
          <p:nvPr/>
        </p:nvSpPr>
        <p:spPr bwMode="auto">
          <a:xfrm>
            <a:off x="1201115" y="188683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자유형 77"/>
          <p:cNvSpPr>
            <a:spLocks/>
          </p:cNvSpPr>
          <p:nvPr/>
        </p:nvSpPr>
        <p:spPr bwMode="auto">
          <a:xfrm>
            <a:off x="4791964" y="1883147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50000">
                <a:srgbClr val="404257"/>
              </a:gs>
            </a:gsLst>
            <a:lin ang="162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84425" y="1987215"/>
            <a:ext cx="8053347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b="1" dirty="0" smtClean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776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210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나눔스퀘어 ExtraBold</vt:lpstr>
      <vt:lpstr>Aharoni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다영</cp:lastModifiedBy>
  <cp:revision>452</cp:revision>
  <dcterms:created xsi:type="dcterms:W3CDTF">2018-08-02T07:05:36Z</dcterms:created>
  <dcterms:modified xsi:type="dcterms:W3CDTF">2018-10-21T13:09:18Z</dcterms:modified>
</cp:coreProperties>
</file>