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354" r:id="rId2"/>
    <p:sldId id="257" r:id="rId3"/>
    <p:sldId id="366" r:id="rId4"/>
    <p:sldId id="371" r:id="rId5"/>
    <p:sldId id="372" r:id="rId6"/>
    <p:sldId id="280" r:id="rId7"/>
    <p:sldId id="353" r:id="rId8"/>
  </p:sldIdLst>
  <p:sldSz cx="12192000" cy="6858000"/>
  <p:notesSz cx="6858000" cy="9144000"/>
  <p:embeddedFontLst>
    <p:embeddedFont>
      <p:font typeface="-윤고딕330" panose="020B0600000101010101" charset="-127"/>
      <p:regular r:id="rId10"/>
    </p:embeddedFont>
    <p:embeddedFont>
      <p:font typeface="-윤고딕310" panose="020B0600000101010101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-윤고딕320" panose="020B0600000101010101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B7B"/>
    <a:srgbClr val="818386"/>
    <a:srgbClr val="78787B"/>
    <a:srgbClr val="828589"/>
    <a:srgbClr val="7A7C82"/>
    <a:srgbClr val="7A7C83"/>
    <a:srgbClr val="ED7D31"/>
    <a:srgbClr val="C25527"/>
    <a:srgbClr val="EE7D31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6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17BA3-FF4D-438E-9964-17D4C8400FC5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9DD28-A961-45D7-9682-1323712E2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22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F596-B9C7-4D0B-A9D8-1F035E6627F4}" type="datetime1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9CC9-F0CA-4D52-93A4-EC3E504B4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38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0EBB-9A50-4324-801C-6AAE8901C7BF}" type="datetime1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9CC9-F0CA-4D52-93A4-EC3E504B4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14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7658-85E4-48E0-ABDA-147CA9A1DF84}" type="datetime1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9CC9-F0CA-4D52-93A4-EC3E504B4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87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3D6C-5676-44C1-97D8-DC58A73D8665}" type="datetime1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9CC9-F0CA-4D52-93A4-EC3E504B4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3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5287-7EEC-413C-B71D-2073876198E6}" type="datetime1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9CC9-F0CA-4D52-93A4-EC3E504B4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92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0F17-9D0D-4786-A460-D773049D4073}" type="datetime1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9CC9-F0CA-4D52-93A4-EC3E504B4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9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A7F2-DE3F-4704-89F3-9340A1C0503E}" type="datetime1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9CC9-F0CA-4D52-93A4-EC3E504B4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77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D894-B392-4680-BD8A-A357F84280D7}" type="datetime1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9CC9-F0CA-4D52-93A4-EC3E504B4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99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001-E81D-4BA3-8F2A-B4B63EBA62DA}" type="datetime1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9CC9-F0CA-4D52-93A4-EC3E504B4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69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A895-BED0-4ADE-A3F6-0D2E12677D8A}" type="datetime1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9CC9-F0CA-4D52-93A4-EC3E504B4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55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0558-5CE8-4572-8B97-70A7100E8ADD}" type="datetime1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9CC9-F0CA-4D52-93A4-EC3E504B4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64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4EAF-7771-45C5-9F91-1EC273018021}" type="datetime1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F9CC9-F0CA-4D52-93A4-EC3E504B4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82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96290" y="2334803"/>
            <a:ext cx="3507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공공 </a:t>
            </a:r>
            <a:r>
              <a:rPr lang="en-US" altLang="ko-K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API</a:t>
            </a:r>
            <a:r>
              <a:rPr lang="ko-KR" alt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를 활용한 취업 게시판</a:t>
            </a:r>
            <a:endParaRPr lang="ko-KR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332547" y="4032346"/>
            <a:ext cx="3774007" cy="615554"/>
            <a:chOff x="7121855" y="2901443"/>
            <a:chExt cx="1773200" cy="615554"/>
          </a:xfrm>
        </p:grpSpPr>
        <p:sp>
          <p:nvSpPr>
            <p:cNvPr id="9" name="TextBox 8"/>
            <p:cNvSpPr txBox="1"/>
            <p:nvPr/>
          </p:nvSpPr>
          <p:spPr>
            <a:xfrm>
              <a:off x="7121855" y="2901443"/>
              <a:ext cx="845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과목</a:t>
              </a:r>
              <a:endParaRPr lang="ko-KR" altLang="en-US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21856" y="3209220"/>
              <a:ext cx="845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팀원</a:t>
              </a:r>
              <a:endParaRPr lang="ko-KR" altLang="en-US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37463" y="2901443"/>
              <a:ext cx="1057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서비스 지향 및 컴퓨팅 실습</a:t>
              </a:r>
              <a:endParaRPr lang="ko-KR" altLang="en-US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15841" y="3209219"/>
              <a:ext cx="6034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ko-KR" altLang="en-US" sz="1400" dirty="0" err="1" smtClean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김다영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이하늘</a:t>
              </a:r>
              <a:endParaRPr lang="ko-KR" altLang="en-US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5775251" y="3167390"/>
            <a:ext cx="621949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9CC9-F0CA-4D52-93A4-EC3E504B442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5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64326" y="1411935"/>
            <a:ext cx="1463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CONTENTS</a:t>
            </a:r>
            <a:endParaRPr lang="ko-KR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802086" y="1110346"/>
            <a:ext cx="587829" cy="0"/>
          </a:xfrm>
          <a:prstGeom prst="line">
            <a:avLst/>
          </a:prstGeom>
          <a:ln w="19050">
            <a:solidFill>
              <a:schemeClr val="bg1">
                <a:lumMod val="95000"/>
                <a:alpha val="7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024816" y="3239581"/>
            <a:ext cx="8111641" cy="1126097"/>
            <a:chOff x="1566726" y="3239581"/>
            <a:chExt cx="8111641" cy="1126097"/>
          </a:xfrm>
        </p:grpSpPr>
        <p:grpSp>
          <p:nvGrpSpPr>
            <p:cNvPr id="3" name="그룹 2"/>
            <p:cNvGrpSpPr/>
            <p:nvPr/>
          </p:nvGrpSpPr>
          <p:grpSpPr>
            <a:xfrm>
              <a:off x="1566726" y="3239581"/>
              <a:ext cx="1013419" cy="1125819"/>
              <a:chOff x="2325261" y="3383459"/>
              <a:chExt cx="1013419" cy="112581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590025" y="3383459"/>
                <a:ext cx="473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01</a:t>
                </a:r>
                <a:endParaRPr lang="ko-KR" altLang="en-U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25261" y="4170724"/>
                <a:ext cx="10134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chemeClr val="bg1">
                        <a:lumMod val="95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작품 배경</a:t>
                </a:r>
                <a:endParaRPr lang="ko-KR" altLang="en-US" sz="1600" dirty="0">
                  <a:solidFill>
                    <a:schemeClr val="bg1">
                      <a:lumMod val="9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2639949" y="3969786"/>
                <a:ext cx="373359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  <a:alpha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/>
            <p:cNvGrpSpPr/>
            <p:nvPr/>
          </p:nvGrpSpPr>
          <p:grpSpPr>
            <a:xfrm>
              <a:off x="3157137" y="3239581"/>
              <a:ext cx="1391728" cy="1125819"/>
              <a:chOff x="2130764" y="3383459"/>
              <a:chExt cx="1391728" cy="1125819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590025" y="3383459"/>
                <a:ext cx="473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02</a:t>
                </a:r>
                <a:endParaRPr lang="ko-KR" altLang="en-U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30764" y="4170724"/>
                <a:ext cx="13917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chemeClr val="bg1">
                        <a:lumMod val="95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시스템 구성도</a:t>
                </a:r>
                <a:endParaRPr lang="ko-KR" altLang="en-US" sz="1600" dirty="0">
                  <a:solidFill>
                    <a:schemeClr val="bg1">
                      <a:lumMod val="9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2639949" y="3969786"/>
                <a:ext cx="373359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  <a:alpha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/>
            <p:cNvGrpSpPr/>
            <p:nvPr/>
          </p:nvGrpSpPr>
          <p:grpSpPr>
            <a:xfrm>
              <a:off x="4847468" y="3239581"/>
              <a:ext cx="1580882" cy="1125819"/>
              <a:chOff x="2036187" y="3383459"/>
              <a:chExt cx="1580882" cy="1125819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590025" y="3383459"/>
                <a:ext cx="473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03</a:t>
                </a:r>
                <a:endParaRPr lang="ko-KR" altLang="en-U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036187" y="4170724"/>
                <a:ext cx="15808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chemeClr val="bg1">
                        <a:lumMod val="95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시스템 시나리오</a:t>
                </a:r>
                <a:endParaRPr lang="ko-KR" altLang="en-US" sz="1600" dirty="0">
                  <a:solidFill>
                    <a:schemeClr val="bg1">
                      <a:lumMod val="9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39949" y="3969786"/>
                <a:ext cx="373359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  <a:alpha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/>
          </p:nvGrpSpPr>
          <p:grpSpPr>
            <a:xfrm>
              <a:off x="6962447" y="3239581"/>
              <a:ext cx="941283" cy="1125819"/>
              <a:chOff x="2366258" y="3383459"/>
              <a:chExt cx="941283" cy="112581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590025" y="3383459"/>
                <a:ext cx="473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04</a:t>
                </a:r>
                <a:endParaRPr lang="ko-KR" altLang="en-U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366258" y="4170724"/>
                <a:ext cx="9412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err="1" smtClean="0">
                    <a:solidFill>
                      <a:schemeClr val="bg1">
                        <a:lumMod val="95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구성화면</a:t>
                </a:r>
                <a:endParaRPr lang="ko-KR" altLang="en-US" sz="1600" dirty="0">
                  <a:solidFill>
                    <a:schemeClr val="bg1">
                      <a:lumMod val="9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2639949" y="3969786"/>
                <a:ext cx="373359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  <a:alpha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/>
            <p:cNvGrpSpPr/>
            <p:nvPr/>
          </p:nvGrpSpPr>
          <p:grpSpPr>
            <a:xfrm>
              <a:off x="8737084" y="3239581"/>
              <a:ext cx="941283" cy="1126097"/>
              <a:chOff x="2355986" y="3383459"/>
              <a:chExt cx="941283" cy="1126097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2590025" y="3383459"/>
                <a:ext cx="473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05</a:t>
                </a:r>
                <a:endParaRPr lang="ko-KR" altLang="en-U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355986" y="4171002"/>
                <a:ext cx="9412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smtClean="0">
                    <a:solidFill>
                      <a:schemeClr val="bg1">
                        <a:lumMod val="95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기대효과</a:t>
                </a:r>
                <a:endParaRPr lang="ko-KR" altLang="en-US" sz="1600" dirty="0">
                  <a:solidFill>
                    <a:schemeClr val="bg1">
                      <a:lumMod val="9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39949" y="3969786"/>
                <a:ext cx="373359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  <a:alpha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9CC9-F0CA-4D52-93A4-EC3E504B442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52167" y="343770"/>
            <a:ext cx="11195548" cy="578483"/>
            <a:chOff x="452167" y="343770"/>
            <a:chExt cx="11195548" cy="578483"/>
          </a:xfrm>
        </p:grpSpPr>
        <p:sp>
          <p:nvSpPr>
            <p:cNvPr id="16" name="TextBox 15"/>
            <p:cNvSpPr txBox="1"/>
            <p:nvPr/>
          </p:nvSpPr>
          <p:spPr>
            <a:xfrm>
              <a:off x="452167" y="343770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2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00.</a:t>
              </a:r>
              <a:endParaRPr lang="ko-KR" altLang="en-US" sz="2800" dirty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5791" y="437370"/>
              <a:ext cx="111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작품 배경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544286" y="922253"/>
              <a:ext cx="11103429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316" y="2242219"/>
            <a:ext cx="8657167" cy="2373562"/>
          </a:xfrm>
          <a:prstGeom prst="rect">
            <a:avLst/>
          </a:prstGeom>
          <a:ln w="19050">
            <a:solidFill>
              <a:srgbClr val="ED7D3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974693" y="1651044"/>
            <a:ext cx="2904962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한국기술교육대학교 </a:t>
            </a:r>
            <a:r>
              <a:rPr lang="ko-KR" altLang="en-US" sz="1600" dirty="0" err="1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취업게시판</a:t>
            </a:r>
            <a:endParaRPr lang="ko-KR" altLang="en-US" sz="16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9" name="이등변 삼각형 18"/>
          <p:cNvSpPr/>
          <p:nvPr/>
        </p:nvSpPr>
        <p:spPr>
          <a:xfrm flipV="1">
            <a:off x="4754545" y="4971551"/>
            <a:ext cx="2682910" cy="482321"/>
          </a:xfrm>
          <a:prstGeom prst="triangle">
            <a:avLst/>
          </a:prstGeom>
          <a:gradFill>
            <a:gsLst>
              <a:gs pos="100000">
                <a:srgbClr val="F2A36D">
                  <a:alpha val="26000"/>
                </a:srgbClr>
              </a:gs>
              <a:gs pos="0">
                <a:schemeClr val="accent2"/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97774" y="5809643"/>
            <a:ext cx="9995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“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최근 취업 정보를 알아보기 어려움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‘</a:t>
            </a:r>
            <a:r>
              <a:rPr lang="ko-KR" altLang="en-US" sz="2000" dirty="0" smtClean="0">
                <a:solidFill>
                  <a:srgbClr val="F1AB7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학생들이 필요한 실시간 기업 채용 공고가 필요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’”</a:t>
            </a:r>
          </a:p>
        </p:txBody>
      </p:sp>
    </p:spTree>
    <p:extLst>
      <p:ext uri="{BB962C8B-B14F-4D97-AF65-F5344CB8AC3E}">
        <p14:creationId xmlns:p14="http://schemas.microsoft.com/office/powerpoint/2010/main" val="6556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452167" y="343770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01.</a:t>
            </a:r>
            <a:endParaRPr lang="ko-KR" altLang="en-US" sz="2800" dirty="0">
              <a:solidFill>
                <a:schemeClr val="accent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791" y="43737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시스템 구성도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544286" y="922253"/>
            <a:ext cx="1110342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74693" y="1651044"/>
            <a:ext cx="76815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구성도</a:t>
            </a:r>
            <a:endParaRPr lang="ko-KR" altLang="en-US" sz="16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9CC9-F0CA-4D52-93A4-EC3E504B4421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342146" y="4848645"/>
            <a:ext cx="2423519" cy="0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358772" y="4842521"/>
            <a:ext cx="0" cy="565321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64725" y="6328954"/>
            <a:ext cx="1711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rgbClr val="F1AB7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워크넷</a:t>
            </a:r>
            <a:r>
              <a:rPr lang="ko-KR" altLang="en-US" sz="1400" dirty="0" smtClean="0">
                <a:solidFill>
                  <a:srgbClr val="F1AB7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rgbClr val="F1AB7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API</a:t>
            </a:r>
            <a:endParaRPr lang="ko-KR" altLang="en-US" sz="1400" dirty="0">
              <a:solidFill>
                <a:srgbClr val="F1AB7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33422" y="3561252"/>
            <a:ext cx="1095134" cy="525502"/>
          </a:xfrm>
          <a:prstGeom prst="rect">
            <a:avLst/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4" name="Picture 10" descr="ìí¬ë·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62" y="5407842"/>
            <a:ext cx="858620" cy="85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0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937" y="5407842"/>
            <a:ext cx="760899" cy="83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8" descr="storage icon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43" y="3647074"/>
            <a:ext cx="310525" cy="35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6" descr="ì¹´ì¹´ì¤í¡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880" y="2462939"/>
            <a:ext cx="408230" cy="40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직선 연결선 49"/>
          <p:cNvCxnSpPr/>
          <p:nvPr/>
        </p:nvCxnSpPr>
        <p:spPr>
          <a:xfrm flipH="1">
            <a:off x="3724387" y="4836658"/>
            <a:ext cx="8792" cy="571184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86812" y="6328953"/>
            <a:ext cx="1711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1AB7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NAVER API</a:t>
            </a:r>
            <a:endParaRPr lang="ko-KR" altLang="en-US" sz="1400" dirty="0">
              <a:solidFill>
                <a:srgbClr val="F1AB7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2567240" y="4097826"/>
            <a:ext cx="0" cy="767546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60373" y="4421929"/>
            <a:ext cx="2010584" cy="414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smtClean="0"/>
              <a:t>최신 기업 뉴스</a:t>
            </a:r>
            <a:endParaRPr lang="en-US" altLang="ko-KR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286000" y="3561252"/>
            <a:ext cx="2010584" cy="414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Server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3128556" y="3796503"/>
            <a:ext cx="1468382" cy="0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4587255" y="3561252"/>
            <a:ext cx="766141" cy="525502"/>
          </a:xfrm>
          <a:prstGeom prst="rect">
            <a:avLst/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82925" y="3984421"/>
            <a:ext cx="2010584" cy="414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/>
              <a:t>Database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79417" y="4414139"/>
            <a:ext cx="2010584" cy="414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smtClean="0"/>
              <a:t>채용정보</a:t>
            </a:r>
            <a:endParaRPr lang="en-US" altLang="ko-KR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342812" y="3717747"/>
            <a:ext cx="1071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smtClean="0"/>
              <a:t>조합된 정보</a:t>
            </a:r>
            <a:endParaRPr lang="en-US" altLang="ko-KR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2033422" y="2393584"/>
            <a:ext cx="1095134" cy="525502"/>
          </a:xfrm>
          <a:prstGeom prst="rect">
            <a:avLst/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Web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2576032" y="2919086"/>
            <a:ext cx="0" cy="642166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704097" y="3211946"/>
            <a:ext cx="501451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01.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워크넷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API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로 부터 채용 공고를 수집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ko-KR" altLang="en-US" sz="1400" dirty="0" smtClean="0"/>
          </a:p>
          <a:p>
            <a:r>
              <a:rPr lang="en-US" altLang="ko-KR" sz="1400" dirty="0" smtClean="0">
                <a:solidFill>
                  <a:schemeClr val="accent2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02.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네이버 뉴스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API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로 부터 기업정보 뉴스를 수집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ko-KR" altLang="en-US" sz="1400" dirty="0"/>
          </a:p>
          <a:p>
            <a:r>
              <a:rPr lang="en-US" altLang="ko-KR" sz="1400" dirty="0" smtClean="0">
                <a:solidFill>
                  <a:schemeClr val="accent2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서버에서 수집된 정보를 재조합 하여 데이터베이스에 저장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/>
          </a:p>
          <a:p>
            <a:r>
              <a:rPr lang="en-US" altLang="ko-KR" sz="1400" dirty="0" smtClean="0">
                <a:solidFill>
                  <a:schemeClr val="accent2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공채 속보 정보 </a:t>
            </a:r>
            <a:r>
              <a:rPr lang="ko-KR" altLang="en-US" sz="1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수집 시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카카오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API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를 활용하여 실시간 </a:t>
            </a:r>
            <a:r>
              <a:rPr lang="ko-KR" altLang="en-US" sz="1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알림</a:t>
            </a:r>
            <a:endParaRPr lang="en-US" altLang="ko-KR" sz="14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400" dirty="0" smtClean="0">
                <a:solidFill>
                  <a:schemeClr val="accent2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05. </a:t>
            </a:r>
            <a:r>
              <a:rPr lang="ko-KR" altLang="en-US" sz="1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가공된 </a:t>
            </a:r>
            <a:r>
              <a:rPr lang="en-US" altLang="ko-KR" sz="1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DB </a:t>
            </a:r>
            <a:r>
              <a:rPr lang="ko-KR" altLang="en-US" sz="1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정보를 </a:t>
            </a:r>
            <a:r>
              <a:rPr lang="en-US" altLang="ko-KR" sz="1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REST API</a:t>
            </a:r>
            <a:r>
              <a:rPr lang="ko-KR" altLang="en-US" sz="1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로 제공</a:t>
            </a:r>
            <a:endParaRPr lang="en-US" altLang="ko-KR" sz="14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400" dirty="0" smtClean="0">
                <a:solidFill>
                  <a:schemeClr val="accent2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06.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WEB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을 활용하여 채용정보 리스트 출력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3894361" y="2647407"/>
            <a:ext cx="720178" cy="10959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4582925" y="2393584"/>
            <a:ext cx="766141" cy="525502"/>
          </a:xfrm>
          <a:prstGeom prst="rect">
            <a:avLst/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24835" y="2814284"/>
            <a:ext cx="2010584" cy="414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smtClean="0"/>
              <a:t>카카오 </a:t>
            </a:r>
            <a:r>
              <a:rPr lang="en-US" altLang="ko-KR" sz="1200" dirty="0" smtClean="0"/>
              <a:t>API</a:t>
            </a:r>
            <a:endParaRPr lang="en-US" altLang="ko-KR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862747" y="2227312"/>
            <a:ext cx="1464959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err="1" smtClean="0"/>
              <a:t>공채속보</a:t>
            </a:r>
            <a:endParaRPr lang="en-US" altLang="ko-KR" sz="1200" dirty="0"/>
          </a:p>
        </p:txBody>
      </p:sp>
      <p:cxnSp>
        <p:nvCxnSpPr>
          <p:cNvPr id="74" name="직선 연결선 73"/>
          <p:cNvCxnSpPr/>
          <p:nvPr/>
        </p:nvCxnSpPr>
        <p:spPr>
          <a:xfrm>
            <a:off x="3878529" y="2667054"/>
            <a:ext cx="0" cy="1129449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033422" y="2938114"/>
            <a:ext cx="1071435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smtClean="0"/>
              <a:t>HTTP</a:t>
            </a:r>
            <a:endParaRPr lang="en-US" altLang="ko-KR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4606599" y="1737027"/>
            <a:ext cx="766141" cy="525502"/>
          </a:xfrm>
          <a:prstGeom prst="rect">
            <a:avLst/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878529" y="1988966"/>
            <a:ext cx="0" cy="674193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31693" y="1726761"/>
            <a:ext cx="2010584" cy="414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User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1573" y="1537190"/>
            <a:ext cx="1464959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smtClean="0"/>
              <a:t>REST API</a:t>
            </a:r>
            <a:endParaRPr lang="en-US" altLang="ko-KR" sz="1200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1104567" y="2648587"/>
            <a:ext cx="920993" cy="3905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49880" y="2385836"/>
            <a:ext cx="766141" cy="525502"/>
          </a:xfrm>
          <a:prstGeom prst="rect">
            <a:avLst/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5186" y="2389826"/>
            <a:ext cx="723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User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73149" y="2264407"/>
            <a:ext cx="1464959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smtClean="0"/>
              <a:t>REST API</a:t>
            </a:r>
            <a:endParaRPr lang="en-US" altLang="ko-KR" sz="12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3878529" y="1999289"/>
            <a:ext cx="720178" cy="10959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082688" y="1756886"/>
            <a:ext cx="7989363" cy="3511688"/>
          </a:xfrm>
          <a:prstGeom prst="rect">
            <a:avLst/>
          </a:prstGeom>
          <a:solidFill>
            <a:srgbClr val="646668">
              <a:alpha val="92941"/>
            </a:srgbClr>
          </a:solidFill>
          <a:ln>
            <a:solidFill>
              <a:srgbClr val="8183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제공하는 데이터의 특징</a:t>
            </a:r>
            <a:endParaRPr lang="en-US" altLang="ko-KR" sz="2800" b="1" dirty="0" smtClean="0"/>
          </a:p>
          <a:p>
            <a:pPr algn="ctr"/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01_ </a:t>
            </a:r>
            <a:r>
              <a:rPr lang="ko-KR" altLang="en-US" dirty="0" smtClean="0"/>
              <a:t>회사명으로 채용공고 </a:t>
            </a:r>
            <a:r>
              <a:rPr lang="ko-KR" altLang="en-US" dirty="0" err="1" smtClean="0"/>
              <a:t>검색가능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02_ </a:t>
            </a:r>
            <a:r>
              <a:rPr lang="ko-KR" altLang="en-US" dirty="0" smtClean="0"/>
              <a:t>해당회사의 채용공고 조회수 제공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03_ </a:t>
            </a:r>
            <a:r>
              <a:rPr lang="ko-KR" altLang="en-US" dirty="0" smtClean="0"/>
              <a:t>해당회사의 현황을 볼 수 있는 최신 기사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3712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452167" y="343770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2800" dirty="0">
              <a:solidFill>
                <a:schemeClr val="accent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791" y="437370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시스템 시나리오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544286" y="922253"/>
            <a:ext cx="1110342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9CC9-F0CA-4D52-93A4-EC3E504B442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5" name="슬라이드 번호 개체 틀 6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1F9CC9-F0CA-4D52-93A4-EC3E504B4421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-1382" y="5706973"/>
            <a:ext cx="12192000" cy="1146081"/>
          </a:xfrm>
          <a:prstGeom prst="rect">
            <a:avLst/>
          </a:prstGeom>
          <a:solidFill>
            <a:schemeClr val="bg2">
              <a:lumMod val="5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기존 공공 </a:t>
            </a:r>
            <a:r>
              <a:rPr lang="en-US" altLang="ko-KR" sz="1600" b="1" dirty="0">
                <a:solidFill>
                  <a:schemeClr val="bg1"/>
                </a:solidFill>
              </a:rPr>
              <a:t>API</a:t>
            </a:r>
            <a:r>
              <a:rPr lang="ko-KR" altLang="en-US" sz="1600" b="1" dirty="0">
                <a:solidFill>
                  <a:schemeClr val="bg1"/>
                </a:solidFill>
              </a:rPr>
              <a:t>를 활용하여 데이터를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수집하고 재조합 하고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REST API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를 활용하여 사용자에게 새로운 서비스를 제공한다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56553" y="1085171"/>
            <a:ext cx="1582484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채용공고 시나리오</a:t>
            </a:r>
            <a:endParaRPr lang="ko-KR" altLang="en-US" sz="14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32062" y="1085171"/>
            <a:ext cx="1795684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카카오 알림 시나리오</a:t>
            </a:r>
            <a:endParaRPr lang="ko-KR" altLang="en-US" sz="14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46872" y="4520137"/>
            <a:ext cx="766141" cy="525502"/>
          </a:xfrm>
          <a:prstGeom prst="rect">
            <a:avLst/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59165" y="4668626"/>
            <a:ext cx="1711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User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49059" y="4793971"/>
            <a:ext cx="2010584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smtClean="0"/>
              <a:t>OAuth </a:t>
            </a:r>
            <a:r>
              <a:rPr lang="ko-KR" altLang="en-US" sz="1200" dirty="0" smtClean="0"/>
              <a:t>인증 요청</a:t>
            </a:r>
            <a:endParaRPr lang="en-US" altLang="ko-KR" sz="12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1984839" y="4831014"/>
            <a:ext cx="208985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202769" y="4514205"/>
            <a:ext cx="766141" cy="525502"/>
          </a:xfrm>
          <a:prstGeom prst="rect">
            <a:avLst/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1928295" y="4630846"/>
            <a:ext cx="2084355" cy="225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65100" y="4192455"/>
            <a:ext cx="2010584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smtClean="0"/>
              <a:t>Access token </a:t>
            </a:r>
            <a:r>
              <a:rPr lang="ko-KR" altLang="en-US" sz="1200" dirty="0" smtClean="0"/>
              <a:t>반환</a:t>
            </a:r>
            <a:endParaRPr lang="en-US" altLang="ko-KR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264814" y="4609295"/>
            <a:ext cx="1711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Server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H="1" flipV="1">
            <a:off x="1505740" y="3685765"/>
            <a:ext cx="1" cy="77847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146871" y="3160263"/>
            <a:ext cx="766141" cy="525502"/>
          </a:xfrm>
          <a:prstGeom prst="rect">
            <a:avLst/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68297" y="3265570"/>
            <a:ext cx="1711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WEB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31105" y="3809528"/>
            <a:ext cx="278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smtClean="0"/>
              <a:t>Access token </a:t>
            </a:r>
            <a:r>
              <a:rPr lang="ko-KR" altLang="en-US" sz="1200" dirty="0" smtClean="0"/>
              <a:t>유효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로그인 성공</a:t>
            </a:r>
            <a:endParaRPr lang="en-US" altLang="ko-KR" sz="1200" dirty="0"/>
          </a:p>
        </p:txBody>
      </p:sp>
      <p:cxnSp>
        <p:nvCxnSpPr>
          <p:cNvPr id="76" name="직선 화살표 연결선 75"/>
          <p:cNvCxnSpPr/>
          <p:nvPr/>
        </p:nvCxnSpPr>
        <p:spPr>
          <a:xfrm flipH="1" flipV="1">
            <a:off x="1658278" y="2474411"/>
            <a:ext cx="1" cy="60075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1150113" y="1948909"/>
            <a:ext cx="766141" cy="525502"/>
          </a:xfrm>
          <a:prstGeom prst="rect">
            <a:avLst/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805427" y="2500395"/>
            <a:ext cx="2780412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smtClean="0"/>
              <a:t>채용공고 요청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210004" y="2053596"/>
            <a:ext cx="1711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Server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 flipH="1">
            <a:off x="1362605" y="2535186"/>
            <a:ext cx="6594" cy="61180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49355" y="2541644"/>
            <a:ext cx="2780412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smtClean="0"/>
              <a:t>리스트 출력</a:t>
            </a:r>
            <a:endParaRPr lang="en-US" altLang="ko-KR" sz="1200" dirty="0"/>
          </a:p>
        </p:txBody>
      </p:sp>
      <p:cxnSp>
        <p:nvCxnSpPr>
          <p:cNvPr id="83" name="직선 연결선 82"/>
          <p:cNvCxnSpPr/>
          <p:nvPr/>
        </p:nvCxnSpPr>
        <p:spPr>
          <a:xfrm>
            <a:off x="1928295" y="3424109"/>
            <a:ext cx="1468382" cy="0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396677" y="2053596"/>
            <a:ext cx="0" cy="1370513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396677" y="2056141"/>
            <a:ext cx="806092" cy="0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225029" y="1823304"/>
            <a:ext cx="766141" cy="525502"/>
          </a:xfrm>
          <a:prstGeom prst="rect">
            <a:avLst/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채용공고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3379146" y="2449654"/>
            <a:ext cx="1594493" cy="525502"/>
            <a:chOff x="3204171" y="1650266"/>
            <a:chExt cx="1594493" cy="525502"/>
          </a:xfrm>
        </p:grpSpPr>
        <p:cxnSp>
          <p:nvCxnSpPr>
            <p:cNvPr id="88" name="직선 연결선 87"/>
            <p:cNvCxnSpPr/>
            <p:nvPr/>
          </p:nvCxnSpPr>
          <p:spPr>
            <a:xfrm>
              <a:off x="3204171" y="1883103"/>
              <a:ext cx="806092" cy="0"/>
            </a:xfrm>
            <a:prstGeom prst="line">
              <a:avLst/>
            </a:prstGeom>
            <a:ln w="3810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/>
            <p:cNvSpPr/>
            <p:nvPr/>
          </p:nvSpPr>
          <p:spPr>
            <a:xfrm>
              <a:off x="4032523" y="1650266"/>
              <a:ext cx="766141" cy="525502"/>
            </a:xfrm>
            <a:prstGeom prst="rect">
              <a:avLst/>
            </a:prstGeom>
            <a:noFill/>
            <a:ln w="2540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ko-KR" altLang="en-US" sz="12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지역별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3380635" y="3154331"/>
            <a:ext cx="1594493" cy="525502"/>
            <a:chOff x="3204171" y="1650266"/>
            <a:chExt cx="1594493" cy="525502"/>
          </a:xfrm>
        </p:grpSpPr>
        <p:cxnSp>
          <p:nvCxnSpPr>
            <p:cNvPr id="91" name="직선 연결선 90"/>
            <p:cNvCxnSpPr/>
            <p:nvPr/>
          </p:nvCxnSpPr>
          <p:spPr>
            <a:xfrm>
              <a:off x="3204171" y="1883103"/>
              <a:ext cx="806092" cy="0"/>
            </a:xfrm>
            <a:prstGeom prst="line">
              <a:avLst/>
            </a:prstGeom>
            <a:ln w="3810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/>
            <p:cNvSpPr/>
            <p:nvPr/>
          </p:nvSpPr>
          <p:spPr>
            <a:xfrm>
              <a:off x="4032523" y="1650266"/>
              <a:ext cx="766141" cy="525502"/>
            </a:xfrm>
            <a:prstGeom prst="rect">
              <a:avLst/>
            </a:prstGeom>
            <a:noFill/>
            <a:ln w="2540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전공별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cxnSp>
        <p:nvCxnSpPr>
          <p:cNvPr id="93" name="직선 연결선 92"/>
          <p:cNvCxnSpPr/>
          <p:nvPr/>
        </p:nvCxnSpPr>
        <p:spPr>
          <a:xfrm flipH="1">
            <a:off x="6094618" y="1259633"/>
            <a:ext cx="1382" cy="4274893"/>
          </a:xfrm>
          <a:prstGeom prst="line">
            <a:avLst/>
          </a:prstGeom>
          <a:ln>
            <a:solidFill>
              <a:srgbClr val="EE7D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7261968" y="4522447"/>
            <a:ext cx="766141" cy="525502"/>
          </a:xfrm>
          <a:prstGeom prst="rect">
            <a:avLst/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374261" y="4670936"/>
            <a:ext cx="1711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User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464155" y="4796281"/>
            <a:ext cx="2010584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smtClean="0"/>
              <a:t>OAuth </a:t>
            </a:r>
            <a:r>
              <a:rPr lang="ko-KR" altLang="en-US" sz="1200" dirty="0" smtClean="0"/>
              <a:t>인증 요청</a:t>
            </a:r>
            <a:endParaRPr lang="en-US" altLang="ko-KR" sz="1200" dirty="0"/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8099935" y="4833324"/>
            <a:ext cx="208985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10317865" y="4516515"/>
            <a:ext cx="766141" cy="525502"/>
          </a:xfrm>
          <a:prstGeom prst="rect">
            <a:avLst/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 flipH="1" flipV="1">
            <a:off x="8043391" y="4633156"/>
            <a:ext cx="2084355" cy="225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480196" y="4194765"/>
            <a:ext cx="2010584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smtClean="0"/>
              <a:t>Access token </a:t>
            </a:r>
            <a:r>
              <a:rPr lang="ko-KR" altLang="en-US" sz="1200" dirty="0" smtClean="0"/>
              <a:t>반환</a:t>
            </a:r>
            <a:endParaRPr lang="en-US" altLang="ko-KR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379910" y="4611605"/>
            <a:ext cx="1711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Server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 flipH="1" flipV="1">
            <a:off x="7620836" y="3688075"/>
            <a:ext cx="1" cy="77847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7261967" y="3162573"/>
            <a:ext cx="766141" cy="525502"/>
          </a:xfrm>
          <a:prstGeom prst="rect">
            <a:avLst/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383393" y="3267880"/>
            <a:ext cx="1711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WEB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646201" y="3811838"/>
            <a:ext cx="278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smtClean="0"/>
              <a:t>Access token </a:t>
            </a:r>
            <a:r>
              <a:rPr lang="ko-KR" altLang="en-US" sz="1200" dirty="0" smtClean="0"/>
              <a:t>유효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로그인 성공</a:t>
            </a:r>
            <a:endParaRPr lang="en-US" altLang="ko-KR" sz="1200" dirty="0"/>
          </a:p>
        </p:txBody>
      </p:sp>
      <p:cxnSp>
        <p:nvCxnSpPr>
          <p:cNvPr id="107" name="직선 화살표 연결선 106"/>
          <p:cNvCxnSpPr/>
          <p:nvPr/>
        </p:nvCxnSpPr>
        <p:spPr>
          <a:xfrm flipH="1" flipV="1">
            <a:off x="7645037" y="2491187"/>
            <a:ext cx="1" cy="60075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7265209" y="1951219"/>
            <a:ext cx="766141" cy="525502"/>
          </a:xfrm>
          <a:prstGeom prst="rect">
            <a:avLst/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695362" y="2550371"/>
            <a:ext cx="2780412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smtClean="0"/>
              <a:t>카카오 </a:t>
            </a:r>
            <a:r>
              <a:rPr lang="ko-KR" altLang="en-US" sz="1200" dirty="0" err="1" smtClean="0"/>
              <a:t>알림요청</a:t>
            </a:r>
            <a:endParaRPr lang="en-US" altLang="ko-KR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325100" y="2055906"/>
            <a:ext cx="1711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Server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9521721" y="1907956"/>
            <a:ext cx="766141" cy="525502"/>
          </a:xfrm>
          <a:prstGeom prst="rect">
            <a:avLst/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189841" y="1581152"/>
            <a:ext cx="2780412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err="1" smtClean="0"/>
              <a:t>Kakao</a:t>
            </a:r>
            <a:r>
              <a:rPr lang="en-US" altLang="ko-KR" sz="1200" dirty="0" smtClean="0"/>
              <a:t> API </a:t>
            </a:r>
            <a:r>
              <a:rPr lang="ko-KR" altLang="en-US" sz="1200" dirty="0" smtClean="0"/>
              <a:t>요청</a:t>
            </a:r>
            <a:endParaRPr lang="en-US" altLang="ko-KR" sz="1200" dirty="0"/>
          </a:p>
        </p:txBody>
      </p:sp>
      <p:cxnSp>
        <p:nvCxnSpPr>
          <p:cNvPr id="125" name="직선 화살표 연결선 124"/>
          <p:cNvCxnSpPr/>
          <p:nvPr/>
        </p:nvCxnSpPr>
        <p:spPr>
          <a:xfrm>
            <a:off x="8083624" y="2103656"/>
            <a:ext cx="1385823" cy="1353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570959" y="2048877"/>
            <a:ext cx="1711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kakao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28" name="직선 화살표 연결선 127"/>
          <p:cNvCxnSpPr/>
          <p:nvPr/>
        </p:nvCxnSpPr>
        <p:spPr>
          <a:xfrm flipH="1" flipV="1">
            <a:off x="8043391" y="2298661"/>
            <a:ext cx="1434622" cy="1833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8464155" y="2232019"/>
            <a:ext cx="2780412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smtClean="0"/>
              <a:t>GET</a:t>
            </a:r>
            <a:endParaRPr lang="en-US" altLang="ko-KR" sz="1200" dirty="0"/>
          </a:p>
        </p:txBody>
      </p:sp>
      <p:cxnSp>
        <p:nvCxnSpPr>
          <p:cNvPr id="136" name="직선 화살표 연결선 135"/>
          <p:cNvCxnSpPr/>
          <p:nvPr/>
        </p:nvCxnSpPr>
        <p:spPr>
          <a:xfrm>
            <a:off x="10317865" y="2174892"/>
            <a:ext cx="766141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11118431" y="1924152"/>
            <a:ext cx="766141" cy="525502"/>
          </a:xfrm>
          <a:prstGeom prst="rect">
            <a:avLst/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1230831" y="2041244"/>
            <a:ext cx="1711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User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0314853" y="2091287"/>
            <a:ext cx="2780412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err="1" smtClean="0"/>
              <a:t>공채속보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7569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452167" y="343770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03.</a:t>
            </a:r>
            <a:endParaRPr lang="ko-KR" altLang="en-US" sz="2800" dirty="0">
              <a:solidFill>
                <a:schemeClr val="accent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791" y="43737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구성화면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544286" y="922253"/>
            <a:ext cx="1110342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14" y="1037805"/>
            <a:ext cx="10994572" cy="551166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48786" y="1102304"/>
            <a:ext cx="2953377" cy="261274"/>
          </a:xfrm>
          <a:prstGeom prst="rect">
            <a:avLst/>
          </a:prstGeom>
          <a:solidFill>
            <a:srgbClr val="7A7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Service – Oriented Computing &amp; Practice</a:t>
            </a:r>
            <a:endParaRPr lang="ko-KR" altLang="en-US" sz="10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00466" y="1065401"/>
            <a:ext cx="545868" cy="220706"/>
          </a:xfrm>
          <a:prstGeom prst="rect">
            <a:avLst/>
          </a:prstGeom>
          <a:solidFill>
            <a:srgbClr val="828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지역별</a:t>
            </a:r>
            <a:endParaRPr lang="ko-KR" altLang="en-US" sz="800" b="1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929070" y="1065401"/>
            <a:ext cx="637308" cy="220706"/>
          </a:xfrm>
          <a:prstGeom prst="rect">
            <a:avLst/>
          </a:prstGeom>
          <a:solidFill>
            <a:srgbClr val="828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전공별</a:t>
            </a:r>
            <a:endParaRPr lang="ko-KR" altLang="en-US" sz="800" b="1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794865" y="1065401"/>
            <a:ext cx="382385" cy="220706"/>
          </a:xfrm>
          <a:prstGeom prst="rect">
            <a:avLst/>
          </a:prstGeom>
          <a:solidFill>
            <a:srgbClr val="787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알림</a:t>
            </a:r>
            <a:endParaRPr lang="ko-KR" altLang="en-US" sz="800" b="1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17163" y="2186247"/>
            <a:ext cx="3620413" cy="540325"/>
          </a:xfrm>
          <a:prstGeom prst="rect">
            <a:avLst/>
          </a:prstGeom>
          <a:solidFill>
            <a:srgbClr val="818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채용 정보를 원하시나요</a:t>
            </a:r>
            <a:r>
              <a:rPr lang="en-US" altLang="ko-KR" sz="2400" b="1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?</a:t>
            </a:r>
            <a:endParaRPr lang="ko-KR" altLang="en-US" sz="2400" b="1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17163" y="2726572"/>
            <a:ext cx="3620413" cy="540325"/>
          </a:xfrm>
          <a:prstGeom prst="rect">
            <a:avLst/>
          </a:prstGeom>
          <a:solidFill>
            <a:srgbClr val="818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채용공고 보기</a:t>
            </a:r>
            <a:endParaRPr lang="ko-KR" altLang="en-US" sz="14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6032" y="4242816"/>
            <a:ext cx="11686032" cy="255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822" y="4165345"/>
            <a:ext cx="7555008" cy="253936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797047" y="1065401"/>
            <a:ext cx="620682" cy="220706"/>
          </a:xfrm>
          <a:prstGeom prst="rect">
            <a:avLst/>
          </a:prstGeom>
          <a:solidFill>
            <a:srgbClr val="828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전체 채용</a:t>
            </a:r>
            <a:endParaRPr lang="ko-KR" altLang="en-US" sz="800" b="1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227369" y="1082790"/>
            <a:ext cx="1827520" cy="1003330"/>
            <a:chOff x="6227369" y="1082790"/>
            <a:chExt cx="1827520" cy="1003330"/>
          </a:xfrm>
        </p:grpSpPr>
        <p:cxnSp>
          <p:nvCxnSpPr>
            <p:cNvPr id="35" name="직선 화살표 연결선 34"/>
            <p:cNvCxnSpPr/>
            <p:nvPr/>
          </p:nvCxnSpPr>
          <p:spPr>
            <a:xfrm flipH="1">
              <a:off x="7118857" y="1341412"/>
              <a:ext cx="1" cy="46401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227369" y="1839899"/>
              <a:ext cx="1827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전</a:t>
              </a:r>
              <a:r>
                <a:rPr lang="ko-KR" altLang="en-US" sz="1000" dirty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체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채용 리스트 정보를 출력</a:t>
              </a:r>
              <a:endParaRPr lang="ko-KR" altLang="en-US" sz="1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835671" y="1082790"/>
              <a:ext cx="562655" cy="189057"/>
            </a:xfrm>
            <a:prstGeom prst="rect">
              <a:avLst/>
            </a:prstGeom>
            <a:noFill/>
            <a:ln w="19050">
              <a:solidFill>
                <a:srgbClr val="F1AB7B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797047" y="1083298"/>
            <a:ext cx="1827520" cy="1003330"/>
            <a:chOff x="6227369" y="1082790"/>
            <a:chExt cx="1827520" cy="1003330"/>
          </a:xfrm>
        </p:grpSpPr>
        <p:cxnSp>
          <p:nvCxnSpPr>
            <p:cNvPr id="56" name="직선 화살표 연결선 55"/>
            <p:cNvCxnSpPr/>
            <p:nvPr/>
          </p:nvCxnSpPr>
          <p:spPr>
            <a:xfrm flipH="1">
              <a:off x="7118857" y="1341412"/>
              <a:ext cx="1" cy="46401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227369" y="1839899"/>
              <a:ext cx="1827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지역별 채용정보 출력</a:t>
              </a:r>
              <a:endParaRPr lang="ko-KR" altLang="en-US" sz="1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835671" y="1082790"/>
              <a:ext cx="562655" cy="189057"/>
            </a:xfrm>
            <a:prstGeom prst="rect">
              <a:avLst/>
            </a:prstGeom>
            <a:noFill/>
            <a:ln w="19050">
              <a:solidFill>
                <a:srgbClr val="F1AB7B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7379332" y="1084844"/>
            <a:ext cx="1827520" cy="1003330"/>
            <a:chOff x="6227369" y="1082790"/>
            <a:chExt cx="1827520" cy="1003330"/>
          </a:xfrm>
        </p:grpSpPr>
        <p:cxnSp>
          <p:nvCxnSpPr>
            <p:cNvPr id="62" name="직선 화살표 연결선 61"/>
            <p:cNvCxnSpPr/>
            <p:nvPr/>
          </p:nvCxnSpPr>
          <p:spPr>
            <a:xfrm flipH="1">
              <a:off x="7118857" y="1341412"/>
              <a:ext cx="1" cy="46401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6227369" y="1839899"/>
              <a:ext cx="1827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전공별 채용정보를 출력</a:t>
              </a:r>
              <a:endParaRPr lang="ko-KR" altLang="en-US" sz="1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835671" y="1082790"/>
              <a:ext cx="562655" cy="189057"/>
            </a:xfrm>
            <a:prstGeom prst="rect">
              <a:avLst/>
            </a:prstGeom>
            <a:noFill/>
            <a:ln w="19050">
              <a:solidFill>
                <a:srgbClr val="F1AB7B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8705478" y="1082790"/>
            <a:ext cx="2997654" cy="1452307"/>
            <a:chOff x="8701161" y="1095477"/>
            <a:chExt cx="2997654" cy="1452307"/>
          </a:xfrm>
        </p:grpSpPr>
        <p:sp>
          <p:nvSpPr>
            <p:cNvPr id="67" name="TextBox 66"/>
            <p:cNvSpPr txBox="1"/>
            <p:nvPr/>
          </p:nvSpPr>
          <p:spPr>
            <a:xfrm>
              <a:off x="9871295" y="1686010"/>
              <a:ext cx="182752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1000" dirty="0" smtClean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원하는 기업 체크</a:t>
              </a:r>
              <a:endParaRPr lang="en-US" altLang="ko-KR" sz="1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marL="228600" indent="-228600">
                <a:buAutoNum type="arabicPeriod"/>
              </a:pPr>
              <a:endParaRPr lang="en-US" altLang="ko-KR" sz="1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1000" dirty="0" smtClean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공채 속보 알림 설정</a:t>
              </a:r>
              <a:endParaRPr lang="en-US" altLang="ko-KR" sz="1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marL="228600" indent="-228600" algn="ctr">
                <a:buAutoNum type="arabicPeriod"/>
              </a:pPr>
              <a:endParaRPr lang="en-US" altLang="ko-KR" sz="1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marL="228600" indent="-228600" algn="ctr">
                <a:buAutoNum type="arabicPeriod"/>
              </a:pPr>
              <a:endParaRPr lang="ko-KR" altLang="en-US" sz="1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8701161" y="1095477"/>
              <a:ext cx="562655" cy="189057"/>
            </a:xfrm>
            <a:prstGeom prst="rect">
              <a:avLst/>
            </a:prstGeom>
            <a:noFill/>
            <a:ln w="19050">
              <a:solidFill>
                <a:srgbClr val="F1AB7B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9" name="꺾인 연결선 68"/>
            <p:cNvCxnSpPr/>
            <p:nvPr/>
          </p:nvCxnSpPr>
          <p:spPr>
            <a:xfrm>
              <a:off x="9006619" y="1360484"/>
              <a:ext cx="864676" cy="473894"/>
            </a:xfrm>
            <a:prstGeom prst="bentConnector3">
              <a:avLst>
                <a:gd name="adj1" fmla="val 175"/>
              </a:avLst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/>
        </p:nvGrpSpPr>
        <p:grpSpPr>
          <a:xfrm>
            <a:off x="2085976" y="4148287"/>
            <a:ext cx="10041470" cy="2556424"/>
            <a:chOff x="2085976" y="4148287"/>
            <a:chExt cx="10041470" cy="2556424"/>
          </a:xfrm>
        </p:grpSpPr>
        <p:sp>
          <p:nvSpPr>
            <p:cNvPr id="72" name="TextBox 71"/>
            <p:cNvSpPr txBox="1"/>
            <p:nvPr/>
          </p:nvSpPr>
          <p:spPr>
            <a:xfrm>
              <a:off x="10299926" y="5254354"/>
              <a:ext cx="1827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채용정보 출력</a:t>
              </a:r>
              <a:endPara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085976" y="4148287"/>
              <a:ext cx="7660575" cy="2556424"/>
            </a:xfrm>
            <a:prstGeom prst="rect">
              <a:avLst/>
            </a:prstGeom>
            <a:noFill/>
            <a:ln w="19050">
              <a:solidFill>
                <a:srgbClr val="F1AB7B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9766253" y="5408243"/>
              <a:ext cx="533673" cy="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4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81702" y="3228945"/>
            <a:ext cx="1443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Thank you.</a:t>
            </a:r>
            <a:endParaRPr lang="ko-KR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9CC9-F0CA-4D52-93A4-EC3E504B44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7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4224</TotalTime>
  <Words>274</Words>
  <Application>Microsoft Office PowerPoint</Application>
  <PresentationFormat>와이드스크린</PresentationFormat>
  <Paragraphs>107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-윤고딕330</vt:lpstr>
      <vt:lpstr>-윤고딕310</vt:lpstr>
      <vt:lpstr>맑은 고딕</vt:lpstr>
      <vt:lpstr>-윤고딕320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sojin kim</dc:creator>
  <cp:lastModifiedBy>김 다영</cp:lastModifiedBy>
  <cp:revision>160</cp:revision>
  <dcterms:created xsi:type="dcterms:W3CDTF">2016-10-06T09:09:14Z</dcterms:created>
  <dcterms:modified xsi:type="dcterms:W3CDTF">2018-11-19T15:16:35Z</dcterms:modified>
</cp:coreProperties>
</file>