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6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Conways’s</a:t>
            </a:r>
            <a:r>
              <a:rPr lang="en-US" sz="6600" dirty="0" smtClean="0"/>
              <a:t> Game of Life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Viraj Shah</a:t>
            </a:r>
          </a:p>
          <a:p>
            <a:r>
              <a:rPr lang="en-US" dirty="0" smtClean="0"/>
              <a:t>Matt </a:t>
            </a:r>
            <a:r>
              <a:rPr lang="en-US" dirty="0" err="1" smtClean="0"/>
              <a:t>Augsberger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2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Project Requirements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064331"/>
            <a:ext cx="8595360" cy="435133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 the Game of Life using JavaScript, Ajax, or any JS library</a:t>
            </a:r>
          </a:p>
          <a:p>
            <a:r>
              <a:rPr lang="en-US" sz="2000" dirty="0"/>
              <a:t>Create a variable sized table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background color of the cells will determine life.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cells can be turned on or off with the mouse. </a:t>
            </a:r>
            <a:endParaRPr lang="en-US" sz="2000" dirty="0" smtClean="0"/>
          </a:p>
          <a:p>
            <a:r>
              <a:rPr lang="en-US" sz="2000" dirty="0" smtClean="0"/>
              <a:t>Create </a:t>
            </a:r>
            <a:r>
              <a:rPr lang="en-US" sz="2000" dirty="0"/>
              <a:t>a button for each of the following functions: </a:t>
            </a:r>
            <a:endParaRPr lang="en-US" sz="2000" dirty="0" smtClean="0"/>
          </a:p>
          <a:p>
            <a:pPr lvl="1"/>
            <a:r>
              <a:rPr lang="en-US" dirty="0" smtClean="0"/>
              <a:t>1</a:t>
            </a:r>
            <a:r>
              <a:rPr lang="en-US" dirty="0"/>
              <a:t>. Start the game </a:t>
            </a:r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dirty="0"/>
              <a:t>. Stop the </a:t>
            </a:r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3</a:t>
            </a:r>
            <a:r>
              <a:rPr lang="en-US" dirty="0"/>
              <a:t>. Increment 1 generation </a:t>
            </a:r>
            <a:endParaRPr lang="en-US" dirty="0" smtClean="0"/>
          </a:p>
          <a:p>
            <a:pPr lvl="1"/>
            <a:r>
              <a:rPr lang="en-US" dirty="0" smtClean="0"/>
              <a:t>4</a:t>
            </a:r>
            <a:r>
              <a:rPr lang="en-US" dirty="0"/>
              <a:t>. Increment 23 generations </a:t>
            </a:r>
            <a:endParaRPr lang="en-US" dirty="0" smtClean="0"/>
          </a:p>
          <a:p>
            <a:pPr lvl="1"/>
            <a:r>
              <a:rPr lang="en-US" dirty="0" smtClean="0"/>
              <a:t>5</a:t>
            </a:r>
            <a:r>
              <a:rPr lang="en-US" dirty="0"/>
              <a:t>. Reset the game (Population=0 or other, Generation=0)</a:t>
            </a:r>
          </a:p>
        </p:txBody>
      </p:sp>
    </p:spTree>
    <p:extLst>
      <p:ext uri="{BB962C8B-B14F-4D97-AF65-F5344CB8AC3E}">
        <p14:creationId xmlns:p14="http://schemas.microsoft.com/office/powerpoint/2010/main" val="197033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Project Requirements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064331"/>
            <a:ext cx="8595360" cy="4351337"/>
          </a:xfrm>
        </p:spPr>
        <p:txBody>
          <a:bodyPr>
            <a:noAutofit/>
          </a:bodyPr>
          <a:lstStyle/>
          <a:p>
            <a:r>
              <a:rPr lang="en-US" sz="2400" dirty="0"/>
              <a:t>The game of life is a grid of cells where each cell is in the state of being alive or not. The next generation of the game depends on the current generation and the following rules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/>
              <a:t>Any live cell with fewer than two live neighbors dies, as if caused by under population. </a:t>
            </a:r>
            <a:endParaRPr lang="en-US" sz="2000" dirty="0" smtClean="0"/>
          </a:p>
          <a:p>
            <a:pPr lvl="1"/>
            <a:r>
              <a:rPr lang="en-US" sz="2000" dirty="0" smtClean="0"/>
              <a:t>Any </a:t>
            </a:r>
            <a:r>
              <a:rPr lang="en-US" sz="2000" dirty="0"/>
              <a:t>live cell with more than three live neighbors dies, as if by </a:t>
            </a:r>
            <a:r>
              <a:rPr lang="en-US" sz="2000" dirty="0" smtClean="0"/>
              <a:t>overcrowding.</a:t>
            </a:r>
          </a:p>
          <a:p>
            <a:pPr lvl="1"/>
            <a:r>
              <a:rPr lang="en-US" sz="2000" dirty="0" smtClean="0"/>
              <a:t>Any </a:t>
            </a:r>
            <a:r>
              <a:rPr lang="en-US" sz="2000" dirty="0"/>
              <a:t>live cell with two or three live neighbors’ lives on to the next generation. </a:t>
            </a:r>
          </a:p>
          <a:p>
            <a:pPr lvl="1"/>
            <a:r>
              <a:rPr lang="en-US" sz="2000" dirty="0" smtClean="0"/>
              <a:t>Any </a:t>
            </a:r>
            <a:r>
              <a:rPr lang="en-US" sz="2000" dirty="0"/>
              <a:t>dead cell with exactly three live neighbors becomes a live cell.</a:t>
            </a:r>
          </a:p>
        </p:txBody>
      </p:sp>
    </p:spTree>
    <p:extLst>
      <p:ext uri="{BB962C8B-B14F-4D97-AF65-F5344CB8AC3E}">
        <p14:creationId xmlns:p14="http://schemas.microsoft.com/office/powerpoint/2010/main" val="2497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used an OOP ( Object-Oriented Paradigm ) to design this project.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Javascript</a:t>
            </a:r>
            <a:r>
              <a:rPr lang="en-US" sz="2000" dirty="0"/>
              <a:t> we created the following classes to represent the objects we want to manipulate</a:t>
            </a:r>
          </a:p>
          <a:p>
            <a:pPr lvl="2"/>
            <a:r>
              <a:rPr lang="en-US" sz="1800" dirty="0" err="1"/>
              <a:t>Cell.js</a:t>
            </a:r>
            <a:endParaRPr lang="en-US" sz="1800" dirty="0"/>
          </a:p>
          <a:p>
            <a:pPr lvl="2"/>
            <a:r>
              <a:rPr lang="en-US" sz="1800" dirty="0" err="1"/>
              <a:t>Grid.js</a:t>
            </a:r>
            <a:endParaRPr lang="en-US" sz="1800" dirty="0"/>
          </a:p>
          <a:p>
            <a:pPr lvl="2"/>
            <a:r>
              <a:rPr lang="en-US" sz="1800" dirty="0" err="1" smtClean="0"/>
              <a:t>Main.js</a:t>
            </a:r>
            <a:endParaRPr lang="en-US" sz="2400" dirty="0" smtClean="0"/>
          </a:p>
          <a:p>
            <a:r>
              <a:rPr lang="en-US" sz="2000" dirty="0" smtClean="0"/>
              <a:t>The Front-End was developing using HTML and CSS</a:t>
            </a:r>
          </a:p>
        </p:txBody>
      </p:sp>
    </p:spTree>
    <p:extLst>
      <p:ext uri="{BB962C8B-B14F-4D97-AF65-F5344CB8AC3E}">
        <p14:creationId xmlns:p14="http://schemas.microsoft.com/office/powerpoint/2010/main" val="138927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Cell.js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 Cell = function (x, y, grid) {   </a:t>
            </a:r>
            <a:endParaRPr lang="en-US" sz="2400" dirty="0" smtClean="0"/>
          </a:p>
          <a:p>
            <a:pPr marL="274320" lvl="1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me = this;    </a:t>
            </a:r>
            <a:endParaRPr lang="en-US" sz="2400" dirty="0" smtClean="0"/>
          </a:p>
          <a:p>
            <a:pPr marL="274320" lvl="1" indent="0">
              <a:buNone/>
            </a:pPr>
            <a:endParaRPr lang="en-US" sz="2400" dirty="0" smtClean="0"/>
          </a:p>
          <a:p>
            <a:pPr marL="274320" lvl="1" indent="0">
              <a:buNone/>
            </a:pPr>
            <a:r>
              <a:rPr lang="en-US" sz="2400" dirty="0" err="1" smtClean="0"/>
              <a:t>me.x</a:t>
            </a:r>
            <a:r>
              <a:rPr lang="en-US" sz="2400" dirty="0" smtClean="0"/>
              <a:t> </a:t>
            </a:r>
            <a:r>
              <a:rPr lang="en-US" sz="2400" dirty="0"/>
              <a:t>= x;   </a:t>
            </a:r>
            <a:endParaRPr lang="en-US" sz="2400" dirty="0" smtClean="0"/>
          </a:p>
          <a:p>
            <a:pPr marL="274320" lvl="1" indent="0">
              <a:buNone/>
            </a:pPr>
            <a:r>
              <a:rPr lang="en-US" sz="2400" dirty="0" err="1" smtClean="0"/>
              <a:t>me.y</a:t>
            </a:r>
            <a:r>
              <a:rPr lang="en-US" sz="2400" dirty="0" smtClean="0"/>
              <a:t> </a:t>
            </a:r>
            <a:r>
              <a:rPr lang="en-US" sz="2400" dirty="0"/>
              <a:t>= y;   </a:t>
            </a:r>
            <a:endParaRPr lang="en-US" sz="2400" dirty="0" smtClean="0"/>
          </a:p>
          <a:p>
            <a:pPr marL="274320" lvl="1" indent="0">
              <a:buNone/>
            </a:pPr>
            <a:r>
              <a:rPr lang="en-US" sz="2400" dirty="0" err="1" smtClean="0"/>
              <a:t>me.grid</a:t>
            </a:r>
            <a:r>
              <a:rPr lang="en-US" sz="2400" dirty="0" smtClean="0"/>
              <a:t> </a:t>
            </a:r>
            <a:r>
              <a:rPr lang="en-US" sz="2400" dirty="0"/>
              <a:t>= grid;   </a:t>
            </a:r>
            <a:endParaRPr lang="en-US" sz="2400" dirty="0" smtClean="0"/>
          </a:p>
          <a:p>
            <a:pPr marL="274320" lvl="1" indent="0">
              <a:buNone/>
            </a:pPr>
            <a:r>
              <a:rPr lang="en-US" sz="2400" dirty="0" err="1" smtClean="0"/>
              <a:t>me.isAlive</a:t>
            </a:r>
            <a:r>
              <a:rPr lang="en-US" sz="2400" dirty="0" smtClean="0"/>
              <a:t> </a:t>
            </a:r>
            <a:r>
              <a:rPr lang="en-US" sz="2400" dirty="0"/>
              <a:t>= false</a:t>
            </a:r>
            <a:r>
              <a:rPr lang="en-US" sz="2400" dirty="0" smtClean="0"/>
              <a:t>;</a:t>
            </a:r>
          </a:p>
          <a:p>
            <a:pPr marL="274320" lvl="1" indent="0">
              <a:buNone/>
            </a:pPr>
            <a:r>
              <a:rPr lang="is-IS" sz="2400" dirty="0" smtClean="0"/>
              <a:t>…</a:t>
            </a:r>
          </a:p>
          <a:p>
            <a:pPr marL="274320" lvl="1" indent="0">
              <a:buNone/>
            </a:pPr>
            <a:r>
              <a:rPr lang="is-IS" sz="24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Cell.js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36" y="2085110"/>
            <a:ext cx="4376927" cy="390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me.getNeighbors</a:t>
            </a:r>
            <a:r>
              <a:rPr lang="en-US" dirty="0"/>
              <a:t> = function(){   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return </a:t>
            </a:r>
            <a:r>
              <a:rPr lang="en-US" dirty="0"/>
              <a:t>[</a:t>
            </a:r>
            <a:r>
              <a:rPr lang="en-US" dirty="0" err="1"/>
              <a:t>me.grid.getCell</a:t>
            </a:r>
            <a:r>
              <a:rPr lang="en-US" dirty="0"/>
              <a:t>(x-1, y-1),                 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err="1" smtClean="0"/>
              <a:t>me.grid.getCell</a:t>
            </a:r>
            <a:r>
              <a:rPr lang="en-US" dirty="0" smtClean="0"/>
              <a:t>(x-1</a:t>
            </a:r>
            <a:r>
              <a:rPr lang="en-US" dirty="0"/>
              <a:t>, y),                    </a:t>
            </a:r>
          </a:p>
          <a:p>
            <a:pPr marL="274320" lvl="1" indent="0">
              <a:buNone/>
            </a:pPr>
            <a:r>
              <a:rPr lang="en-US" dirty="0" err="1" smtClean="0"/>
              <a:t>me.grid.getCell</a:t>
            </a:r>
            <a:r>
              <a:rPr lang="en-US" dirty="0" smtClean="0"/>
              <a:t>(x-1</a:t>
            </a:r>
            <a:r>
              <a:rPr lang="en-US" dirty="0"/>
              <a:t>, y+1),                 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err="1" smtClean="0"/>
              <a:t>me.grid.getCell</a:t>
            </a:r>
            <a:r>
              <a:rPr lang="en-US" dirty="0" smtClean="0"/>
              <a:t>(x</a:t>
            </a:r>
            <a:r>
              <a:rPr lang="en-US" dirty="0"/>
              <a:t>, y-1),                 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err="1" smtClean="0"/>
              <a:t>me.grid.getCell</a:t>
            </a:r>
            <a:r>
              <a:rPr lang="en-US" dirty="0" smtClean="0"/>
              <a:t>(x</a:t>
            </a:r>
            <a:r>
              <a:rPr lang="en-US" dirty="0"/>
              <a:t>, y+1),                 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err="1" smtClean="0"/>
              <a:t>me.grid.getCell</a:t>
            </a:r>
            <a:r>
              <a:rPr lang="en-US" dirty="0" smtClean="0"/>
              <a:t>(x+1</a:t>
            </a:r>
            <a:r>
              <a:rPr lang="en-US" dirty="0"/>
              <a:t>, y-1),                 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err="1" smtClean="0"/>
              <a:t>me.grid.getCell</a:t>
            </a:r>
            <a:r>
              <a:rPr lang="en-US" dirty="0" smtClean="0"/>
              <a:t>(x+1</a:t>
            </a:r>
            <a:r>
              <a:rPr lang="en-US" dirty="0"/>
              <a:t>, y),                 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err="1" smtClean="0"/>
              <a:t>me.grid.getCell</a:t>
            </a:r>
            <a:r>
              <a:rPr lang="en-US" dirty="0" smtClean="0"/>
              <a:t>(x+1</a:t>
            </a:r>
            <a:r>
              <a:rPr lang="en-US" dirty="0"/>
              <a:t>, y+1)];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67745" y="665021"/>
            <a:ext cx="6137564" cy="284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me.shouldDie</a:t>
            </a:r>
            <a:r>
              <a:rPr lang="en-US" dirty="0"/>
              <a:t> = function</a:t>
            </a:r>
            <a:r>
              <a:rPr lang="en-US" dirty="0" smtClean="0"/>
              <a:t>(){</a:t>
            </a:r>
          </a:p>
          <a:p>
            <a:pPr marL="27432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livingNeighbors</a:t>
            </a:r>
            <a:r>
              <a:rPr lang="en-US" dirty="0"/>
              <a:t> = </a:t>
            </a:r>
            <a:r>
              <a:rPr lang="en-US" dirty="0" err="1"/>
              <a:t>me.getNeighbors</a:t>
            </a:r>
            <a:r>
              <a:rPr lang="en-US" dirty="0"/>
              <a:t>().filter(function(c){      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return </a:t>
            </a:r>
            <a:r>
              <a:rPr lang="en-US" dirty="0" err="1"/>
              <a:t>c.isAlive</a:t>
            </a:r>
            <a:r>
              <a:rPr lang="en-US" dirty="0"/>
              <a:t>;  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 </a:t>
            </a:r>
            <a:r>
              <a:rPr lang="en-US" dirty="0"/>
              <a:t>});     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    </a:t>
            </a:r>
          </a:p>
          <a:p>
            <a:pPr marL="274320" lvl="1" indent="0">
              <a:buNone/>
            </a:pPr>
            <a:r>
              <a:rPr lang="en-US" dirty="0" smtClean="0"/>
              <a:t>if(</a:t>
            </a:r>
            <a:r>
              <a:rPr lang="en-US" dirty="0" err="1" smtClean="0"/>
              <a:t>livingNeighbors.length</a:t>
            </a:r>
            <a:r>
              <a:rPr lang="en-US" dirty="0" smtClean="0"/>
              <a:t> </a:t>
            </a:r>
            <a:r>
              <a:rPr lang="en-US" dirty="0"/>
              <a:t>&lt; 2){       </a:t>
            </a:r>
            <a:r>
              <a:rPr lang="en-US" dirty="0" smtClean="0"/>
              <a:t> return </a:t>
            </a:r>
            <a:r>
              <a:rPr lang="en-US" dirty="0"/>
              <a:t>true;      }      if(</a:t>
            </a:r>
            <a:r>
              <a:rPr lang="en-US" dirty="0" err="1"/>
              <a:t>livingNeighbors.length</a:t>
            </a:r>
            <a:r>
              <a:rPr lang="en-US" dirty="0"/>
              <a:t> &gt; 3){        </a:t>
            </a:r>
            <a:r>
              <a:rPr lang="en-US" dirty="0" smtClean="0"/>
              <a:t>return </a:t>
            </a:r>
            <a:r>
              <a:rPr lang="en-US" dirty="0"/>
              <a:t>true;      }      return false;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67745" y="3804463"/>
            <a:ext cx="6137564" cy="284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me.shouldDie</a:t>
            </a:r>
            <a:r>
              <a:rPr lang="en-US" dirty="0"/>
              <a:t> = function</a:t>
            </a:r>
            <a:r>
              <a:rPr lang="en-US" dirty="0" smtClean="0"/>
              <a:t>(){</a:t>
            </a:r>
          </a:p>
          <a:p>
            <a:pPr marL="27432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livingNeighbors</a:t>
            </a:r>
            <a:r>
              <a:rPr lang="en-US" dirty="0"/>
              <a:t> = </a:t>
            </a:r>
            <a:r>
              <a:rPr lang="en-US" dirty="0" err="1"/>
              <a:t>me.getNeighbors</a:t>
            </a:r>
            <a:r>
              <a:rPr lang="en-US" dirty="0"/>
              <a:t>().filter(function(c){      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return </a:t>
            </a:r>
            <a:r>
              <a:rPr lang="en-US" dirty="0" err="1"/>
              <a:t>c.isAlive</a:t>
            </a:r>
            <a:r>
              <a:rPr lang="en-US" dirty="0"/>
              <a:t>;  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 </a:t>
            </a:r>
            <a:r>
              <a:rPr lang="en-US" dirty="0"/>
              <a:t>});     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    </a:t>
            </a:r>
          </a:p>
          <a:p>
            <a:pPr marL="274320" lvl="1" indent="0">
              <a:buNone/>
            </a:pPr>
            <a:r>
              <a:rPr lang="en-US" dirty="0" smtClean="0"/>
              <a:t>if(</a:t>
            </a:r>
            <a:r>
              <a:rPr lang="en-US" dirty="0" err="1" smtClean="0"/>
              <a:t>livingNeighbors.length</a:t>
            </a:r>
            <a:r>
              <a:rPr lang="en-US" dirty="0" smtClean="0"/>
              <a:t> </a:t>
            </a:r>
            <a:r>
              <a:rPr lang="en-US" dirty="0"/>
              <a:t>&lt; 2){       </a:t>
            </a:r>
            <a:r>
              <a:rPr lang="en-US" dirty="0" smtClean="0"/>
              <a:t> return </a:t>
            </a:r>
            <a:r>
              <a:rPr lang="en-US" dirty="0"/>
              <a:t>true;      }      if(</a:t>
            </a:r>
            <a:r>
              <a:rPr lang="en-US" dirty="0" err="1"/>
              <a:t>livingNeighbors.length</a:t>
            </a:r>
            <a:r>
              <a:rPr lang="en-US" dirty="0"/>
              <a:t> &gt; 3){        </a:t>
            </a:r>
            <a:r>
              <a:rPr lang="en-US" dirty="0" smtClean="0"/>
              <a:t>return </a:t>
            </a:r>
            <a:r>
              <a:rPr lang="en-US" dirty="0"/>
              <a:t>true;      }      return false;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8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17" y="1953491"/>
            <a:ext cx="6205728" cy="43513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Grid = function(x, y, rows, cols, width, height){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me = this</a:t>
            </a:r>
            <a:r>
              <a:rPr lang="en-US" dirty="0" smtClean="0"/>
              <a:t>;</a:t>
            </a:r>
          </a:p>
          <a:p>
            <a:pPr marL="274320" lvl="1" indent="0">
              <a:buNone/>
            </a:pPr>
            <a:r>
              <a:rPr lang="en-US" dirty="0" err="1" smtClean="0"/>
              <a:t>me.livingCount</a:t>
            </a:r>
            <a:r>
              <a:rPr lang="en-US" dirty="0" smtClean="0"/>
              <a:t> </a:t>
            </a:r>
            <a:r>
              <a:rPr lang="en-US" dirty="0"/>
              <a:t>= 0;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err="1" smtClean="0"/>
              <a:t>me.x</a:t>
            </a:r>
            <a:r>
              <a:rPr lang="en-US" dirty="0" smtClean="0"/>
              <a:t> </a:t>
            </a:r>
            <a:r>
              <a:rPr lang="en-US" dirty="0"/>
              <a:t>= x;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err="1" smtClean="0"/>
              <a:t>me.y</a:t>
            </a:r>
            <a:r>
              <a:rPr lang="en-US" dirty="0" smtClean="0"/>
              <a:t> </a:t>
            </a:r>
            <a:r>
              <a:rPr lang="en-US" dirty="0"/>
              <a:t>= y;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err="1" smtClean="0"/>
              <a:t>me.rows</a:t>
            </a:r>
            <a:r>
              <a:rPr lang="en-US" dirty="0" smtClean="0"/>
              <a:t> </a:t>
            </a:r>
            <a:r>
              <a:rPr lang="en-US" dirty="0"/>
              <a:t>= rows;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err="1" smtClean="0"/>
              <a:t>me.cols</a:t>
            </a:r>
            <a:r>
              <a:rPr lang="en-US" dirty="0" smtClean="0"/>
              <a:t> </a:t>
            </a:r>
            <a:r>
              <a:rPr lang="en-US" dirty="0"/>
              <a:t>= cols;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err="1" smtClean="0"/>
              <a:t>me.width</a:t>
            </a:r>
            <a:r>
              <a:rPr lang="en-US" dirty="0" smtClean="0"/>
              <a:t> </a:t>
            </a:r>
            <a:r>
              <a:rPr lang="en-US" dirty="0"/>
              <a:t>= width;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err="1" smtClean="0"/>
              <a:t>me.height</a:t>
            </a:r>
            <a:r>
              <a:rPr lang="en-US" dirty="0" smtClean="0"/>
              <a:t> </a:t>
            </a:r>
            <a:r>
              <a:rPr lang="en-US" dirty="0"/>
              <a:t>= height;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err="1" smtClean="0"/>
              <a:t>me.currentTime</a:t>
            </a:r>
            <a:r>
              <a:rPr lang="en-US" dirty="0" smtClean="0"/>
              <a:t> </a:t>
            </a:r>
            <a:r>
              <a:rPr lang="en-US" dirty="0"/>
              <a:t>= 0;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err="1" smtClean="0"/>
              <a:t>me.speed</a:t>
            </a:r>
            <a:r>
              <a:rPr lang="en-US" dirty="0" smtClean="0"/>
              <a:t> </a:t>
            </a:r>
            <a:r>
              <a:rPr lang="en-US" dirty="0"/>
              <a:t>= 100;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err="1" smtClean="0"/>
              <a:t>me.simulationOn</a:t>
            </a:r>
            <a:r>
              <a:rPr lang="en-US" dirty="0" smtClean="0"/>
              <a:t> </a:t>
            </a:r>
            <a:r>
              <a:rPr lang="en-US" dirty="0"/>
              <a:t>= false;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err="1" smtClean="0"/>
              <a:t>me.cells</a:t>
            </a:r>
            <a:r>
              <a:rPr lang="en-US" dirty="0" smtClean="0"/>
              <a:t> </a:t>
            </a:r>
            <a:r>
              <a:rPr lang="en-US" dirty="0"/>
              <a:t>= [];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60345" y="1953491"/>
            <a:ext cx="6205728" cy="43513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me.getCell</a:t>
            </a:r>
            <a:r>
              <a:rPr lang="en-US" dirty="0"/>
              <a:t> = function(x, y) {   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x </a:t>
            </a:r>
            <a:r>
              <a:rPr lang="en-US" dirty="0"/>
              <a:t>= (cols + x)%cols;   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y </a:t>
            </a:r>
            <a:r>
              <a:rPr lang="en-US" dirty="0"/>
              <a:t>= (rows + y)%rows;   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return </a:t>
            </a:r>
            <a:r>
              <a:rPr lang="en-US" dirty="0" err="1"/>
              <a:t>me.cells</a:t>
            </a:r>
            <a:r>
              <a:rPr lang="en-US" dirty="0"/>
              <a:t>[</a:t>
            </a:r>
            <a:r>
              <a:rPr lang="en-US" dirty="0" err="1"/>
              <a:t>x+y</a:t>
            </a:r>
            <a:r>
              <a:rPr lang="en-US" dirty="0"/>
              <a:t>*cols];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me.update</a:t>
            </a:r>
            <a:r>
              <a:rPr lang="en-US" dirty="0"/>
              <a:t> = function(engine, delta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me.draw</a:t>
            </a:r>
            <a:r>
              <a:rPr lang="en-US" dirty="0"/>
              <a:t> = function(</a:t>
            </a:r>
            <a:r>
              <a:rPr lang="en-US" dirty="0" err="1"/>
              <a:t>ctx</a:t>
            </a:r>
            <a:r>
              <a:rPr lang="en-US" dirty="0"/>
              <a:t>, delta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is-IS" dirty="0" smtClean="0"/>
              <a:t>…</a:t>
            </a:r>
          </a:p>
          <a:p>
            <a:pPr marL="0" indent="0">
              <a:buNone/>
            </a:pPr>
            <a:r>
              <a:rPr lang="is-I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3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209" y="1856511"/>
            <a:ext cx="5500809" cy="321425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Game = function(</a:t>
            </a:r>
            <a:r>
              <a:rPr lang="en-US" dirty="0" err="1"/>
              <a:t>canvasId</a:t>
            </a:r>
            <a:r>
              <a:rPr lang="en-US" dirty="0"/>
              <a:t>){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me = this;    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canvas = </a:t>
            </a:r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dirty="0" err="1"/>
              <a:t>canvasId</a:t>
            </a:r>
            <a:r>
              <a:rPr lang="en-US" dirty="0"/>
              <a:t>);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err="1"/>
              <a:t>canvas.getContext</a:t>
            </a:r>
            <a:r>
              <a:rPr lang="en-US" dirty="0"/>
              <a:t>('2d');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err="1" smtClean="0"/>
              <a:t>me.canvas</a:t>
            </a:r>
            <a:r>
              <a:rPr lang="en-US" dirty="0" smtClean="0"/>
              <a:t> </a:t>
            </a:r>
            <a:r>
              <a:rPr lang="en-US" dirty="0"/>
              <a:t>= canvas;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err="1" smtClean="0"/>
              <a:t>me.background</a:t>
            </a:r>
            <a:r>
              <a:rPr lang="en-US" dirty="0" smtClean="0"/>
              <a:t> </a:t>
            </a:r>
            <a:r>
              <a:rPr lang="en-US" dirty="0"/>
              <a:t>= 'black';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err="1" smtClean="0"/>
              <a:t>me.running</a:t>
            </a:r>
            <a:r>
              <a:rPr lang="en-US" dirty="0" smtClean="0"/>
              <a:t> </a:t>
            </a:r>
            <a:r>
              <a:rPr lang="en-US" dirty="0"/>
              <a:t>= false;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 </a:t>
            </a:r>
            <a:r>
              <a:rPr lang="en-US" dirty="0" err="1"/>
              <a:t>me.isDebug</a:t>
            </a:r>
            <a:r>
              <a:rPr lang="en-US" dirty="0"/>
              <a:t> = true;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err="1" smtClean="0"/>
              <a:t>me.actors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[];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65955" y="1856511"/>
            <a:ext cx="5764045" cy="3214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game = new Game("game</a:t>
            </a:r>
            <a:r>
              <a:rPr lang="en-US" dirty="0" smtClean="0"/>
              <a:t>");</a:t>
            </a:r>
          </a:p>
          <a:p>
            <a:pPr marL="27432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grid = new Grid(0, 0, </a:t>
            </a:r>
            <a:r>
              <a:rPr lang="en-US" dirty="0" err="1"/>
              <a:t>Math.floor</a:t>
            </a:r>
            <a:r>
              <a:rPr lang="en-US" dirty="0"/>
              <a:t>(600/20), </a:t>
            </a:r>
            <a:r>
              <a:rPr lang="en-US" dirty="0" err="1"/>
              <a:t>Math.floor</a:t>
            </a:r>
            <a:r>
              <a:rPr lang="en-US" dirty="0"/>
              <a:t>(800/20), 20, 20</a:t>
            </a:r>
            <a:r>
              <a:rPr lang="en-US" dirty="0" smtClean="0"/>
              <a:t>);</a:t>
            </a:r>
          </a:p>
          <a:p>
            <a:pPr marL="274320" lvl="1" indent="0">
              <a:buNone/>
            </a:pPr>
            <a:r>
              <a:rPr lang="en-US" dirty="0" err="1" smtClean="0"/>
              <a:t>grid.game.canvas.addEventListener</a:t>
            </a:r>
            <a:r>
              <a:rPr lang="en-US" dirty="0"/>
              <a:t>('click', function(</a:t>
            </a:r>
            <a:r>
              <a:rPr lang="en-US" dirty="0" err="1"/>
              <a:t>evt</a:t>
            </a:r>
            <a:r>
              <a:rPr lang="en-US" dirty="0"/>
              <a:t>){   </a:t>
            </a:r>
            <a:endParaRPr lang="en-US" dirty="0" smtClean="0"/>
          </a:p>
          <a:p>
            <a:pPr marL="548640" lvl="2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gridx</a:t>
            </a:r>
            <a:r>
              <a:rPr lang="en-US" dirty="0"/>
              <a:t> 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evt.offsetX</a:t>
            </a:r>
            <a:r>
              <a:rPr lang="en-US" dirty="0"/>
              <a:t> / </a:t>
            </a:r>
            <a:r>
              <a:rPr lang="en-US" dirty="0" err="1"/>
              <a:t>grid.width</a:t>
            </a:r>
            <a:r>
              <a:rPr lang="en-US" dirty="0"/>
              <a:t>);   </a:t>
            </a:r>
            <a:endParaRPr lang="en-US" dirty="0" smtClean="0"/>
          </a:p>
          <a:p>
            <a:pPr marL="548640" lvl="2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gridy</a:t>
            </a:r>
            <a:r>
              <a:rPr lang="en-US" dirty="0"/>
              <a:t> 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evt.offsetY</a:t>
            </a:r>
            <a:r>
              <a:rPr lang="en-US" dirty="0"/>
              <a:t> / </a:t>
            </a:r>
            <a:r>
              <a:rPr lang="en-US" dirty="0" err="1"/>
              <a:t>grid.height</a:t>
            </a:r>
            <a:r>
              <a:rPr lang="en-US" dirty="0"/>
              <a:t>);   </a:t>
            </a:r>
            <a:endParaRPr lang="en-US" dirty="0" smtClean="0"/>
          </a:p>
          <a:p>
            <a:pPr marL="548640" lvl="2" indent="0">
              <a:buNone/>
            </a:pPr>
            <a:r>
              <a:rPr lang="en-US" dirty="0" err="1" smtClean="0"/>
              <a:t>grid.getCell</a:t>
            </a:r>
            <a:r>
              <a:rPr lang="en-US" dirty="0" smtClean="0"/>
              <a:t>(</a:t>
            </a:r>
            <a:r>
              <a:rPr lang="en-US" dirty="0" err="1" smtClean="0"/>
              <a:t>gridx</a:t>
            </a:r>
            <a:r>
              <a:rPr lang="en-US" dirty="0"/>
              <a:t>, </a:t>
            </a:r>
            <a:r>
              <a:rPr lang="en-US" dirty="0" err="1"/>
              <a:t>gridy</a:t>
            </a:r>
            <a:r>
              <a:rPr lang="en-US" dirty="0"/>
              <a:t>).</a:t>
            </a:r>
            <a:r>
              <a:rPr lang="en-US" dirty="0" err="1"/>
              <a:t>isAlive</a:t>
            </a:r>
            <a:r>
              <a:rPr lang="en-US" dirty="0"/>
              <a:t> = true</a:t>
            </a:r>
            <a:r>
              <a:rPr lang="en-US" dirty="0" smtClean="0"/>
              <a:t>;}</a:t>
            </a:r>
          </a:p>
          <a:p>
            <a:pPr marL="274320" lvl="1" indent="0">
              <a:buNone/>
            </a:pPr>
            <a:r>
              <a:rPr lang="en-US" dirty="0" smtClean="0"/>
              <a:t>);</a:t>
            </a:r>
          </a:p>
          <a:p>
            <a:pPr marL="274320" lvl="1" indent="0">
              <a:buNone/>
            </a:pPr>
            <a:r>
              <a:rPr lang="en-US" dirty="0" err="1" smtClean="0"/>
              <a:t>game.actors.push</a:t>
            </a:r>
            <a:r>
              <a:rPr lang="en-US" dirty="0" smtClean="0"/>
              <a:t>(grid</a:t>
            </a:r>
            <a:r>
              <a:rPr lang="en-US" dirty="0"/>
              <a:t>);</a:t>
            </a:r>
            <a:r>
              <a:rPr lang="en-US" dirty="0" err="1"/>
              <a:t>game.start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1484504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29</TotalTime>
  <Words>601</Words>
  <Application>Microsoft Macintosh PowerPoint</Application>
  <PresentationFormat>Widescreen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Schoolbook</vt:lpstr>
      <vt:lpstr>Wingdings 2</vt:lpstr>
      <vt:lpstr>Arial</vt:lpstr>
      <vt:lpstr>View</vt:lpstr>
      <vt:lpstr>Conways’s Game of Life</vt:lpstr>
      <vt:lpstr>Project Requirements</vt:lpstr>
      <vt:lpstr>Project Requirements</vt:lpstr>
      <vt:lpstr>System Design</vt:lpstr>
      <vt:lpstr>Cell.js</vt:lpstr>
      <vt:lpstr>Cell.js</vt:lpstr>
      <vt:lpstr>Grid.js</vt:lpstr>
      <vt:lpstr>Main.js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Conways’s Game of Life</dc:title>
  <dc:creator>Microsoft Office User</dc:creator>
  <cp:lastModifiedBy>Microsoft Office User</cp:lastModifiedBy>
  <cp:revision>4</cp:revision>
  <cp:lastPrinted>2017-04-12T16:25:14Z</cp:lastPrinted>
  <dcterms:created xsi:type="dcterms:W3CDTF">2017-04-12T16:03:04Z</dcterms:created>
  <dcterms:modified xsi:type="dcterms:W3CDTF">2017-04-12T16:32:57Z</dcterms:modified>
</cp:coreProperties>
</file>