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3"/>
    <p:restoredTop sz="94707"/>
  </p:normalViewPr>
  <p:slideViewPr>
    <p:cSldViewPr snapToGrid="0" snapToObjects="1">
      <p:cViewPr varScale="1">
        <p:scale>
          <a:sx n="118" d="100"/>
          <a:sy n="118" d="100"/>
        </p:scale>
        <p:origin x="21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Monty Hall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919132"/>
            <a:ext cx="8637072" cy="185821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CSC 4370 Web Programming Project 1</a:t>
            </a:r>
          </a:p>
          <a:p>
            <a:pPr algn="ctr"/>
            <a:r>
              <a:rPr lang="en-US" dirty="0" smtClean="0"/>
              <a:t>Matt </a:t>
            </a:r>
            <a:r>
              <a:rPr lang="en-US" dirty="0" err="1" smtClean="0"/>
              <a:t>AuGSBURGER</a:t>
            </a:r>
            <a:endParaRPr lang="en-US" dirty="0" smtClean="0"/>
          </a:p>
          <a:p>
            <a:pPr algn="ctr"/>
            <a:r>
              <a:rPr lang="en-US" dirty="0" smtClean="0"/>
              <a:t>SHAMARI SOUTHWELL</a:t>
            </a:r>
          </a:p>
          <a:p>
            <a:pPr algn="ctr"/>
            <a:r>
              <a:rPr lang="en-US" dirty="0" smtClean="0"/>
              <a:t>VIRAJ SHAH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555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THE MONTY HALL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Monty Hall problem is a brain </a:t>
            </a:r>
            <a:r>
              <a:rPr lang="en-US" dirty="0" smtClean="0"/>
              <a:t>teaser </a:t>
            </a:r>
            <a:r>
              <a:rPr lang="en-US" dirty="0"/>
              <a:t>loosely based on the American television game show </a:t>
            </a:r>
            <a:r>
              <a:rPr lang="en-US" dirty="0" smtClean="0"/>
              <a:t>Let's Make a Deal and </a:t>
            </a:r>
            <a:r>
              <a:rPr lang="en-US" dirty="0"/>
              <a:t>named after its original host, Monty Hall.</a:t>
            </a:r>
          </a:p>
          <a:p>
            <a:r>
              <a:rPr lang="en-US" dirty="0"/>
              <a:t>Suppose you're on a game show, and you're given the choice of three doors: Behind one door is a car; behind the others, goats.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pick a door, say No. 1, and the host, who knows what's behind the doors, opens another door, say No. 3, which has a goat. He then says to you, "Do you want to pick door No. 2?" Is it to your advantage to switch your choice?</a:t>
            </a:r>
          </a:p>
        </p:txBody>
      </p:sp>
    </p:spTree>
    <p:extLst>
      <p:ext uri="{BB962C8B-B14F-4D97-AF65-F5344CB8AC3E}">
        <p14:creationId xmlns:p14="http://schemas.microsoft.com/office/powerpoint/2010/main" val="210647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This project mandated that we can only use </a:t>
            </a:r>
            <a:r>
              <a:rPr lang="en-US" b="1" dirty="0" smtClean="0"/>
              <a:t>CSS</a:t>
            </a:r>
            <a:r>
              <a:rPr lang="en-US" dirty="0" smtClean="0"/>
              <a:t>.  This requirement introduced some restrictions we had to consider before we started implementing the code. Below are problems we encountered when developing the software for the project.</a:t>
            </a:r>
          </a:p>
          <a:p>
            <a:endParaRPr lang="en-US" dirty="0" smtClean="0"/>
          </a:p>
          <a:p>
            <a:r>
              <a:rPr lang="en-US" dirty="0"/>
              <a:t>What CSS </a:t>
            </a:r>
            <a:r>
              <a:rPr lang="en-US" dirty="0" smtClean="0"/>
              <a:t>properties/selectors </a:t>
            </a:r>
            <a:r>
              <a:rPr lang="en-US" dirty="0"/>
              <a:t>can we leverage?</a:t>
            </a:r>
          </a:p>
          <a:p>
            <a:r>
              <a:rPr lang="en-US" dirty="0" smtClean="0"/>
              <a:t>How </a:t>
            </a:r>
            <a:r>
              <a:rPr lang="en-US" dirty="0"/>
              <a:t>would we can we change the view for the user</a:t>
            </a:r>
            <a:r>
              <a:rPr lang="en-US" dirty="0" smtClean="0"/>
              <a:t>?</a:t>
            </a:r>
          </a:p>
          <a:p>
            <a:r>
              <a:rPr lang="en-US" dirty="0"/>
              <a:t>How do we pass logic between views?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896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CSS PROPERTIES and Selectors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110" y="1976550"/>
            <a:ext cx="5910255" cy="347435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454" y="1954778"/>
            <a:ext cx="3581400" cy="24399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454" y="4485708"/>
            <a:ext cx="35814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7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Changing the </a:t>
            </a:r>
            <a:r>
              <a:rPr lang="en-US" dirty="0"/>
              <a:t>view for the </a:t>
            </a:r>
            <a:r>
              <a:rPr lang="en-US" dirty="0" smtClean="0"/>
              <a:t>user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118973"/>
            <a:ext cx="5130800" cy="24384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228" y="2118973"/>
            <a:ext cx="4218626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3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Passing logic between views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766" y="2425587"/>
            <a:ext cx="2374900" cy="2717800"/>
          </a:xfrm>
        </p:spPr>
      </p:pic>
    </p:spTree>
    <p:extLst>
      <p:ext uri="{BB962C8B-B14F-4D97-AF65-F5344CB8AC3E}">
        <p14:creationId xmlns:p14="http://schemas.microsoft.com/office/powerpoint/2010/main" val="1528071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25" y="143783"/>
            <a:ext cx="3359346" cy="572106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699" y="146479"/>
            <a:ext cx="3548743" cy="5715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371" y="149929"/>
            <a:ext cx="3668485" cy="5709529"/>
          </a:xfrm>
          <a:prstGeom prst="rect">
            <a:avLst/>
          </a:prstGeom>
        </p:spPr>
      </p:pic>
      <p:sp>
        <p:nvSpPr>
          <p:cNvPr id="7" name="Frame 6"/>
          <p:cNvSpPr/>
          <p:nvPr/>
        </p:nvSpPr>
        <p:spPr>
          <a:xfrm>
            <a:off x="1295400" y="283029"/>
            <a:ext cx="1992086" cy="21771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1295400" y="2275115"/>
            <a:ext cx="1992086" cy="21771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1347105" y="4267200"/>
            <a:ext cx="2735037" cy="23948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4673794" y="2492829"/>
            <a:ext cx="2859119" cy="21771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4673794" y="283029"/>
            <a:ext cx="2859119" cy="21771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082142" y="1551214"/>
            <a:ext cx="591652" cy="555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902511" y="1551312"/>
            <a:ext cx="591652" cy="555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9475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</TotalTime>
  <Words>225</Words>
  <Application>Microsoft Macintosh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Gill Sans MT</vt:lpstr>
      <vt:lpstr>Arial</vt:lpstr>
      <vt:lpstr>Gallery</vt:lpstr>
      <vt:lpstr>Monty Hall Problem</vt:lpstr>
      <vt:lpstr>WHAT IS THE MONTY HALL PROBLEM?</vt:lpstr>
      <vt:lpstr>DESIGN CONSIDERATIONS</vt:lpstr>
      <vt:lpstr>CSS PROPERTIES and Selectors</vt:lpstr>
      <vt:lpstr>Changing the view for the user </vt:lpstr>
      <vt:lpstr>Passing logic between views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Monty Hall Problem</dc:title>
  <dc:creator>Microsoft Office User</dc:creator>
  <cp:lastModifiedBy>Microsoft Office User</cp:lastModifiedBy>
  <cp:revision>6</cp:revision>
  <dcterms:created xsi:type="dcterms:W3CDTF">2017-02-06T17:29:24Z</dcterms:created>
  <dcterms:modified xsi:type="dcterms:W3CDTF">2017-02-06T18:00:10Z</dcterms:modified>
</cp:coreProperties>
</file>