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1"/>
    <p:restoredTop sz="94696"/>
  </p:normalViewPr>
  <p:slideViewPr>
    <p:cSldViewPr snapToGrid="0" snapToObjects="1">
      <p:cViewPr>
        <p:scale>
          <a:sx n="92" d="100"/>
          <a:sy n="92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d.cs.gsu.edu/~maugsburger1/Project2/slotmachine.php" TargetMode="External"/><Relationship Id="rId3" Type="http://schemas.openxmlformats.org/officeDocument/2006/relationships/hyperlink" Target="https://github.com/youngvz/SlotMachi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2431909"/>
            <a:ext cx="8637073" cy="1030021"/>
          </a:xfrm>
        </p:spPr>
        <p:txBody>
          <a:bodyPr/>
          <a:lstStyle/>
          <a:p>
            <a:pPr algn="ctr"/>
            <a:r>
              <a:rPr lang="en-US" smtClean="0"/>
              <a:t>slot </a:t>
            </a:r>
            <a:r>
              <a:rPr lang="en-US" dirty="0" smtClean="0"/>
              <a:t>Machine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628185"/>
            <a:ext cx="8637072" cy="228770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CSC 4370 Web Programming Project </a:t>
            </a:r>
            <a:r>
              <a:rPr lang="en-US" dirty="0" smtClean="0"/>
              <a:t>2</a:t>
            </a:r>
            <a:endParaRPr lang="en-US" dirty="0" smtClean="0"/>
          </a:p>
          <a:p>
            <a:pPr algn="ctr"/>
            <a:r>
              <a:rPr lang="en-US" dirty="0" smtClean="0"/>
              <a:t>Matt </a:t>
            </a:r>
            <a:r>
              <a:rPr lang="en-US" dirty="0" err="1" smtClean="0"/>
              <a:t>AuGSBURGER</a:t>
            </a:r>
            <a:endParaRPr lang="en-US" dirty="0" smtClean="0"/>
          </a:p>
          <a:p>
            <a:pPr algn="ctr"/>
            <a:r>
              <a:rPr lang="en-US" dirty="0" smtClean="0"/>
              <a:t>SHAMARI SOUTHWELL</a:t>
            </a:r>
          </a:p>
          <a:p>
            <a:pPr algn="ctr"/>
            <a:r>
              <a:rPr lang="en-US" dirty="0" smtClean="0"/>
              <a:t>VIRAJ </a:t>
            </a:r>
            <a:r>
              <a:rPr lang="en-US" dirty="0" smtClean="0"/>
              <a:t>SHAH</a:t>
            </a:r>
          </a:p>
          <a:p>
            <a:pPr algn="ctr"/>
            <a:r>
              <a:rPr lang="en-US" dirty="0" err="1" smtClean="0"/>
              <a:t>Mounica</a:t>
            </a:r>
            <a:r>
              <a:rPr lang="en-US" dirty="0" smtClean="0"/>
              <a:t> </a:t>
            </a:r>
            <a:r>
              <a:rPr lang="en-US" dirty="0" err="1" smtClean="0"/>
              <a:t>DaTla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5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WHY SLOTS?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We created an interactive slot machine game using HTML, CSS, and PHP.</a:t>
            </a:r>
          </a:p>
          <a:p>
            <a:r>
              <a:rPr lang="en-US" sz="2800" dirty="0" smtClean="0"/>
              <a:t>HTML and CSS were used to develop the front end and the game logic was created using PHP.</a:t>
            </a: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://codd.cs.gsu.edu/~</a:t>
            </a:r>
            <a:r>
              <a:rPr lang="en-US" sz="2800" dirty="0" smtClean="0">
                <a:hlinkClick r:id="rId2"/>
              </a:rPr>
              <a:t>maugsburger1/Project2/slotmachine.php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github.com/youngvz/SlotMachine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2015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Playing sound using An iframe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3" y="2659708"/>
            <a:ext cx="11096284" cy="1746033"/>
          </a:xfrm>
        </p:spPr>
      </p:pic>
    </p:spTree>
    <p:extLst>
      <p:ext uri="{BB962C8B-B14F-4D97-AF65-F5344CB8AC3E}">
        <p14:creationId xmlns:p14="http://schemas.microsoft.com/office/powerpoint/2010/main" val="11885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PHP SESSIONS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4"/>
            <a:ext cx="9603274" cy="4215059"/>
          </a:xfrm>
        </p:spPr>
      </p:pic>
    </p:spTree>
    <p:extLst>
      <p:ext uri="{BB962C8B-B14F-4D97-AF65-F5344CB8AC3E}">
        <p14:creationId xmlns:p14="http://schemas.microsoft.com/office/powerpoint/2010/main" val="30085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PHP POST METHOD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255137"/>
            <a:ext cx="9603275" cy="2281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741630"/>
            <a:ext cx="10126192" cy="7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SLOT MACHINE 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25" y="2053415"/>
            <a:ext cx="6192982" cy="4804585"/>
          </a:xfrm>
        </p:spPr>
      </p:pic>
    </p:spTree>
    <p:extLst>
      <p:ext uri="{BB962C8B-B14F-4D97-AF65-F5344CB8AC3E}">
        <p14:creationId xmlns:p14="http://schemas.microsoft.com/office/powerpoint/2010/main" val="1166290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75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Gallery</vt:lpstr>
      <vt:lpstr>slot Machine game</vt:lpstr>
      <vt:lpstr>WHY SLOTS?</vt:lpstr>
      <vt:lpstr>Playing sound using An iframe</vt:lpstr>
      <vt:lpstr>PHP SESSIONS</vt:lpstr>
      <vt:lpstr>PHP POST METHOD</vt:lpstr>
      <vt:lpstr>SLOT MACHINE LOGIC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Monty Hall Problem</dc:title>
  <dc:creator>Microsoft Office User</dc:creator>
  <cp:lastModifiedBy>Microsoft Office User</cp:lastModifiedBy>
  <cp:revision>11</cp:revision>
  <dcterms:created xsi:type="dcterms:W3CDTF">2017-02-06T17:29:24Z</dcterms:created>
  <dcterms:modified xsi:type="dcterms:W3CDTF">2017-03-06T18:16:28Z</dcterms:modified>
</cp:coreProperties>
</file>