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5D186-A43D-252D-ECA2-15938F5BC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2C89B3-D518-3D6D-94BD-0D411C727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2DC5D7-770F-DA11-D829-23FAD64A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F81-2E3D-4DFC-A756-1D1B2010344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A922E5-55C0-1E6C-80EA-82C35542C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7DFE5-B17D-6CFA-FEA2-8D39B871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E76A-909D-4BEE-BC35-1E893B5E4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34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936AF-6C20-0015-F338-F8D0FD96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A14A96-267E-9BC4-1EE7-3CB77F2AE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2EB54-C3B3-F9BB-CED0-AFB99840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F81-2E3D-4DFC-A756-1D1B2010344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73C19-3C08-20F5-E3AA-FB6F76CC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241FB-1B80-428A-B59B-85112CEE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E76A-909D-4BEE-BC35-1E893B5E4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4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1F23D3-6065-09C3-AA1D-089282750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404B3-EFE9-5699-2715-4C2B3EC71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D4AFF-569C-BC14-2E8F-ABF97A1C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F81-2E3D-4DFC-A756-1D1B2010344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CE8F9-BF6E-ACDF-D4AB-07130168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EC254-10A5-6BBE-BB21-74DAE1B9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E76A-909D-4BEE-BC35-1E893B5E4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0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4B650-AA83-81F0-42E6-7B9BAD8F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D4363-9AD2-8D49-ADBA-431E85C6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530A9-27E4-9F24-998C-0BA0AF6C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F81-2E3D-4DFC-A756-1D1B2010344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DDB32-3118-4261-15AC-C0EC4A8B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5146C-3990-9703-BC36-7388B05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E76A-909D-4BEE-BC35-1E893B5E4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0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E6C16-B9FD-08F8-AC81-A92FA703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3E8E9E-7CFA-715B-D197-102178D4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5C4A6-3B48-941F-D952-48EAF7B5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F81-2E3D-4DFC-A756-1D1B2010344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CE7D3-55C5-0D6B-04B5-C748AA93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1FCB1-8967-6CCC-D2DA-E6BAC1AF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E76A-909D-4BEE-BC35-1E893B5E4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56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E0890-5304-7B32-8CF8-CD2A8FC5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4DF87-2707-7227-6E47-D261416AF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4E3E49-6BC6-011A-F273-631636E6E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1F9C7-AF44-4FD5-8259-5B31630F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F81-2E3D-4DFC-A756-1D1B2010344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09513F-4FCE-7161-74BD-55FC3DCA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1F6A2-0327-330C-98AC-C5BD4938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E76A-909D-4BEE-BC35-1E893B5E4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3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47ED3-6D02-02D3-DCDF-3ABF38EA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11E093-9736-A2D0-9162-E04F949E9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CD971B-BFAD-929D-4645-31453480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66CBEC-665D-0237-121A-A67CD9F16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E3CFDD-8658-2598-C416-4158E6448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D4F853-BAFD-0D62-DE7B-1C4AFE00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F81-2E3D-4DFC-A756-1D1B2010344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67AB58-EFA4-42D8-F8F5-18F8BBE9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AADA2E-2A8E-2E13-EAD0-71CA7B83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E76A-909D-4BEE-BC35-1E893B5E4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4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CC3A-4789-C8DE-2FF7-EE77A6943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ED00D5-263C-562F-5294-6886D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F81-2E3D-4DFC-A756-1D1B2010344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58773C-561A-349C-209E-1CD895A8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C1AA38-DECD-ED10-F367-E9109754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E76A-909D-4BEE-BC35-1E893B5E4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B3481C-0D67-879B-1054-A4662002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F81-2E3D-4DFC-A756-1D1B2010344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64A3E1-BB58-C9F9-5106-26A2E4D2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DA720-023B-EE00-A6D9-FAC58B03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E76A-909D-4BEE-BC35-1E893B5E4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5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4E7AA-9084-6638-FC26-0ECBC6DF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CACBA-2D74-34AD-2AD8-368BBC5D5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5A61F9-9BE5-275A-8405-7C16BA42A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EB7CEA-7E68-6BF5-5A96-69BB924A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F81-2E3D-4DFC-A756-1D1B2010344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8CAF93-4AB4-F7B2-D364-CDD57A58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BEAF82-6218-40FF-7C37-634603F2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E76A-909D-4BEE-BC35-1E893B5E4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61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ED0C6-EACC-6727-BB3F-8B41F7FA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79A30-FF1E-EA24-34FA-B6CE92DBD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DE9C8A-1257-4E67-6F7A-21057A076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B7ECE-8742-C8A6-6326-0C7B23D0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CF81-2E3D-4DFC-A756-1D1B2010344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BCE44-DAF9-2301-C361-B5326246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CFB46-A4E5-BF91-3D36-572CE8FB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0E76A-909D-4BEE-BC35-1E893B5E4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7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170E0A-73F3-7B0A-8831-AAD3110D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BF842-4C92-CD09-07C7-2A645431C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F6096-3E3F-7213-DDC5-45AE23701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CF81-2E3D-4DFC-A756-1D1B20103444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AACC3-C067-DFB4-71E5-18AA79C9F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32CCB-7D25-1CF5-C3B1-23D6B0BAD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0E76A-909D-4BEE-BC35-1E893B5E4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43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C681CD-7043-90EE-260F-306CF6162724}"/>
              </a:ext>
            </a:extLst>
          </p:cNvPr>
          <p:cNvSpPr/>
          <p:nvPr/>
        </p:nvSpPr>
        <p:spPr>
          <a:xfrm>
            <a:off x="8363887" y="1610769"/>
            <a:ext cx="3214317" cy="365534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C53F8F-6DCC-7ADD-23E7-8B1E8792578E}"/>
              </a:ext>
            </a:extLst>
          </p:cNvPr>
          <p:cNvSpPr/>
          <p:nvPr/>
        </p:nvSpPr>
        <p:spPr>
          <a:xfrm>
            <a:off x="86087" y="1591889"/>
            <a:ext cx="2295716" cy="367422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FC6AE45-DB84-9CF3-D340-543AF4D60146}"/>
              </a:ext>
            </a:extLst>
          </p:cNvPr>
          <p:cNvSpPr/>
          <p:nvPr/>
        </p:nvSpPr>
        <p:spPr>
          <a:xfrm>
            <a:off x="2684334" y="1591888"/>
            <a:ext cx="5312780" cy="40968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0C6AC2-D7C2-B0B9-3D07-B797400A4581}"/>
              </a:ext>
            </a:extLst>
          </p:cNvPr>
          <p:cNvSpPr/>
          <p:nvPr/>
        </p:nvSpPr>
        <p:spPr>
          <a:xfrm>
            <a:off x="3010433" y="220560"/>
            <a:ext cx="1740023" cy="870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browser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427FFC-D13F-C833-0BF6-5BCA10FF999C}"/>
              </a:ext>
            </a:extLst>
          </p:cNvPr>
          <p:cNvSpPr/>
          <p:nvPr/>
        </p:nvSpPr>
        <p:spPr>
          <a:xfrm>
            <a:off x="4133231" y="4525341"/>
            <a:ext cx="1740023" cy="870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#BistellAll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3DDDBD-964C-CA03-ED23-E08E29A07044}"/>
              </a:ext>
            </a:extLst>
          </p:cNvPr>
          <p:cNvSpPr/>
          <p:nvPr/>
        </p:nvSpPr>
        <p:spPr>
          <a:xfrm>
            <a:off x="343627" y="3585554"/>
            <a:ext cx="1740023" cy="870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Git repository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0876CE-9BED-780B-FD42-F358B669AE83}"/>
              </a:ext>
            </a:extLst>
          </p:cNvPr>
          <p:cNvSpPr/>
          <p:nvPr/>
        </p:nvSpPr>
        <p:spPr>
          <a:xfrm>
            <a:off x="9238339" y="4054924"/>
            <a:ext cx="1740023" cy="870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VSCode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8E0439-3D3E-0F1F-5B45-68BF1BF4EB25}"/>
              </a:ext>
            </a:extLst>
          </p:cNvPr>
          <p:cNvSpPr/>
          <p:nvPr/>
        </p:nvSpPr>
        <p:spPr>
          <a:xfrm>
            <a:off x="9061073" y="1872096"/>
            <a:ext cx="1740023" cy="870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Code-Server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F680E2-2FAF-D913-9156-278BD6093CE0}"/>
              </a:ext>
            </a:extLst>
          </p:cNvPr>
          <p:cNvSpPr/>
          <p:nvPr/>
        </p:nvSpPr>
        <p:spPr>
          <a:xfrm>
            <a:off x="3188629" y="3573942"/>
            <a:ext cx="4304189" cy="870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/var/www/</a:t>
            </a:r>
            <a:r>
              <a:rPr lang="en-US" altLang="ko-KR" dirty="0" err="1"/>
              <a:t>mslogin</a:t>
            </a:r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9630C78-6F76-867B-3744-93B7B1F9C7A2}"/>
              </a:ext>
            </a:extLst>
          </p:cNvPr>
          <p:cNvSpPr/>
          <p:nvPr/>
        </p:nvSpPr>
        <p:spPr>
          <a:xfrm>
            <a:off x="5897882" y="1883003"/>
            <a:ext cx="1740023" cy="870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C4A307E-2538-199B-0E10-5ED4E6F2E2AE}"/>
              </a:ext>
            </a:extLst>
          </p:cNvPr>
          <p:cNvSpPr/>
          <p:nvPr/>
        </p:nvSpPr>
        <p:spPr>
          <a:xfrm>
            <a:off x="3209178" y="1904998"/>
            <a:ext cx="1740023" cy="870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 Server</a:t>
            </a:r>
          </a:p>
          <a:p>
            <a:pPr algn="ctr"/>
            <a:r>
              <a:rPr lang="en-US" altLang="ko-KR" dirty="0"/>
              <a:t>(MSAL)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EC1C01-EA25-D5A6-81B4-44DAAA297DF0}"/>
              </a:ext>
            </a:extLst>
          </p:cNvPr>
          <p:cNvSpPr/>
          <p:nvPr/>
        </p:nvSpPr>
        <p:spPr>
          <a:xfrm>
            <a:off x="7441543" y="160193"/>
            <a:ext cx="4109988" cy="870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http://ip:port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21A5A61-2EE5-38E7-2D6A-EAAF180E4064}"/>
              </a:ext>
            </a:extLst>
          </p:cNvPr>
          <p:cNvSpPr/>
          <p:nvPr/>
        </p:nvSpPr>
        <p:spPr>
          <a:xfrm>
            <a:off x="8598244" y="3003434"/>
            <a:ext cx="2745601" cy="870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http://localhost:8889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8D462E-6809-2CB9-812C-C59FA1268324}"/>
              </a:ext>
            </a:extLst>
          </p:cNvPr>
          <p:cNvSpPr/>
          <p:nvPr/>
        </p:nvSpPr>
        <p:spPr>
          <a:xfrm>
            <a:off x="343628" y="1904998"/>
            <a:ext cx="1740023" cy="8700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ubuntu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ED96F8F-6EA1-0C65-FED5-92D69570F007}"/>
              </a:ext>
            </a:extLst>
          </p:cNvPr>
          <p:cNvCxnSpPr/>
          <p:nvPr/>
        </p:nvCxnSpPr>
        <p:spPr>
          <a:xfrm>
            <a:off x="5100577" y="416689"/>
            <a:ext cx="1990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CB86799-FC4B-46DF-5345-310ED7E75016}"/>
              </a:ext>
            </a:extLst>
          </p:cNvPr>
          <p:cNvCxnSpPr>
            <a:cxnSpLocks/>
          </p:cNvCxnSpPr>
          <p:nvPr/>
        </p:nvCxnSpPr>
        <p:spPr>
          <a:xfrm flipH="1">
            <a:off x="5100577" y="870030"/>
            <a:ext cx="1990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8EEFF86-E04A-24BB-DDA4-4E9F70EA82FF}"/>
              </a:ext>
            </a:extLst>
          </p:cNvPr>
          <p:cNvCxnSpPr/>
          <p:nvPr/>
        </p:nvCxnSpPr>
        <p:spPr>
          <a:xfrm>
            <a:off x="4079189" y="1137263"/>
            <a:ext cx="0" cy="76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B015823-C80F-4D01-EF83-DEA97AFB4443}"/>
              </a:ext>
            </a:extLst>
          </p:cNvPr>
          <p:cNvCxnSpPr/>
          <p:nvPr/>
        </p:nvCxnSpPr>
        <p:spPr>
          <a:xfrm flipV="1">
            <a:off x="3611301" y="1090572"/>
            <a:ext cx="0" cy="767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0DB461-C8DE-43DB-1C0F-CF366CA3E6B9}"/>
              </a:ext>
            </a:extLst>
          </p:cNvPr>
          <p:cNvCxnSpPr/>
          <p:nvPr/>
        </p:nvCxnSpPr>
        <p:spPr>
          <a:xfrm>
            <a:off x="4949201" y="2149422"/>
            <a:ext cx="948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42682F7-443E-56B0-AFE7-DA73419D9419}"/>
              </a:ext>
            </a:extLst>
          </p:cNvPr>
          <p:cNvCxnSpPr>
            <a:cxnSpLocks/>
          </p:cNvCxnSpPr>
          <p:nvPr/>
        </p:nvCxnSpPr>
        <p:spPr>
          <a:xfrm flipH="1">
            <a:off x="4949201" y="2556465"/>
            <a:ext cx="948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775DE9B-E0B4-22C2-B8C4-2B47719C0D15}"/>
              </a:ext>
            </a:extLst>
          </p:cNvPr>
          <p:cNvCxnSpPr/>
          <p:nvPr/>
        </p:nvCxnSpPr>
        <p:spPr>
          <a:xfrm>
            <a:off x="6767893" y="2775010"/>
            <a:ext cx="0" cy="81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A797A27-BDCA-013A-41B1-C380380BD3A7}"/>
              </a:ext>
            </a:extLst>
          </p:cNvPr>
          <p:cNvCxnSpPr>
            <a:cxnSpLocks/>
          </p:cNvCxnSpPr>
          <p:nvPr/>
        </p:nvCxnSpPr>
        <p:spPr>
          <a:xfrm flipV="1">
            <a:off x="5897882" y="2340004"/>
            <a:ext cx="3043833" cy="2556580"/>
          </a:xfrm>
          <a:prstGeom prst="bentConnector3">
            <a:avLst>
              <a:gd name="adj1" fmla="val 754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9E3CA6D5-235E-86EC-7BA7-A3DD2D9A53E2}"/>
              </a:ext>
            </a:extLst>
          </p:cNvPr>
          <p:cNvCxnSpPr>
            <a:cxnSpLocks/>
          </p:cNvCxnSpPr>
          <p:nvPr/>
        </p:nvCxnSpPr>
        <p:spPr>
          <a:xfrm rot="5400000">
            <a:off x="4848560" y="1258179"/>
            <a:ext cx="1630912" cy="89425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5D165D7-4876-CDCC-2C78-CDC68DA84E3A}"/>
              </a:ext>
            </a:extLst>
          </p:cNvPr>
          <p:cNvCxnSpPr/>
          <p:nvPr/>
        </p:nvCxnSpPr>
        <p:spPr>
          <a:xfrm flipH="1" flipV="1">
            <a:off x="1213638" y="4546038"/>
            <a:ext cx="20307" cy="190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11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영우</dc:creator>
  <cp:lastModifiedBy>김 영우</cp:lastModifiedBy>
  <cp:revision>1</cp:revision>
  <dcterms:created xsi:type="dcterms:W3CDTF">2022-11-30T07:56:06Z</dcterms:created>
  <dcterms:modified xsi:type="dcterms:W3CDTF">2022-11-30T07:56:30Z</dcterms:modified>
</cp:coreProperties>
</file>