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7" r:id="rId3"/>
    <p:sldId id="258" r:id="rId4"/>
    <p:sldId id="259" r:id="rId5"/>
    <p:sldId id="261" r:id="rId6"/>
    <p:sldId id="267" r:id="rId7"/>
    <p:sldId id="260" r:id="rId8"/>
    <p:sldId id="272" r:id="rId9"/>
    <p:sldId id="290" r:id="rId10"/>
    <p:sldId id="277" r:id="rId11"/>
    <p:sldId id="280" r:id="rId12"/>
    <p:sldId id="278" r:id="rId13"/>
    <p:sldId id="265" r:id="rId14"/>
    <p:sldId id="279" r:id="rId15"/>
    <p:sldId id="283" r:id="rId16"/>
    <p:sldId id="281" r:id="rId17"/>
    <p:sldId id="269" r:id="rId18"/>
    <p:sldId id="284" r:id="rId19"/>
    <p:sldId id="286" r:id="rId20"/>
    <p:sldId id="285" r:id="rId21"/>
    <p:sldId id="287" r:id="rId22"/>
    <p:sldId id="275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6C7E4-6D17-43D2-B54F-40B6669B141B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C4CAB-361E-4B00-9CDF-492481B3D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0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71fdc4dfea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71fdc4dfea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fdc4df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fdc4df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a296ad86c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a296ad86c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e4b6bc674c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e4b6bc674c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1fdc4dfe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1fdc4dfe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9c9ac616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9c9ac616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a5a2f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a5a2f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e31868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0e31868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1fdc4dfe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1fdc4dfe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fdc4dfea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fdc4dfea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ac4c45e41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ac4c45e41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1fdc4df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1fdc4df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home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62800" y="1568800"/>
            <a:ext cx="5219600" cy="3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362800" y="4646400"/>
            <a:ext cx="5219600" cy="6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82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145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851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390">
            <a:off x="0" y="5885831"/>
            <a:ext cx="7043600" cy="97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345">
            <a:off x="0" y="-2789"/>
            <a:ext cx="3990400" cy="9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78067" y="2142767"/>
            <a:ext cx="5409600" cy="32252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2876" y="1634767"/>
            <a:ext cx="5409600" cy="3080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6933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72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8699500" y="975167"/>
            <a:ext cx="2519600" cy="19072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791200" y="4605915"/>
            <a:ext cx="5123200" cy="12792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6096000" y="4108267"/>
            <a:ext cx="5123200" cy="127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733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18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72800" y="2151700"/>
            <a:ext cx="10252400" cy="4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  <a:defRPr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44872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○"/>
              <a:defRPr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755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66967" y="3616767"/>
            <a:ext cx="2174400" cy="8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866967" y="4503196"/>
            <a:ext cx="2174400" cy="13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9150267" y="3616767"/>
            <a:ext cx="2174400" cy="8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9150268" y="4503196"/>
            <a:ext cx="2174400" cy="13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4"/>
          </p:nvPr>
        </p:nvSpPr>
        <p:spPr>
          <a:xfrm>
            <a:off x="0" y="3"/>
            <a:ext cx="12192000" cy="23312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971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64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972800" y="2331433"/>
            <a:ext cx="3910800" cy="355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0" y="652567"/>
            <a:ext cx="4927200" cy="10284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145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778567" y="1639967"/>
            <a:ext cx="8635200" cy="35536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293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0" y="1782367"/>
            <a:ext cx="5272000" cy="10284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815833" y="3222833"/>
            <a:ext cx="4456000" cy="18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49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501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024633" y="2331433"/>
            <a:ext cx="4142800" cy="29288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498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676400" y="3002733"/>
            <a:ext cx="8839200" cy="1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10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835167" y="5141867"/>
            <a:ext cx="8521600" cy="5404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 idx="2"/>
          </p:nvPr>
        </p:nvSpPr>
        <p:spPr>
          <a:xfrm>
            <a:off x="0" y="3"/>
            <a:ext cx="12192000" cy="23312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03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629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2833667" y="3201931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2833667" y="3634524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>
            <a:off x="1580167" y="3270267"/>
            <a:ext cx="1028400" cy="8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/>
          </p:nvPr>
        </p:nvSpPr>
        <p:spPr>
          <a:xfrm>
            <a:off x="7559933" y="3201931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4"/>
          </p:nvPr>
        </p:nvSpPr>
        <p:spPr>
          <a:xfrm>
            <a:off x="7559933" y="3634524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2833667" y="497889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2833667" y="5411501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559933" y="497889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559933" y="5411501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0" y="3"/>
            <a:ext cx="12192000" cy="23312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3" hasCustomPrompt="1"/>
          </p:nvPr>
        </p:nvSpPr>
        <p:spPr>
          <a:xfrm>
            <a:off x="1580167" y="5047201"/>
            <a:ext cx="1028400" cy="8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 hasCustomPrompt="1"/>
          </p:nvPr>
        </p:nvSpPr>
        <p:spPr>
          <a:xfrm>
            <a:off x="6306436" y="3270267"/>
            <a:ext cx="1028400" cy="8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5" hasCustomPrompt="1"/>
          </p:nvPr>
        </p:nvSpPr>
        <p:spPr>
          <a:xfrm>
            <a:off x="6306429" y="5047201"/>
            <a:ext cx="1028400" cy="8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14591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244600" y="4760967"/>
            <a:ext cx="3098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244600" y="5262723"/>
            <a:ext cx="3098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2"/>
          </p:nvPr>
        </p:nvSpPr>
        <p:spPr>
          <a:xfrm>
            <a:off x="4546613" y="4760967"/>
            <a:ext cx="3098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3"/>
          </p:nvPr>
        </p:nvSpPr>
        <p:spPr>
          <a:xfrm>
            <a:off x="4546613" y="5262723"/>
            <a:ext cx="3098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4"/>
          </p:nvPr>
        </p:nvSpPr>
        <p:spPr>
          <a:xfrm>
            <a:off x="7848628" y="4760967"/>
            <a:ext cx="3098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5"/>
          </p:nvPr>
        </p:nvSpPr>
        <p:spPr>
          <a:xfrm>
            <a:off x="7848628" y="5262723"/>
            <a:ext cx="3098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7848800" cy="23312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7" hasCustomPrompt="1"/>
          </p:nvPr>
        </p:nvSpPr>
        <p:spPr>
          <a:xfrm>
            <a:off x="2280933" y="3276267"/>
            <a:ext cx="1028400" cy="8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8" hasCustomPrompt="1"/>
          </p:nvPr>
        </p:nvSpPr>
        <p:spPr>
          <a:xfrm>
            <a:off x="5582384" y="3276267"/>
            <a:ext cx="1028400" cy="8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9" hasCustomPrompt="1"/>
          </p:nvPr>
        </p:nvSpPr>
        <p:spPr>
          <a:xfrm>
            <a:off x="8883833" y="3276267"/>
            <a:ext cx="1028400" cy="8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/>
          <p:nvPr/>
        </p:nvSpPr>
        <p:spPr>
          <a:xfrm>
            <a:off x="8818433" y="0"/>
            <a:ext cx="3487600" cy="233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99221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6096000" y="495433"/>
            <a:ext cx="6096000" cy="5891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595899" y="2302453"/>
            <a:ext cx="9000400" cy="25204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2218997" y="1557332"/>
            <a:ext cx="9000400" cy="2520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996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 hasCustomPrompt="1"/>
          </p:nvPr>
        </p:nvSpPr>
        <p:spPr>
          <a:xfrm>
            <a:off x="4750983" y="4445168"/>
            <a:ext cx="2690400" cy="11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4738400" y="5541000"/>
            <a:ext cx="27152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 hasCustomPrompt="1"/>
          </p:nvPr>
        </p:nvSpPr>
        <p:spPr>
          <a:xfrm>
            <a:off x="972800" y="4445168"/>
            <a:ext cx="2690400" cy="11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3"/>
          </p:nvPr>
        </p:nvSpPr>
        <p:spPr>
          <a:xfrm>
            <a:off x="8516400" y="5541000"/>
            <a:ext cx="27152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" hasCustomPrompt="1"/>
          </p:nvPr>
        </p:nvSpPr>
        <p:spPr>
          <a:xfrm>
            <a:off x="8529131" y="4445168"/>
            <a:ext cx="2690400" cy="11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5"/>
          </p:nvPr>
        </p:nvSpPr>
        <p:spPr>
          <a:xfrm>
            <a:off x="960400" y="5541000"/>
            <a:ext cx="27152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6"/>
          </p:nvPr>
        </p:nvSpPr>
        <p:spPr>
          <a:xfrm>
            <a:off x="0" y="3"/>
            <a:ext cx="12192000" cy="23312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926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966340" y="4501400"/>
            <a:ext cx="3259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966333" y="4996600"/>
            <a:ext cx="32592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7966016" y="4501400"/>
            <a:ext cx="3259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3"/>
          </p:nvPr>
        </p:nvSpPr>
        <p:spPr>
          <a:xfrm>
            <a:off x="7966001" y="4996600"/>
            <a:ext cx="32592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4466168" y="4501400"/>
            <a:ext cx="32592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4466160" y="4996600"/>
            <a:ext cx="32592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0" y="652567"/>
            <a:ext cx="6096000" cy="10284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89" name="Google Shape;89;p17"/>
          <p:cNvSpPr/>
          <p:nvPr/>
        </p:nvSpPr>
        <p:spPr>
          <a:xfrm rot="10800000">
            <a:off x="6959481" y="867200"/>
            <a:ext cx="5339200" cy="5968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8252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08633" y="2119168"/>
            <a:ext cx="5287200" cy="39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6096200" y="2119168"/>
            <a:ext cx="5287200" cy="39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910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08633" y="2119168"/>
            <a:ext cx="5287200" cy="39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6096200" y="2119168"/>
            <a:ext cx="5287200" cy="39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78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09600" y="1547767"/>
            <a:ext cx="10972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1796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072603" y="298956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1072603" y="3484332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1072603" y="4764021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1072603" y="5258784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4"/>
          </p:nvPr>
        </p:nvSpPr>
        <p:spPr>
          <a:xfrm>
            <a:off x="8206840" y="298956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8206840" y="3484332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6"/>
          </p:nvPr>
        </p:nvSpPr>
        <p:spPr>
          <a:xfrm>
            <a:off x="8206840" y="4764024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8206840" y="5258785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8"/>
          </p:nvPr>
        </p:nvSpPr>
        <p:spPr>
          <a:xfrm>
            <a:off x="0" y="652567"/>
            <a:ext cx="6096000" cy="1028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08" name="Google Shape;108;p20"/>
          <p:cNvSpPr/>
          <p:nvPr/>
        </p:nvSpPr>
        <p:spPr>
          <a:xfrm rot="10800000">
            <a:off x="6959481" y="867200"/>
            <a:ext cx="5339200" cy="5968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88818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972800" y="4759147"/>
            <a:ext cx="2406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972800" y="5253907"/>
            <a:ext cx="2406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 idx="2"/>
          </p:nvPr>
        </p:nvSpPr>
        <p:spPr>
          <a:xfrm>
            <a:off x="3586100" y="4759135"/>
            <a:ext cx="2406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3"/>
          </p:nvPr>
        </p:nvSpPr>
        <p:spPr>
          <a:xfrm>
            <a:off x="3586100" y="5253891"/>
            <a:ext cx="2406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4"/>
          </p:nvPr>
        </p:nvSpPr>
        <p:spPr>
          <a:xfrm>
            <a:off x="6199403" y="4759147"/>
            <a:ext cx="2406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5"/>
          </p:nvPr>
        </p:nvSpPr>
        <p:spPr>
          <a:xfrm>
            <a:off x="6199403" y="5253907"/>
            <a:ext cx="2406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6"/>
          </p:nvPr>
        </p:nvSpPr>
        <p:spPr>
          <a:xfrm>
            <a:off x="8812703" y="4759153"/>
            <a:ext cx="2406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7"/>
          </p:nvPr>
        </p:nvSpPr>
        <p:spPr>
          <a:xfrm>
            <a:off x="8812703" y="5253909"/>
            <a:ext cx="2406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8"/>
          </p:nvPr>
        </p:nvSpPr>
        <p:spPr>
          <a:xfrm>
            <a:off x="0" y="652567"/>
            <a:ext cx="6096000" cy="10284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9" name="Google Shape;119;p21"/>
          <p:cNvSpPr/>
          <p:nvPr/>
        </p:nvSpPr>
        <p:spPr>
          <a:xfrm rot="10800000">
            <a:off x="6959481" y="867200"/>
            <a:ext cx="5339200" cy="5968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710594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0" y="652567"/>
            <a:ext cx="6096000" cy="10284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22" name="Google Shape;122;p22"/>
          <p:cNvSpPr/>
          <p:nvPr/>
        </p:nvSpPr>
        <p:spPr>
          <a:xfrm rot="10800000">
            <a:off x="6959481" y="867200"/>
            <a:ext cx="5339200" cy="5968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93414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0" y="652567"/>
            <a:ext cx="6096000" cy="10284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25" name="Google Shape;125;p23"/>
          <p:cNvSpPr/>
          <p:nvPr/>
        </p:nvSpPr>
        <p:spPr>
          <a:xfrm rot="10800000">
            <a:off x="6959481" y="867200"/>
            <a:ext cx="5339200" cy="5968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424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941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2498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401227" y="2664796"/>
            <a:ext cx="2632800" cy="596800"/>
          </a:xfrm>
          <a:prstGeom prst="rect">
            <a:avLst/>
          </a:prstGeom>
          <a:solidFill>
            <a:schemeClr val="accent2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1180067" y="3278857"/>
            <a:ext cx="30752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 idx="2"/>
          </p:nvPr>
        </p:nvSpPr>
        <p:spPr>
          <a:xfrm>
            <a:off x="4779611" y="2664796"/>
            <a:ext cx="2632800" cy="596800"/>
          </a:xfrm>
          <a:prstGeom prst="rect">
            <a:avLst/>
          </a:prstGeom>
          <a:solidFill>
            <a:schemeClr val="accent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3"/>
          </p:nvPr>
        </p:nvSpPr>
        <p:spPr>
          <a:xfrm>
            <a:off x="4558452" y="3278857"/>
            <a:ext cx="30752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4"/>
          </p:nvPr>
        </p:nvSpPr>
        <p:spPr>
          <a:xfrm>
            <a:off x="8157996" y="2664796"/>
            <a:ext cx="2632800" cy="5968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5"/>
          </p:nvPr>
        </p:nvSpPr>
        <p:spPr>
          <a:xfrm>
            <a:off x="7936837" y="3278857"/>
            <a:ext cx="30752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6"/>
          </p:nvPr>
        </p:nvSpPr>
        <p:spPr>
          <a:xfrm>
            <a:off x="1401227" y="4654155"/>
            <a:ext cx="2632800" cy="596800"/>
          </a:xfrm>
          <a:prstGeom prst="rect">
            <a:avLst/>
          </a:prstGeom>
          <a:solidFill>
            <a:schemeClr val="accent5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7"/>
          </p:nvPr>
        </p:nvSpPr>
        <p:spPr>
          <a:xfrm>
            <a:off x="1180067" y="5268232"/>
            <a:ext cx="30752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8"/>
          </p:nvPr>
        </p:nvSpPr>
        <p:spPr>
          <a:xfrm>
            <a:off x="4779611" y="4654155"/>
            <a:ext cx="2632800" cy="5968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9"/>
          </p:nvPr>
        </p:nvSpPr>
        <p:spPr>
          <a:xfrm>
            <a:off x="4558452" y="5268232"/>
            <a:ext cx="30752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13"/>
          </p:nvPr>
        </p:nvSpPr>
        <p:spPr>
          <a:xfrm>
            <a:off x="8157996" y="4654155"/>
            <a:ext cx="2632800" cy="596800"/>
          </a:xfrm>
          <a:prstGeom prst="rect">
            <a:avLst/>
          </a:prstGeom>
          <a:solidFill>
            <a:schemeClr val="accent6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4"/>
          </p:nvPr>
        </p:nvSpPr>
        <p:spPr>
          <a:xfrm>
            <a:off x="7936837" y="5268232"/>
            <a:ext cx="30752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15"/>
          </p:nvPr>
        </p:nvSpPr>
        <p:spPr>
          <a:xfrm>
            <a:off x="0" y="652567"/>
            <a:ext cx="6096000" cy="1028400"/>
          </a:xfrm>
          <a:prstGeom prst="rect">
            <a:avLst/>
          </a:prstGeom>
          <a:solidFill>
            <a:schemeClr val="accent3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4630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44" name="Google Shape;144;p26"/>
          <p:cNvSpPr/>
          <p:nvPr/>
        </p:nvSpPr>
        <p:spPr>
          <a:xfrm rot="10800000">
            <a:off x="6959481" y="867200"/>
            <a:ext cx="5339200" cy="5968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73367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0" y="975167"/>
            <a:ext cx="6096000" cy="13616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80150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700"/>
              <a:buFont typeface="Work Sans ExtraBold"/>
              <a:buNone/>
              <a:defRPr sz="6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972800" y="2757117"/>
            <a:ext cx="4078000" cy="15468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3715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972800" y="4912084"/>
            <a:ext cx="3921600" cy="9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34439009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1638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13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456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18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9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15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095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7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47767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48106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elsea Market"/>
              <a:buNone/>
              <a:defRPr sz="32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helsea Market"/>
              <a:buNone/>
              <a:defRPr sz="2800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1071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6362800" y="1568800"/>
            <a:ext cx="5219600" cy="307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dirty="0"/>
              <a:t>추천시스템 프로젝트</a:t>
            </a:r>
            <a:endParaRPr dirty="0"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362800" y="4646400"/>
            <a:ext cx="5219600" cy="6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400" b="1" dirty="0"/>
              <a:t>추천시스템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조</a:t>
            </a:r>
            <a:endParaRPr lang="en-US" sz="2400" b="1" dirty="0"/>
          </a:p>
          <a:p>
            <a:pPr marL="0" indent="0"/>
            <a:r>
              <a:rPr lang="en-US" dirty="0"/>
              <a:t>AI_15_</a:t>
            </a:r>
            <a:r>
              <a:rPr lang="ko-KR" altLang="en-US" dirty="0" err="1"/>
              <a:t>윤현욱</a:t>
            </a:r>
            <a:endParaRPr lang="en-US" altLang="ko-KR" dirty="0"/>
          </a:p>
          <a:p>
            <a:pPr marL="0" indent="0"/>
            <a:r>
              <a:rPr lang="en-US" dirty="0"/>
              <a:t>AI_15_</a:t>
            </a:r>
            <a:r>
              <a:rPr lang="ko-KR" altLang="en-US" dirty="0"/>
              <a:t>최영우</a:t>
            </a:r>
            <a:endParaRPr dirty="0"/>
          </a:p>
        </p:txBody>
      </p:sp>
      <p:grpSp>
        <p:nvGrpSpPr>
          <p:cNvPr id="64" name="Google Shape;64;p17"/>
          <p:cNvGrpSpPr/>
          <p:nvPr/>
        </p:nvGrpSpPr>
        <p:grpSpPr>
          <a:xfrm>
            <a:off x="340382" y="723323"/>
            <a:ext cx="5839841" cy="5647883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023CEA-F553-CE15-EA6B-E60976EA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20" y="274646"/>
            <a:ext cx="5302257" cy="60337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D27B06-4CD9-DE2F-B1FD-E08E4219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7" y="202927"/>
            <a:ext cx="6088367" cy="11210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108A32-B064-658A-EDF3-3D0B72E41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40" y="1504793"/>
            <a:ext cx="4470583" cy="51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8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3A9F72-CE11-7A5A-423A-5F846240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41" y="1199402"/>
            <a:ext cx="5212062" cy="3756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C5D429-D9A4-A73A-B46E-614CEFC1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246" y="1199402"/>
            <a:ext cx="6900754" cy="375696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730A8C1-70CA-8902-7D7D-9D4AE0A9A1C5}"/>
              </a:ext>
            </a:extLst>
          </p:cNvPr>
          <p:cNvSpPr/>
          <p:nvPr/>
        </p:nvSpPr>
        <p:spPr>
          <a:xfrm>
            <a:off x="6406776" y="1996141"/>
            <a:ext cx="215153" cy="72315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/>
                </a:solidFill>
              </a:ln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9F6FBA-0255-6FD5-1050-9812607EE2A4}"/>
              </a:ext>
            </a:extLst>
          </p:cNvPr>
          <p:cNvSpPr/>
          <p:nvPr/>
        </p:nvSpPr>
        <p:spPr>
          <a:xfrm>
            <a:off x="5910730" y="1251437"/>
            <a:ext cx="454211" cy="17694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0FE2-7235-EDD5-5AB9-88F6E1F7A37F}"/>
              </a:ext>
            </a:extLst>
          </p:cNvPr>
          <p:cNvSpPr txBox="1"/>
          <p:nvPr/>
        </p:nvSpPr>
        <p:spPr>
          <a:xfrm>
            <a:off x="358588" y="334682"/>
            <a:ext cx="389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CB</a:t>
            </a:r>
            <a:r>
              <a:rPr lang="ko-KR" altLang="en-US" sz="3600" dirty="0"/>
              <a:t>모델 추천 예시</a:t>
            </a:r>
          </a:p>
        </p:txBody>
      </p:sp>
    </p:spTree>
    <p:extLst>
      <p:ext uri="{BB962C8B-B14F-4D97-AF65-F5344CB8AC3E}">
        <p14:creationId xmlns:p14="http://schemas.microsoft.com/office/powerpoint/2010/main" val="257793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>
            <a:spLocks noGrp="1"/>
          </p:cNvSpPr>
          <p:nvPr>
            <p:ph type="title" idx="6"/>
          </p:nvPr>
        </p:nvSpPr>
        <p:spPr>
          <a:xfrm>
            <a:off x="0" y="3"/>
            <a:ext cx="12192000" cy="23312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r>
              <a:rPr lang="ko-KR" altLang="en-US" sz="6000" b="1" dirty="0">
                <a:solidFill>
                  <a:schemeClr val="tx1"/>
                </a:solidFill>
              </a:rPr>
              <a:t>고객세분화</a:t>
            </a:r>
            <a:r>
              <a:rPr lang="en-US" altLang="ko-KR" sz="6000" b="1" dirty="0">
                <a:solidFill>
                  <a:schemeClr val="tx1"/>
                </a:solidFill>
              </a:rPr>
              <a:t>-RFM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425" name="Google Shape;425;p42"/>
          <p:cNvSpPr txBox="1">
            <a:spLocks noGrp="1"/>
          </p:cNvSpPr>
          <p:nvPr>
            <p:ph type="title" idx="2"/>
          </p:nvPr>
        </p:nvSpPr>
        <p:spPr>
          <a:xfrm>
            <a:off x="972800" y="4445168"/>
            <a:ext cx="2690400" cy="116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dirty="0"/>
              <a:t>RECENCY</a:t>
            </a:r>
            <a:endParaRPr sz="3600" dirty="0"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4750983" y="4445168"/>
            <a:ext cx="2690400" cy="116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dirty="0"/>
              <a:t>frequency</a:t>
            </a:r>
            <a:endParaRPr sz="3600" dirty="0"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1"/>
          </p:nvPr>
        </p:nvSpPr>
        <p:spPr>
          <a:xfrm>
            <a:off x="4738400" y="5541000"/>
            <a:ext cx="2715200" cy="5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/>
              <a:t>사용자의 구매 빈도</a:t>
            </a:r>
            <a:endParaRPr dirty="0"/>
          </a:p>
        </p:txBody>
      </p:sp>
      <p:sp>
        <p:nvSpPr>
          <p:cNvPr id="428" name="Google Shape;428;p42"/>
          <p:cNvSpPr txBox="1">
            <a:spLocks noGrp="1"/>
          </p:cNvSpPr>
          <p:nvPr>
            <p:ph type="subTitle" idx="3"/>
          </p:nvPr>
        </p:nvSpPr>
        <p:spPr>
          <a:xfrm>
            <a:off x="8516400" y="5541000"/>
            <a:ext cx="2715200" cy="5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/>
              <a:t>사용자의 구매 금액</a:t>
            </a:r>
            <a:endParaRPr dirty="0"/>
          </a:p>
        </p:txBody>
      </p:sp>
      <p:sp>
        <p:nvSpPr>
          <p:cNvPr id="429" name="Google Shape;429;p42"/>
          <p:cNvSpPr txBox="1">
            <a:spLocks noGrp="1"/>
          </p:cNvSpPr>
          <p:nvPr>
            <p:ph type="title" idx="4"/>
          </p:nvPr>
        </p:nvSpPr>
        <p:spPr>
          <a:xfrm>
            <a:off x="8529131" y="4445168"/>
            <a:ext cx="2690400" cy="116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dirty="0"/>
              <a:t>monetary</a:t>
            </a:r>
            <a:endParaRPr sz="3600" dirty="0"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5"/>
          </p:nvPr>
        </p:nvSpPr>
        <p:spPr>
          <a:xfrm>
            <a:off x="960400" y="5541000"/>
            <a:ext cx="2715200" cy="5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ko-KR" altLang="en-US" dirty="0"/>
              <a:t>사용자가 최근 구매 </a:t>
            </a:r>
            <a:endParaRPr dirty="0"/>
          </a:p>
        </p:txBody>
      </p:sp>
      <p:grpSp>
        <p:nvGrpSpPr>
          <p:cNvPr id="431" name="Google Shape;431;p42"/>
          <p:cNvGrpSpPr/>
          <p:nvPr/>
        </p:nvGrpSpPr>
        <p:grpSpPr>
          <a:xfrm>
            <a:off x="8869800" y="0"/>
            <a:ext cx="2349400" cy="1701600"/>
            <a:chOff x="6652350" y="0"/>
            <a:chExt cx="1762050" cy="1276200"/>
          </a:xfrm>
        </p:grpSpPr>
        <p:sp>
          <p:nvSpPr>
            <p:cNvPr id="432" name="Google Shape;432;p42"/>
            <p:cNvSpPr/>
            <p:nvPr/>
          </p:nvSpPr>
          <p:spPr>
            <a:xfrm rot="5400000">
              <a:off x="6895275" y="414300"/>
              <a:ext cx="1276200" cy="447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2"/>
            <p:cNvSpPr/>
            <p:nvPr/>
          </p:nvSpPr>
          <p:spPr>
            <a:xfrm rot="5400000">
              <a:off x="7552500" y="414300"/>
              <a:ext cx="1276200" cy="4476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2"/>
            <p:cNvSpPr/>
            <p:nvPr/>
          </p:nvSpPr>
          <p:spPr>
            <a:xfrm rot="5400000">
              <a:off x="6238050" y="414300"/>
              <a:ext cx="1276200" cy="4476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42"/>
          <p:cNvGrpSpPr/>
          <p:nvPr/>
        </p:nvGrpSpPr>
        <p:grpSpPr>
          <a:xfrm>
            <a:off x="1906360" y="3204110"/>
            <a:ext cx="823265" cy="904141"/>
            <a:chOff x="4006506" y="3291078"/>
            <a:chExt cx="361631" cy="397157"/>
          </a:xfrm>
        </p:grpSpPr>
        <p:sp>
          <p:nvSpPr>
            <p:cNvPr id="436" name="Google Shape;436;p42"/>
            <p:cNvSpPr/>
            <p:nvPr/>
          </p:nvSpPr>
          <p:spPr>
            <a:xfrm>
              <a:off x="4006506" y="3291078"/>
              <a:ext cx="361631" cy="397157"/>
            </a:xfrm>
            <a:custGeom>
              <a:avLst/>
              <a:gdLst/>
              <a:ahLst/>
              <a:cxnLst/>
              <a:rect l="l" t="t" r="r" b="b"/>
              <a:pathLst>
                <a:path w="9884" h="10855" extrusionOk="0">
                  <a:moveTo>
                    <a:pt x="4918" y="1"/>
                  </a:moveTo>
                  <a:cubicBezTo>
                    <a:pt x="4709" y="1"/>
                    <a:pt x="4501" y="78"/>
                    <a:pt x="4334" y="233"/>
                  </a:cubicBezTo>
                  <a:lnTo>
                    <a:pt x="48" y="4448"/>
                  </a:lnTo>
                  <a:cubicBezTo>
                    <a:pt x="24" y="4496"/>
                    <a:pt x="0" y="4544"/>
                    <a:pt x="0" y="4567"/>
                  </a:cubicBezTo>
                  <a:lnTo>
                    <a:pt x="167" y="7782"/>
                  </a:lnTo>
                  <a:lnTo>
                    <a:pt x="0" y="10688"/>
                  </a:lnTo>
                  <a:cubicBezTo>
                    <a:pt x="0" y="10759"/>
                    <a:pt x="72" y="10854"/>
                    <a:pt x="167" y="10854"/>
                  </a:cubicBezTo>
                  <a:lnTo>
                    <a:pt x="4930" y="10688"/>
                  </a:lnTo>
                  <a:lnTo>
                    <a:pt x="9693" y="10854"/>
                  </a:lnTo>
                  <a:cubicBezTo>
                    <a:pt x="9788" y="10854"/>
                    <a:pt x="9883" y="10759"/>
                    <a:pt x="9883" y="10688"/>
                  </a:cubicBezTo>
                  <a:lnTo>
                    <a:pt x="9693" y="7616"/>
                  </a:lnTo>
                  <a:lnTo>
                    <a:pt x="9883" y="4544"/>
                  </a:lnTo>
                  <a:lnTo>
                    <a:pt x="9788" y="4448"/>
                  </a:lnTo>
                  <a:lnTo>
                    <a:pt x="5501" y="233"/>
                  </a:lnTo>
                  <a:cubicBezTo>
                    <a:pt x="5335" y="78"/>
                    <a:pt x="5126" y="1"/>
                    <a:pt x="4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4043093" y="3340544"/>
              <a:ext cx="285822" cy="199548"/>
            </a:xfrm>
            <a:custGeom>
              <a:avLst/>
              <a:gdLst/>
              <a:ahLst/>
              <a:cxnLst/>
              <a:rect l="l" t="t" r="r" b="b"/>
              <a:pathLst>
                <a:path w="7812" h="5454" extrusionOk="0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lnTo>
                    <a:pt x="0" y="5287"/>
                  </a:lnTo>
                  <a:cubicBezTo>
                    <a:pt x="0" y="5359"/>
                    <a:pt x="96" y="5454"/>
                    <a:pt x="191" y="5454"/>
                  </a:cubicBezTo>
                  <a:lnTo>
                    <a:pt x="7621" y="5454"/>
                  </a:lnTo>
                  <a:cubicBezTo>
                    <a:pt x="7716" y="5454"/>
                    <a:pt x="7811" y="5359"/>
                    <a:pt x="7811" y="5287"/>
                  </a:cubicBezTo>
                  <a:lnTo>
                    <a:pt x="7811" y="191"/>
                  </a:lnTo>
                  <a:cubicBezTo>
                    <a:pt x="7811" y="72"/>
                    <a:pt x="7740" y="0"/>
                    <a:pt x="76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4043093" y="3364948"/>
              <a:ext cx="285822" cy="199548"/>
            </a:xfrm>
            <a:custGeom>
              <a:avLst/>
              <a:gdLst/>
              <a:ahLst/>
              <a:cxnLst/>
              <a:rect l="l" t="t" r="r" b="b"/>
              <a:pathLst>
                <a:path w="7812" h="5454" extrusionOk="0">
                  <a:moveTo>
                    <a:pt x="191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5263"/>
                  </a:lnTo>
                  <a:cubicBezTo>
                    <a:pt x="0" y="5358"/>
                    <a:pt x="96" y="5454"/>
                    <a:pt x="191" y="5454"/>
                  </a:cubicBezTo>
                  <a:lnTo>
                    <a:pt x="7621" y="5454"/>
                  </a:lnTo>
                  <a:cubicBezTo>
                    <a:pt x="7716" y="5454"/>
                    <a:pt x="7811" y="5358"/>
                    <a:pt x="7811" y="5263"/>
                  </a:cubicBezTo>
                  <a:lnTo>
                    <a:pt x="7811" y="167"/>
                  </a:lnTo>
                  <a:cubicBezTo>
                    <a:pt x="7811" y="48"/>
                    <a:pt x="7740" y="0"/>
                    <a:pt x="7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4043093" y="3377132"/>
              <a:ext cx="285822" cy="198707"/>
            </a:xfrm>
            <a:custGeom>
              <a:avLst/>
              <a:gdLst/>
              <a:ahLst/>
              <a:cxnLst/>
              <a:rect l="l" t="t" r="r" b="b"/>
              <a:pathLst>
                <a:path w="7812" h="5431" extrusionOk="0">
                  <a:moveTo>
                    <a:pt x="191" y="1"/>
                  </a:moveTo>
                  <a:cubicBezTo>
                    <a:pt x="96" y="1"/>
                    <a:pt x="0" y="72"/>
                    <a:pt x="0" y="167"/>
                  </a:cubicBezTo>
                  <a:lnTo>
                    <a:pt x="0" y="5264"/>
                  </a:lnTo>
                  <a:cubicBezTo>
                    <a:pt x="0" y="5359"/>
                    <a:pt x="96" y="5430"/>
                    <a:pt x="191" y="5430"/>
                  </a:cubicBezTo>
                  <a:lnTo>
                    <a:pt x="7621" y="5430"/>
                  </a:lnTo>
                  <a:cubicBezTo>
                    <a:pt x="7716" y="5430"/>
                    <a:pt x="7811" y="5359"/>
                    <a:pt x="7811" y="5264"/>
                  </a:cubicBezTo>
                  <a:lnTo>
                    <a:pt x="7811" y="167"/>
                  </a:lnTo>
                  <a:cubicBezTo>
                    <a:pt x="7811" y="72"/>
                    <a:pt x="7740" y="1"/>
                    <a:pt x="7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4043093" y="3403292"/>
              <a:ext cx="285822" cy="198670"/>
            </a:xfrm>
            <a:custGeom>
              <a:avLst/>
              <a:gdLst/>
              <a:ahLst/>
              <a:cxnLst/>
              <a:rect l="l" t="t" r="r" b="b"/>
              <a:pathLst>
                <a:path w="7812" h="5430" extrusionOk="0">
                  <a:moveTo>
                    <a:pt x="191" y="0"/>
                  </a:moveTo>
                  <a:cubicBezTo>
                    <a:pt x="96" y="0"/>
                    <a:pt x="0" y="71"/>
                    <a:pt x="0" y="167"/>
                  </a:cubicBezTo>
                  <a:lnTo>
                    <a:pt x="0" y="5263"/>
                  </a:lnTo>
                  <a:cubicBezTo>
                    <a:pt x="0" y="5358"/>
                    <a:pt x="96" y="5430"/>
                    <a:pt x="191" y="5430"/>
                  </a:cubicBezTo>
                  <a:lnTo>
                    <a:pt x="7621" y="5430"/>
                  </a:lnTo>
                  <a:cubicBezTo>
                    <a:pt x="7716" y="5430"/>
                    <a:pt x="7811" y="5358"/>
                    <a:pt x="7811" y="5263"/>
                  </a:cubicBezTo>
                  <a:lnTo>
                    <a:pt x="7811" y="167"/>
                  </a:lnTo>
                  <a:cubicBezTo>
                    <a:pt x="7811" y="48"/>
                    <a:pt x="7740" y="0"/>
                    <a:pt x="7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4043093" y="3414597"/>
              <a:ext cx="285822" cy="199585"/>
            </a:xfrm>
            <a:custGeom>
              <a:avLst/>
              <a:gdLst/>
              <a:ahLst/>
              <a:cxnLst/>
              <a:rect l="l" t="t" r="r" b="b"/>
              <a:pathLst>
                <a:path w="7812" h="5455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5287"/>
                  </a:lnTo>
                  <a:cubicBezTo>
                    <a:pt x="0" y="5359"/>
                    <a:pt x="96" y="5454"/>
                    <a:pt x="191" y="5454"/>
                  </a:cubicBezTo>
                  <a:lnTo>
                    <a:pt x="7621" y="5454"/>
                  </a:lnTo>
                  <a:cubicBezTo>
                    <a:pt x="7716" y="5454"/>
                    <a:pt x="7811" y="5359"/>
                    <a:pt x="7811" y="5287"/>
                  </a:cubicBezTo>
                  <a:lnTo>
                    <a:pt x="7811" y="191"/>
                  </a:lnTo>
                  <a:cubicBezTo>
                    <a:pt x="7811" y="96"/>
                    <a:pt x="7740" y="1"/>
                    <a:pt x="7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4006506" y="3452063"/>
              <a:ext cx="359875" cy="236172"/>
            </a:xfrm>
            <a:custGeom>
              <a:avLst/>
              <a:gdLst/>
              <a:ahLst/>
              <a:cxnLst/>
              <a:rect l="l" t="t" r="r" b="b"/>
              <a:pathLst>
                <a:path w="9836" h="6455" extrusionOk="0">
                  <a:moveTo>
                    <a:pt x="167" y="1"/>
                  </a:moveTo>
                  <a:cubicBezTo>
                    <a:pt x="72" y="1"/>
                    <a:pt x="0" y="96"/>
                    <a:pt x="0" y="167"/>
                  </a:cubicBezTo>
                  <a:lnTo>
                    <a:pt x="0" y="6288"/>
                  </a:lnTo>
                  <a:cubicBezTo>
                    <a:pt x="0" y="6359"/>
                    <a:pt x="72" y="6454"/>
                    <a:pt x="167" y="6454"/>
                  </a:cubicBezTo>
                  <a:lnTo>
                    <a:pt x="9669" y="6454"/>
                  </a:lnTo>
                  <a:cubicBezTo>
                    <a:pt x="9764" y="6454"/>
                    <a:pt x="9836" y="6359"/>
                    <a:pt x="9836" y="6288"/>
                  </a:cubicBezTo>
                  <a:lnTo>
                    <a:pt x="9836" y="167"/>
                  </a:lnTo>
                  <a:cubicBezTo>
                    <a:pt x="9836" y="96"/>
                    <a:pt x="9764" y="1"/>
                    <a:pt x="9669" y="1"/>
                  </a:cubicBezTo>
                  <a:lnTo>
                    <a:pt x="6263" y="1"/>
                  </a:lnTo>
                  <a:cubicBezTo>
                    <a:pt x="6192" y="1"/>
                    <a:pt x="6097" y="96"/>
                    <a:pt x="6097" y="167"/>
                  </a:cubicBezTo>
                  <a:cubicBezTo>
                    <a:pt x="6097" y="834"/>
                    <a:pt x="5549" y="1358"/>
                    <a:pt x="4906" y="1358"/>
                  </a:cubicBezTo>
                  <a:cubicBezTo>
                    <a:pt x="4239" y="1358"/>
                    <a:pt x="3715" y="834"/>
                    <a:pt x="3715" y="167"/>
                  </a:cubicBezTo>
                  <a:cubicBezTo>
                    <a:pt x="3715" y="96"/>
                    <a:pt x="3620" y="1"/>
                    <a:pt x="3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43" name="Google Shape;443;p42"/>
            <p:cNvGrpSpPr/>
            <p:nvPr/>
          </p:nvGrpSpPr>
          <p:grpSpPr>
            <a:xfrm>
              <a:off x="4024799" y="3462381"/>
              <a:ext cx="323287" cy="207561"/>
              <a:chOff x="4024799" y="3462381"/>
              <a:chExt cx="323287" cy="207561"/>
            </a:xfrm>
          </p:grpSpPr>
          <p:sp>
            <p:nvSpPr>
              <p:cNvPr id="444" name="Google Shape;444;p42"/>
              <p:cNvSpPr/>
              <p:nvPr/>
            </p:nvSpPr>
            <p:spPr>
              <a:xfrm>
                <a:off x="4024799" y="3463807"/>
                <a:ext cx="13098" cy="17038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657" extrusionOk="0">
                    <a:moveTo>
                      <a:pt x="179" y="0"/>
                    </a:moveTo>
                    <a:cubicBezTo>
                      <a:pt x="161" y="0"/>
                      <a:pt x="141" y="4"/>
                      <a:pt x="119" y="13"/>
                    </a:cubicBezTo>
                    <a:cubicBezTo>
                      <a:pt x="48" y="37"/>
                      <a:pt x="0" y="84"/>
                      <a:pt x="0" y="180"/>
                    </a:cubicBezTo>
                    <a:lnTo>
                      <a:pt x="0" y="442"/>
                    </a:lnTo>
                    <a:cubicBezTo>
                      <a:pt x="0" y="537"/>
                      <a:pt x="95" y="632"/>
                      <a:pt x="167" y="632"/>
                    </a:cubicBezTo>
                    <a:cubicBezTo>
                      <a:pt x="262" y="632"/>
                      <a:pt x="357" y="537"/>
                      <a:pt x="310" y="442"/>
                    </a:cubicBezTo>
                    <a:lnTo>
                      <a:pt x="310" y="180"/>
                    </a:lnTo>
                    <a:cubicBezTo>
                      <a:pt x="310" y="82"/>
                      <a:pt x="262" y="0"/>
                      <a:pt x="179" y="0"/>
                    </a:cubicBezTo>
                    <a:close/>
                    <a:moveTo>
                      <a:pt x="155" y="795"/>
                    </a:moveTo>
                    <a:cubicBezTo>
                      <a:pt x="144" y="795"/>
                      <a:pt x="132" y="796"/>
                      <a:pt x="119" y="799"/>
                    </a:cubicBezTo>
                    <a:cubicBezTo>
                      <a:pt x="48" y="847"/>
                      <a:pt x="0" y="894"/>
                      <a:pt x="0" y="989"/>
                    </a:cubicBezTo>
                    <a:lnTo>
                      <a:pt x="0" y="1251"/>
                    </a:lnTo>
                    <a:cubicBezTo>
                      <a:pt x="0" y="1347"/>
                      <a:pt x="95" y="1442"/>
                      <a:pt x="167" y="1442"/>
                    </a:cubicBezTo>
                    <a:cubicBezTo>
                      <a:pt x="262" y="1442"/>
                      <a:pt x="357" y="1347"/>
                      <a:pt x="310" y="1251"/>
                    </a:cubicBezTo>
                    <a:lnTo>
                      <a:pt x="310" y="989"/>
                    </a:lnTo>
                    <a:cubicBezTo>
                      <a:pt x="310" y="883"/>
                      <a:pt x="253" y="795"/>
                      <a:pt x="155" y="795"/>
                    </a:cubicBezTo>
                    <a:close/>
                    <a:moveTo>
                      <a:pt x="162" y="1604"/>
                    </a:moveTo>
                    <a:cubicBezTo>
                      <a:pt x="149" y="1604"/>
                      <a:pt x="134" y="1606"/>
                      <a:pt x="119" y="1609"/>
                    </a:cubicBezTo>
                    <a:cubicBezTo>
                      <a:pt x="48" y="1632"/>
                      <a:pt x="0" y="1704"/>
                      <a:pt x="0" y="1799"/>
                    </a:cubicBezTo>
                    <a:lnTo>
                      <a:pt x="0" y="2061"/>
                    </a:lnTo>
                    <a:cubicBezTo>
                      <a:pt x="0" y="2156"/>
                      <a:pt x="95" y="2228"/>
                      <a:pt x="167" y="2228"/>
                    </a:cubicBezTo>
                    <a:cubicBezTo>
                      <a:pt x="262" y="2228"/>
                      <a:pt x="357" y="2156"/>
                      <a:pt x="310" y="2061"/>
                    </a:cubicBezTo>
                    <a:lnTo>
                      <a:pt x="310" y="1799"/>
                    </a:lnTo>
                    <a:cubicBezTo>
                      <a:pt x="310" y="1674"/>
                      <a:pt x="255" y="1604"/>
                      <a:pt x="162" y="1604"/>
                    </a:cubicBezTo>
                    <a:close/>
                    <a:moveTo>
                      <a:pt x="179" y="2406"/>
                    </a:moveTo>
                    <a:cubicBezTo>
                      <a:pt x="161" y="2406"/>
                      <a:pt x="141" y="2410"/>
                      <a:pt x="119" y="2418"/>
                    </a:cubicBezTo>
                    <a:cubicBezTo>
                      <a:pt x="48" y="2442"/>
                      <a:pt x="0" y="2514"/>
                      <a:pt x="0" y="2585"/>
                    </a:cubicBezTo>
                    <a:lnTo>
                      <a:pt x="0" y="2847"/>
                    </a:lnTo>
                    <a:cubicBezTo>
                      <a:pt x="0" y="2942"/>
                      <a:pt x="95" y="3037"/>
                      <a:pt x="167" y="3037"/>
                    </a:cubicBezTo>
                    <a:cubicBezTo>
                      <a:pt x="262" y="3037"/>
                      <a:pt x="357" y="2942"/>
                      <a:pt x="310" y="2847"/>
                    </a:cubicBezTo>
                    <a:lnTo>
                      <a:pt x="310" y="2585"/>
                    </a:lnTo>
                    <a:cubicBezTo>
                      <a:pt x="310" y="2487"/>
                      <a:pt x="262" y="2406"/>
                      <a:pt x="179" y="2406"/>
                    </a:cubicBezTo>
                    <a:close/>
                    <a:moveTo>
                      <a:pt x="179" y="3215"/>
                    </a:moveTo>
                    <a:cubicBezTo>
                      <a:pt x="161" y="3215"/>
                      <a:pt x="141" y="3219"/>
                      <a:pt x="119" y="3228"/>
                    </a:cubicBezTo>
                    <a:cubicBezTo>
                      <a:pt x="48" y="3252"/>
                      <a:pt x="0" y="3299"/>
                      <a:pt x="0" y="3395"/>
                    </a:cubicBezTo>
                    <a:lnTo>
                      <a:pt x="0" y="3657"/>
                    </a:lnTo>
                    <a:cubicBezTo>
                      <a:pt x="0" y="3752"/>
                      <a:pt x="95" y="3847"/>
                      <a:pt x="167" y="3847"/>
                    </a:cubicBezTo>
                    <a:cubicBezTo>
                      <a:pt x="262" y="3847"/>
                      <a:pt x="357" y="3752"/>
                      <a:pt x="310" y="3657"/>
                    </a:cubicBezTo>
                    <a:lnTo>
                      <a:pt x="310" y="3395"/>
                    </a:lnTo>
                    <a:cubicBezTo>
                      <a:pt x="310" y="3297"/>
                      <a:pt x="262" y="3215"/>
                      <a:pt x="179" y="3215"/>
                    </a:cubicBezTo>
                    <a:close/>
                    <a:moveTo>
                      <a:pt x="155" y="4010"/>
                    </a:moveTo>
                    <a:cubicBezTo>
                      <a:pt x="144" y="4010"/>
                      <a:pt x="132" y="4011"/>
                      <a:pt x="119" y="4014"/>
                    </a:cubicBezTo>
                    <a:cubicBezTo>
                      <a:pt x="48" y="4061"/>
                      <a:pt x="0" y="4109"/>
                      <a:pt x="0" y="4204"/>
                    </a:cubicBezTo>
                    <a:lnTo>
                      <a:pt x="0" y="4466"/>
                    </a:lnTo>
                    <a:cubicBezTo>
                      <a:pt x="0" y="4562"/>
                      <a:pt x="95" y="4657"/>
                      <a:pt x="167" y="4657"/>
                    </a:cubicBezTo>
                    <a:cubicBezTo>
                      <a:pt x="262" y="4657"/>
                      <a:pt x="357" y="4562"/>
                      <a:pt x="310" y="4466"/>
                    </a:cubicBezTo>
                    <a:lnTo>
                      <a:pt x="310" y="4204"/>
                    </a:lnTo>
                    <a:cubicBezTo>
                      <a:pt x="310" y="4098"/>
                      <a:pt x="253" y="4010"/>
                      <a:pt x="155" y="40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4024799" y="3644476"/>
                <a:ext cx="13098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696" extrusionOk="0">
                    <a:moveTo>
                      <a:pt x="162" y="0"/>
                    </a:moveTo>
                    <a:cubicBezTo>
                      <a:pt x="149" y="0"/>
                      <a:pt x="134" y="2"/>
                      <a:pt x="119" y="5"/>
                    </a:cubicBezTo>
                    <a:cubicBezTo>
                      <a:pt x="48" y="28"/>
                      <a:pt x="0" y="100"/>
                      <a:pt x="0" y="195"/>
                    </a:cubicBezTo>
                    <a:lnTo>
                      <a:pt x="0" y="505"/>
                    </a:lnTo>
                    <a:cubicBezTo>
                      <a:pt x="0" y="600"/>
                      <a:pt x="95" y="695"/>
                      <a:pt x="167" y="695"/>
                    </a:cubicBezTo>
                    <a:cubicBezTo>
                      <a:pt x="262" y="695"/>
                      <a:pt x="357" y="600"/>
                      <a:pt x="310" y="552"/>
                    </a:cubicBezTo>
                    <a:lnTo>
                      <a:pt x="310" y="195"/>
                    </a:lnTo>
                    <a:cubicBezTo>
                      <a:pt x="310" y="70"/>
                      <a:pt x="255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4046569" y="3657685"/>
                <a:ext cx="278870" cy="12257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335" extrusionOk="0">
                    <a:moveTo>
                      <a:pt x="215" y="1"/>
                    </a:moveTo>
                    <a:cubicBezTo>
                      <a:pt x="96" y="1"/>
                      <a:pt x="1" y="96"/>
                      <a:pt x="24" y="215"/>
                    </a:cubicBezTo>
                    <a:cubicBezTo>
                      <a:pt x="48" y="263"/>
                      <a:pt x="120" y="334"/>
                      <a:pt x="215" y="334"/>
                    </a:cubicBezTo>
                    <a:lnTo>
                      <a:pt x="477" y="334"/>
                    </a:lnTo>
                    <a:cubicBezTo>
                      <a:pt x="596" y="334"/>
                      <a:pt x="644" y="215"/>
                      <a:pt x="644" y="120"/>
                    </a:cubicBezTo>
                    <a:cubicBezTo>
                      <a:pt x="620" y="72"/>
                      <a:pt x="572" y="1"/>
                      <a:pt x="477" y="1"/>
                    </a:cubicBezTo>
                    <a:close/>
                    <a:moveTo>
                      <a:pt x="977" y="1"/>
                    </a:moveTo>
                    <a:cubicBezTo>
                      <a:pt x="858" y="1"/>
                      <a:pt x="763" y="96"/>
                      <a:pt x="810" y="215"/>
                    </a:cubicBezTo>
                    <a:cubicBezTo>
                      <a:pt x="834" y="263"/>
                      <a:pt x="882" y="334"/>
                      <a:pt x="977" y="334"/>
                    </a:cubicBezTo>
                    <a:lnTo>
                      <a:pt x="1239" y="334"/>
                    </a:lnTo>
                    <a:cubicBezTo>
                      <a:pt x="1358" y="334"/>
                      <a:pt x="1429" y="215"/>
                      <a:pt x="1429" y="120"/>
                    </a:cubicBezTo>
                    <a:cubicBezTo>
                      <a:pt x="1406" y="72"/>
                      <a:pt x="1334" y="1"/>
                      <a:pt x="1239" y="1"/>
                    </a:cubicBezTo>
                    <a:close/>
                    <a:moveTo>
                      <a:pt x="1763" y="1"/>
                    </a:moveTo>
                    <a:cubicBezTo>
                      <a:pt x="1644" y="1"/>
                      <a:pt x="1549" y="96"/>
                      <a:pt x="1572" y="215"/>
                    </a:cubicBezTo>
                    <a:cubicBezTo>
                      <a:pt x="1596" y="263"/>
                      <a:pt x="1668" y="334"/>
                      <a:pt x="1763" y="334"/>
                    </a:cubicBezTo>
                    <a:lnTo>
                      <a:pt x="2025" y="334"/>
                    </a:lnTo>
                    <a:cubicBezTo>
                      <a:pt x="2120" y="334"/>
                      <a:pt x="2192" y="215"/>
                      <a:pt x="2192" y="120"/>
                    </a:cubicBezTo>
                    <a:cubicBezTo>
                      <a:pt x="2168" y="72"/>
                      <a:pt x="2120" y="1"/>
                      <a:pt x="2025" y="1"/>
                    </a:cubicBezTo>
                    <a:close/>
                    <a:moveTo>
                      <a:pt x="2525" y="1"/>
                    </a:moveTo>
                    <a:cubicBezTo>
                      <a:pt x="2406" y="1"/>
                      <a:pt x="2311" y="96"/>
                      <a:pt x="2358" y="215"/>
                    </a:cubicBezTo>
                    <a:cubicBezTo>
                      <a:pt x="2382" y="263"/>
                      <a:pt x="2430" y="334"/>
                      <a:pt x="2525" y="334"/>
                    </a:cubicBezTo>
                    <a:lnTo>
                      <a:pt x="2787" y="334"/>
                    </a:lnTo>
                    <a:cubicBezTo>
                      <a:pt x="2882" y="334"/>
                      <a:pt x="2977" y="215"/>
                      <a:pt x="2977" y="120"/>
                    </a:cubicBezTo>
                    <a:cubicBezTo>
                      <a:pt x="2954" y="72"/>
                      <a:pt x="2882" y="1"/>
                      <a:pt x="2787" y="1"/>
                    </a:cubicBezTo>
                    <a:close/>
                    <a:moveTo>
                      <a:pt x="3311" y="1"/>
                    </a:moveTo>
                    <a:cubicBezTo>
                      <a:pt x="3192" y="1"/>
                      <a:pt x="3096" y="96"/>
                      <a:pt x="3120" y="215"/>
                    </a:cubicBezTo>
                    <a:cubicBezTo>
                      <a:pt x="3144" y="263"/>
                      <a:pt x="3216" y="334"/>
                      <a:pt x="3311" y="334"/>
                    </a:cubicBezTo>
                    <a:lnTo>
                      <a:pt x="3573" y="334"/>
                    </a:lnTo>
                    <a:cubicBezTo>
                      <a:pt x="3668" y="334"/>
                      <a:pt x="3739" y="215"/>
                      <a:pt x="3739" y="120"/>
                    </a:cubicBezTo>
                    <a:cubicBezTo>
                      <a:pt x="3716" y="72"/>
                      <a:pt x="3668" y="1"/>
                      <a:pt x="3573" y="1"/>
                    </a:cubicBezTo>
                    <a:close/>
                    <a:moveTo>
                      <a:pt x="4073" y="1"/>
                    </a:moveTo>
                    <a:cubicBezTo>
                      <a:pt x="3954" y="1"/>
                      <a:pt x="3859" y="96"/>
                      <a:pt x="3906" y="215"/>
                    </a:cubicBezTo>
                    <a:cubicBezTo>
                      <a:pt x="3930" y="263"/>
                      <a:pt x="3978" y="334"/>
                      <a:pt x="4073" y="334"/>
                    </a:cubicBezTo>
                    <a:lnTo>
                      <a:pt x="4335" y="334"/>
                    </a:lnTo>
                    <a:cubicBezTo>
                      <a:pt x="4430" y="334"/>
                      <a:pt x="4525" y="215"/>
                      <a:pt x="4525" y="120"/>
                    </a:cubicBezTo>
                    <a:cubicBezTo>
                      <a:pt x="4502" y="72"/>
                      <a:pt x="4430" y="1"/>
                      <a:pt x="4335" y="1"/>
                    </a:cubicBezTo>
                    <a:close/>
                    <a:moveTo>
                      <a:pt x="4859" y="1"/>
                    </a:moveTo>
                    <a:cubicBezTo>
                      <a:pt x="4740" y="1"/>
                      <a:pt x="4644" y="96"/>
                      <a:pt x="4668" y="215"/>
                    </a:cubicBezTo>
                    <a:cubicBezTo>
                      <a:pt x="4692" y="263"/>
                      <a:pt x="4763" y="334"/>
                      <a:pt x="4859" y="334"/>
                    </a:cubicBezTo>
                    <a:lnTo>
                      <a:pt x="5121" y="334"/>
                    </a:lnTo>
                    <a:cubicBezTo>
                      <a:pt x="5216" y="334"/>
                      <a:pt x="5287" y="215"/>
                      <a:pt x="5287" y="120"/>
                    </a:cubicBezTo>
                    <a:cubicBezTo>
                      <a:pt x="5264" y="72"/>
                      <a:pt x="5216" y="1"/>
                      <a:pt x="5121" y="1"/>
                    </a:cubicBezTo>
                    <a:close/>
                    <a:moveTo>
                      <a:pt x="5621" y="1"/>
                    </a:moveTo>
                    <a:cubicBezTo>
                      <a:pt x="5502" y="1"/>
                      <a:pt x="5406" y="96"/>
                      <a:pt x="5454" y="215"/>
                    </a:cubicBezTo>
                    <a:cubicBezTo>
                      <a:pt x="5478" y="263"/>
                      <a:pt x="5526" y="334"/>
                      <a:pt x="5621" y="334"/>
                    </a:cubicBezTo>
                    <a:lnTo>
                      <a:pt x="5859" y="334"/>
                    </a:lnTo>
                    <a:cubicBezTo>
                      <a:pt x="5978" y="334"/>
                      <a:pt x="6073" y="215"/>
                      <a:pt x="6073" y="120"/>
                    </a:cubicBezTo>
                    <a:cubicBezTo>
                      <a:pt x="6049" y="72"/>
                      <a:pt x="5978" y="1"/>
                      <a:pt x="5883" y="1"/>
                    </a:cubicBezTo>
                    <a:close/>
                    <a:moveTo>
                      <a:pt x="6359" y="1"/>
                    </a:moveTo>
                    <a:cubicBezTo>
                      <a:pt x="6240" y="1"/>
                      <a:pt x="6145" y="96"/>
                      <a:pt x="6192" y="215"/>
                    </a:cubicBezTo>
                    <a:cubicBezTo>
                      <a:pt x="6216" y="263"/>
                      <a:pt x="6288" y="334"/>
                      <a:pt x="6359" y="334"/>
                    </a:cubicBezTo>
                    <a:lnTo>
                      <a:pt x="6645" y="334"/>
                    </a:lnTo>
                    <a:cubicBezTo>
                      <a:pt x="6764" y="334"/>
                      <a:pt x="6835" y="215"/>
                      <a:pt x="6812" y="120"/>
                    </a:cubicBezTo>
                    <a:cubicBezTo>
                      <a:pt x="6788" y="72"/>
                      <a:pt x="6716" y="1"/>
                      <a:pt x="6645" y="1"/>
                    </a:cubicBezTo>
                    <a:close/>
                    <a:moveTo>
                      <a:pt x="7145" y="1"/>
                    </a:moveTo>
                    <a:cubicBezTo>
                      <a:pt x="7026" y="1"/>
                      <a:pt x="6931" y="96"/>
                      <a:pt x="6954" y="215"/>
                    </a:cubicBezTo>
                    <a:cubicBezTo>
                      <a:pt x="7002" y="263"/>
                      <a:pt x="7050" y="334"/>
                      <a:pt x="7145" y="334"/>
                    </a:cubicBezTo>
                    <a:lnTo>
                      <a:pt x="7407" y="334"/>
                    </a:lnTo>
                    <a:cubicBezTo>
                      <a:pt x="7526" y="334"/>
                      <a:pt x="7621" y="215"/>
                      <a:pt x="7597" y="120"/>
                    </a:cubicBezTo>
                    <a:cubicBezTo>
                      <a:pt x="7550" y="72"/>
                      <a:pt x="7502" y="1"/>
                      <a:pt x="7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4334988" y="3644476"/>
                <a:ext cx="13098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696" extrusionOk="0">
                    <a:moveTo>
                      <a:pt x="163" y="0"/>
                    </a:moveTo>
                    <a:cubicBezTo>
                      <a:pt x="149" y="0"/>
                      <a:pt x="134" y="2"/>
                      <a:pt x="119" y="5"/>
                    </a:cubicBezTo>
                    <a:cubicBezTo>
                      <a:pt x="48" y="28"/>
                      <a:pt x="0" y="100"/>
                      <a:pt x="0" y="195"/>
                    </a:cubicBezTo>
                    <a:lnTo>
                      <a:pt x="0" y="505"/>
                    </a:lnTo>
                    <a:cubicBezTo>
                      <a:pt x="0" y="600"/>
                      <a:pt x="95" y="695"/>
                      <a:pt x="191" y="695"/>
                    </a:cubicBezTo>
                    <a:cubicBezTo>
                      <a:pt x="262" y="695"/>
                      <a:pt x="357" y="600"/>
                      <a:pt x="334" y="552"/>
                    </a:cubicBezTo>
                    <a:lnTo>
                      <a:pt x="334" y="195"/>
                    </a:lnTo>
                    <a:cubicBezTo>
                      <a:pt x="334" y="70"/>
                      <a:pt x="261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2"/>
              <p:cNvSpPr/>
              <p:nvPr/>
            </p:nvSpPr>
            <p:spPr>
              <a:xfrm>
                <a:off x="4334988" y="3462381"/>
                <a:ext cx="13098" cy="17009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649" extrusionOk="0">
                    <a:moveTo>
                      <a:pt x="156" y="1"/>
                    </a:moveTo>
                    <a:cubicBezTo>
                      <a:pt x="144" y="1"/>
                      <a:pt x="132" y="2"/>
                      <a:pt x="119" y="4"/>
                    </a:cubicBezTo>
                    <a:cubicBezTo>
                      <a:pt x="48" y="52"/>
                      <a:pt x="0" y="100"/>
                      <a:pt x="0" y="195"/>
                    </a:cubicBezTo>
                    <a:lnTo>
                      <a:pt x="0" y="457"/>
                    </a:lnTo>
                    <a:cubicBezTo>
                      <a:pt x="0" y="552"/>
                      <a:pt x="95" y="647"/>
                      <a:pt x="191" y="647"/>
                    </a:cubicBezTo>
                    <a:cubicBezTo>
                      <a:pt x="262" y="647"/>
                      <a:pt x="357" y="552"/>
                      <a:pt x="334" y="457"/>
                    </a:cubicBezTo>
                    <a:lnTo>
                      <a:pt x="334" y="195"/>
                    </a:lnTo>
                    <a:cubicBezTo>
                      <a:pt x="334" y="88"/>
                      <a:pt x="257" y="1"/>
                      <a:pt x="156" y="1"/>
                    </a:cubicBezTo>
                    <a:close/>
                    <a:moveTo>
                      <a:pt x="163" y="810"/>
                    </a:moveTo>
                    <a:cubicBezTo>
                      <a:pt x="149" y="810"/>
                      <a:pt x="134" y="811"/>
                      <a:pt x="119" y="814"/>
                    </a:cubicBezTo>
                    <a:cubicBezTo>
                      <a:pt x="48" y="838"/>
                      <a:pt x="0" y="909"/>
                      <a:pt x="0" y="1005"/>
                    </a:cubicBezTo>
                    <a:lnTo>
                      <a:pt x="0" y="1267"/>
                    </a:lnTo>
                    <a:cubicBezTo>
                      <a:pt x="0" y="1362"/>
                      <a:pt x="95" y="1433"/>
                      <a:pt x="191" y="1433"/>
                    </a:cubicBezTo>
                    <a:cubicBezTo>
                      <a:pt x="262" y="1433"/>
                      <a:pt x="357" y="1362"/>
                      <a:pt x="334" y="1267"/>
                    </a:cubicBezTo>
                    <a:lnTo>
                      <a:pt x="334" y="1005"/>
                    </a:lnTo>
                    <a:cubicBezTo>
                      <a:pt x="334" y="880"/>
                      <a:pt x="261" y="810"/>
                      <a:pt x="163" y="810"/>
                    </a:cubicBezTo>
                    <a:close/>
                    <a:moveTo>
                      <a:pt x="164" y="1619"/>
                    </a:moveTo>
                    <a:cubicBezTo>
                      <a:pt x="150" y="1619"/>
                      <a:pt x="135" y="1621"/>
                      <a:pt x="119" y="1624"/>
                    </a:cubicBezTo>
                    <a:cubicBezTo>
                      <a:pt x="48" y="1648"/>
                      <a:pt x="0" y="1719"/>
                      <a:pt x="0" y="1790"/>
                    </a:cubicBezTo>
                    <a:lnTo>
                      <a:pt x="0" y="2076"/>
                    </a:lnTo>
                    <a:cubicBezTo>
                      <a:pt x="0" y="2148"/>
                      <a:pt x="95" y="2243"/>
                      <a:pt x="191" y="2243"/>
                    </a:cubicBezTo>
                    <a:cubicBezTo>
                      <a:pt x="262" y="2243"/>
                      <a:pt x="357" y="2148"/>
                      <a:pt x="334" y="2076"/>
                    </a:cubicBezTo>
                    <a:lnTo>
                      <a:pt x="334" y="1790"/>
                    </a:lnTo>
                    <a:cubicBezTo>
                      <a:pt x="334" y="1687"/>
                      <a:pt x="261" y="1619"/>
                      <a:pt x="164" y="1619"/>
                    </a:cubicBezTo>
                    <a:close/>
                    <a:moveTo>
                      <a:pt x="181" y="2421"/>
                    </a:moveTo>
                    <a:cubicBezTo>
                      <a:pt x="161" y="2421"/>
                      <a:pt x="141" y="2425"/>
                      <a:pt x="119" y="2433"/>
                    </a:cubicBezTo>
                    <a:cubicBezTo>
                      <a:pt x="48" y="2457"/>
                      <a:pt x="0" y="2505"/>
                      <a:pt x="0" y="2600"/>
                    </a:cubicBezTo>
                    <a:lnTo>
                      <a:pt x="0" y="2862"/>
                    </a:lnTo>
                    <a:cubicBezTo>
                      <a:pt x="0" y="2957"/>
                      <a:pt x="95" y="3053"/>
                      <a:pt x="191" y="3053"/>
                    </a:cubicBezTo>
                    <a:cubicBezTo>
                      <a:pt x="262" y="3053"/>
                      <a:pt x="357" y="2957"/>
                      <a:pt x="334" y="2862"/>
                    </a:cubicBezTo>
                    <a:lnTo>
                      <a:pt x="334" y="2600"/>
                    </a:lnTo>
                    <a:cubicBezTo>
                      <a:pt x="334" y="2503"/>
                      <a:pt x="270" y="2421"/>
                      <a:pt x="181" y="2421"/>
                    </a:cubicBezTo>
                    <a:close/>
                    <a:moveTo>
                      <a:pt x="156" y="3216"/>
                    </a:moveTo>
                    <a:cubicBezTo>
                      <a:pt x="144" y="3216"/>
                      <a:pt x="132" y="3217"/>
                      <a:pt x="119" y="3219"/>
                    </a:cubicBezTo>
                    <a:cubicBezTo>
                      <a:pt x="48" y="3267"/>
                      <a:pt x="0" y="3315"/>
                      <a:pt x="0" y="3410"/>
                    </a:cubicBezTo>
                    <a:lnTo>
                      <a:pt x="0" y="3672"/>
                    </a:lnTo>
                    <a:cubicBezTo>
                      <a:pt x="0" y="3767"/>
                      <a:pt x="95" y="3862"/>
                      <a:pt x="191" y="3862"/>
                    </a:cubicBezTo>
                    <a:cubicBezTo>
                      <a:pt x="262" y="3862"/>
                      <a:pt x="357" y="3767"/>
                      <a:pt x="334" y="3672"/>
                    </a:cubicBezTo>
                    <a:lnTo>
                      <a:pt x="334" y="3410"/>
                    </a:lnTo>
                    <a:cubicBezTo>
                      <a:pt x="334" y="3303"/>
                      <a:pt x="257" y="3216"/>
                      <a:pt x="156" y="3216"/>
                    </a:cubicBezTo>
                    <a:close/>
                    <a:moveTo>
                      <a:pt x="163" y="4025"/>
                    </a:moveTo>
                    <a:cubicBezTo>
                      <a:pt x="149" y="4025"/>
                      <a:pt x="134" y="4026"/>
                      <a:pt x="119" y="4029"/>
                    </a:cubicBezTo>
                    <a:cubicBezTo>
                      <a:pt x="48" y="4053"/>
                      <a:pt x="0" y="4124"/>
                      <a:pt x="0" y="4220"/>
                    </a:cubicBezTo>
                    <a:lnTo>
                      <a:pt x="0" y="4481"/>
                    </a:lnTo>
                    <a:cubicBezTo>
                      <a:pt x="0" y="4577"/>
                      <a:pt x="95" y="4648"/>
                      <a:pt x="191" y="4648"/>
                    </a:cubicBezTo>
                    <a:cubicBezTo>
                      <a:pt x="262" y="4648"/>
                      <a:pt x="357" y="4577"/>
                      <a:pt x="334" y="4481"/>
                    </a:cubicBezTo>
                    <a:lnTo>
                      <a:pt x="334" y="4220"/>
                    </a:lnTo>
                    <a:cubicBezTo>
                      <a:pt x="334" y="4095"/>
                      <a:pt x="261" y="4025"/>
                      <a:pt x="163" y="4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9" name="Google Shape;449;p42"/>
            <p:cNvSpPr/>
            <p:nvPr/>
          </p:nvSpPr>
          <p:spPr>
            <a:xfrm>
              <a:off x="4130208" y="3601047"/>
              <a:ext cx="112433" cy="18330"/>
            </a:xfrm>
            <a:custGeom>
              <a:avLst/>
              <a:gdLst/>
              <a:ahLst/>
              <a:cxnLst/>
              <a:rect l="l" t="t" r="r" b="b"/>
              <a:pathLst>
                <a:path w="3073" h="501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430"/>
                    <a:pt x="96" y="501"/>
                    <a:pt x="191" y="501"/>
                  </a:cubicBezTo>
                  <a:lnTo>
                    <a:pt x="2882" y="501"/>
                  </a:lnTo>
                  <a:cubicBezTo>
                    <a:pt x="2978" y="501"/>
                    <a:pt x="3073" y="453"/>
                    <a:pt x="3025" y="334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4128488" y="3595815"/>
              <a:ext cx="115031" cy="12257"/>
            </a:xfrm>
            <a:custGeom>
              <a:avLst/>
              <a:gdLst/>
              <a:ahLst/>
              <a:cxnLst/>
              <a:rect l="l" t="t" r="r" b="b"/>
              <a:pathLst>
                <a:path w="3144" h="335" extrusionOk="0">
                  <a:moveTo>
                    <a:pt x="191" y="1"/>
                  </a:moveTo>
                  <a:cubicBezTo>
                    <a:pt x="72" y="1"/>
                    <a:pt x="0" y="96"/>
                    <a:pt x="24" y="215"/>
                  </a:cubicBezTo>
                  <a:cubicBezTo>
                    <a:pt x="48" y="263"/>
                    <a:pt x="119" y="334"/>
                    <a:pt x="191" y="334"/>
                  </a:cubicBezTo>
                  <a:lnTo>
                    <a:pt x="2977" y="334"/>
                  </a:lnTo>
                  <a:cubicBezTo>
                    <a:pt x="3048" y="334"/>
                    <a:pt x="3144" y="215"/>
                    <a:pt x="3144" y="120"/>
                  </a:cubicBezTo>
                  <a:cubicBezTo>
                    <a:pt x="3120" y="49"/>
                    <a:pt x="3048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42"/>
          <p:cNvGrpSpPr/>
          <p:nvPr/>
        </p:nvGrpSpPr>
        <p:grpSpPr>
          <a:xfrm>
            <a:off x="5639143" y="3204063"/>
            <a:ext cx="904157" cy="904157"/>
            <a:chOff x="1430910" y="2466006"/>
            <a:chExt cx="615184" cy="615184"/>
          </a:xfrm>
        </p:grpSpPr>
        <p:grpSp>
          <p:nvGrpSpPr>
            <p:cNvPr id="452" name="Google Shape;452;p42"/>
            <p:cNvGrpSpPr/>
            <p:nvPr/>
          </p:nvGrpSpPr>
          <p:grpSpPr>
            <a:xfrm>
              <a:off x="1430910" y="2467984"/>
              <a:ext cx="615184" cy="611228"/>
              <a:chOff x="7642462" y="3291297"/>
              <a:chExt cx="398255" cy="395694"/>
            </a:xfrm>
          </p:grpSpPr>
          <p:sp>
            <p:nvSpPr>
              <p:cNvPr id="453" name="Google Shape;453;p42"/>
              <p:cNvSpPr/>
              <p:nvPr/>
            </p:nvSpPr>
            <p:spPr>
              <a:xfrm>
                <a:off x="7957882" y="3604560"/>
                <a:ext cx="82834" cy="8228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49" extrusionOk="0">
                    <a:moveTo>
                      <a:pt x="1144" y="0"/>
                    </a:moveTo>
                    <a:cubicBezTo>
                      <a:pt x="1096" y="0"/>
                      <a:pt x="1025" y="0"/>
                      <a:pt x="1001" y="48"/>
                    </a:cubicBezTo>
                    <a:lnTo>
                      <a:pt x="48" y="1000"/>
                    </a:lnTo>
                    <a:cubicBezTo>
                      <a:pt x="25" y="1048"/>
                      <a:pt x="1" y="1096"/>
                      <a:pt x="1" y="1143"/>
                    </a:cubicBezTo>
                    <a:cubicBezTo>
                      <a:pt x="1" y="1215"/>
                      <a:pt x="25" y="1238"/>
                      <a:pt x="72" y="1262"/>
                    </a:cubicBezTo>
                    <a:lnTo>
                      <a:pt x="2001" y="2215"/>
                    </a:lnTo>
                    <a:cubicBezTo>
                      <a:pt x="2033" y="2236"/>
                      <a:pt x="2070" y="2248"/>
                      <a:pt x="2106" y="2248"/>
                    </a:cubicBezTo>
                    <a:cubicBezTo>
                      <a:pt x="2149" y="2248"/>
                      <a:pt x="2189" y="2230"/>
                      <a:pt x="2216" y="2191"/>
                    </a:cubicBezTo>
                    <a:cubicBezTo>
                      <a:pt x="2216" y="2167"/>
                      <a:pt x="2263" y="2120"/>
                      <a:pt x="2216" y="2024"/>
                    </a:cubicBezTo>
                    <a:lnTo>
                      <a:pt x="1263" y="95"/>
                    </a:lnTo>
                    <a:cubicBezTo>
                      <a:pt x="1239" y="24"/>
                      <a:pt x="1215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8008446" y="3655087"/>
                <a:ext cx="32270" cy="31904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72" extrusionOk="0">
                    <a:moveTo>
                      <a:pt x="548" y="0"/>
                    </a:moveTo>
                    <a:lnTo>
                      <a:pt x="0" y="548"/>
                    </a:lnTo>
                    <a:lnTo>
                      <a:pt x="643" y="858"/>
                    </a:lnTo>
                    <a:cubicBezTo>
                      <a:pt x="660" y="866"/>
                      <a:pt x="684" y="872"/>
                      <a:pt x="710" y="872"/>
                    </a:cubicBezTo>
                    <a:cubicBezTo>
                      <a:pt x="754" y="872"/>
                      <a:pt x="803" y="855"/>
                      <a:pt x="834" y="810"/>
                    </a:cubicBezTo>
                    <a:cubicBezTo>
                      <a:pt x="834" y="786"/>
                      <a:pt x="881" y="739"/>
                      <a:pt x="834" y="643"/>
                    </a:cubicBezTo>
                    <a:lnTo>
                      <a:pt x="5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7668622" y="3317018"/>
                <a:ext cx="335471" cy="334849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9152" extrusionOk="0">
                    <a:moveTo>
                      <a:pt x="1143" y="0"/>
                    </a:moveTo>
                    <a:cubicBezTo>
                      <a:pt x="1120" y="0"/>
                      <a:pt x="1048" y="24"/>
                      <a:pt x="1024" y="48"/>
                    </a:cubicBezTo>
                    <a:lnTo>
                      <a:pt x="72" y="1001"/>
                    </a:lnTo>
                    <a:cubicBezTo>
                      <a:pt x="0" y="1072"/>
                      <a:pt x="0" y="1191"/>
                      <a:pt x="72" y="1239"/>
                    </a:cubicBezTo>
                    <a:lnTo>
                      <a:pt x="7931" y="9097"/>
                    </a:lnTo>
                    <a:cubicBezTo>
                      <a:pt x="7954" y="9133"/>
                      <a:pt x="7996" y="9151"/>
                      <a:pt x="8041" y="9151"/>
                    </a:cubicBezTo>
                    <a:cubicBezTo>
                      <a:pt x="8085" y="9151"/>
                      <a:pt x="8133" y="9133"/>
                      <a:pt x="8169" y="9097"/>
                    </a:cubicBezTo>
                    <a:lnTo>
                      <a:pt x="9121" y="8145"/>
                    </a:lnTo>
                    <a:cubicBezTo>
                      <a:pt x="9169" y="8097"/>
                      <a:pt x="9169" y="7978"/>
                      <a:pt x="9121" y="7907"/>
                    </a:cubicBezTo>
                    <a:lnTo>
                      <a:pt x="1263" y="48"/>
                    </a:lnTo>
                    <a:cubicBezTo>
                      <a:pt x="1239" y="24"/>
                      <a:pt x="1167" y="0"/>
                      <a:pt x="1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2"/>
              <p:cNvSpPr/>
              <p:nvPr/>
            </p:nvSpPr>
            <p:spPr>
              <a:xfrm>
                <a:off x="7642462" y="3291297"/>
                <a:ext cx="74126" cy="73687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14" extrusionOk="0">
                    <a:moveTo>
                      <a:pt x="1135" y="1"/>
                    </a:moveTo>
                    <a:cubicBezTo>
                      <a:pt x="1090" y="1"/>
                      <a:pt x="1049" y="13"/>
                      <a:pt x="1025" y="37"/>
                    </a:cubicBezTo>
                    <a:lnTo>
                      <a:pt x="72" y="989"/>
                    </a:lnTo>
                    <a:cubicBezTo>
                      <a:pt x="1" y="1061"/>
                      <a:pt x="1" y="1180"/>
                      <a:pt x="72" y="1227"/>
                    </a:cubicBezTo>
                    <a:lnTo>
                      <a:pt x="787" y="1942"/>
                    </a:lnTo>
                    <a:cubicBezTo>
                      <a:pt x="811" y="1989"/>
                      <a:pt x="882" y="2013"/>
                      <a:pt x="906" y="2013"/>
                    </a:cubicBezTo>
                    <a:cubicBezTo>
                      <a:pt x="930" y="2013"/>
                      <a:pt x="977" y="1966"/>
                      <a:pt x="1025" y="1942"/>
                    </a:cubicBezTo>
                    <a:lnTo>
                      <a:pt x="1978" y="989"/>
                    </a:lnTo>
                    <a:cubicBezTo>
                      <a:pt x="2001" y="965"/>
                      <a:pt x="2025" y="918"/>
                      <a:pt x="2025" y="870"/>
                    </a:cubicBezTo>
                    <a:cubicBezTo>
                      <a:pt x="2025" y="846"/>
                      <a:pt x="2001" y="799"/>
                      <a:pt x="1978" y="751"/>
                    </a:cubicBezTo>
                    <a:lnTo>
                      <a:pt x="1263" y="37"/>
                    </a:lnTo>
                    <a:cubicBezTo>
                      <a:pt x="1227" y="13"/>
                      <a:pt x="1180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2"/>
              <p:cNvSpPr/>
              <p:nvPr/>
            </p:nvSpPr>
            <p:spPr>
              <a:xfrm>
                <a:off x="7670378" y="3317018"/>
                <a:ext cx="74090" cy="7409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1119" y="0"/>
                    </a:moveTo>
                    <a:cubicBezTo>
                      <a:pt x="1095" y="0"/>
                      <a:pt x="1024" y="24"/>
                      <a:pt x="1000" y="48"/>
                    </a:cubicBezTo>
                    <a:lnTo>
                      <a:pt x="48" y="1001"/>
                    </a:lnTo>
                    <a:cubicBezTo>
                      <a:pt x="0" y="1072"/>
                      <a:pt x="0" y="1191"/>
                      <a:pt x="48" y="1239"/>
                    </a:cubicBezTo>
                    <a:lnTo>
                      <a:pt x="762" y="1953"/>
                    </a:lnTo>
                    <a:cubicBezTo>
                      <a:pt x="786" y="2001"/>
                      <a:pt x="857" y="2025"/>
                      <a:pt x="881" y="2025"/>
                    </a:cubicBezTo>
                    <a:cubicBezTo>
                      <a:pt x="905" y="2025"/>
                      <a:pt x="976" y="2001"/>
                      <a:pt x="1000" y="1953"/>
                    </a:cubicBezTo>
                    <a:lnTo>
                      <a:pt x="1953" y="1001"/>
                    </a:lnTo>
                    <a:cubicBezTo>
                      <a:pt x="2024" y="953"/>
                      <a:pt x="2024" y="858"/>
                      <a:pt x="1953" y="762"/>
                    </a:cubicBezTo>
                    <a:lnTo>
                      <a:pt x="1238" y="48"/>
                    </a:lnTo>
                    <a:cubicBezTo>
                      <a:pt x="1215" y="24"/>
                      <a:pt x="1143" y="0"/>
                      <a:pt x="1119" y="0"/>
                    </a:cubicBezTo>
                    <a:close/>
                  </a:path>
                </a:pathLst>
              </a:custGeom>
              <a:solidFill>
                <a:srgbClr val="FACF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2"/>
              <p:cNvSpPr/>
              <p:nvPr/>
            </p:nvSpPr>
            <p:spPr>
              <a:xfrm>
                <a:off x="7670378" y="3317018"/>
                <a:ext cx="74090" cy="7409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1119" y="0"/>
                    </a:moveTo>
                    <a:cubicBezTo>
                      <a:pt x="1095" y="0"/>
                      <a:pt x="1024" y="24"/>
                      <a:pt x="1000" y="48"/>
                    </a:cubicBezTo>
                    <a:lnTo>
                      <a:pt x="48" y="1001"/>
                    </a:lnTo>
                    <a:cubicBezTo>
                      <a:pt x="0" y="1072"/>
                      <a:pt x="0" y="1191"/>
                      <a:pt x="48" y="1239"/>
                    </a:cubicBezTo>
                    <a:lnTo>
                      <a:pt x="762" y="1953"/>
                    </a:lnTo>
                    <a:cubicBezTo>
                      <a:pt x="786" y="2001"/>
                      <a:pt x="857" y="2025"/>
                      <a:pt x="881" y="2025"/>
                    </a:cubicBezTo>
                    <a:cubicBezTo>
                      <a:pt x="905" y="2025"/>
                      <a:pt x="976" y="2001"/>
                      <a:pt x="1000" y="1953"/>
                    </a:cubicBezTo>
                    <a:lnTo>
                      <a:pt x="1953" y="1001"/>
                    </a:lnTo>
                    <a:cubicBezTo>
                      <a:pt x="2024" y="953"/>
                      <a:pt x="2024" y="858"/>
                      <a:pt x="1953" y="762"/>
                    </a:cubicBezTo>
                    <a:lnTo>
                      <a:pt x="1238" y="48"/>
                    </a:lnTo>
                    <a:cubicBezTo>
                      <a:pt x="1215" y="24"/>
                      <a:pt x="1143" y="0"/>
                      <a:pt x="1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2"/>
              <p:cNvSpPr/>
              <p:nvPr/>
            </p:nvSpPr>
            <p:spPr>
              <a:xfrm>
                <a:off x="7984921" y="3626329"/>
                <a:ext cx="6110" cy="614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8" extrusionOk="0">
                    <a:moveTo>
                      <a:pt x="167" y="0"/>
                    </a:moveTo>
                    <a:lnTo>
                      <a:pt x="0" y="167"/>
                    </a:lnTo>
                    <a:close/>
                    <a:moveTo>
                      <a:pt x="167" y="0"/>
                    </a:moveTo>
                    <a:close/>
                  </a:path>
                </a:pathLst>
              </a:custGeom>
              <a:solidFill>
                <a:srgbClr val="F082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2"/>
              <p:cNvSpPr/>
              <p:nvPr/>
            </p:nvSpPr>
            <p:spPr>
              <a:xfrm>
                <a:off x="7716551" y="3365790"/>
                <a:ext cx="274479" cy="274516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7503" extrusionOk="0">
                    <a:moveTo>
                      <a:pt x="357" y="1"/>
                    </a:moveTo>
                    <a:lnTo>
                      <a:pt x="0" y="358"/>
                    </a:lnTo>
                    <a:lnTo>
                      <a:pt x="7145" y="7503"/>
                    </a:lnTo>
                    <a:lnTo>
                      <a:pt x="7335" y="7312"/>
                    </a:lnTo>
                    <a:lnTo>
                      <a:pt x="7502" y="7145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2"/>
              <p:cNvSpPr/>
              <p:nvPr/>
            </p:nvSpPr>
            <p:spPr>
              <a:xfrm>
                <a:off x="7726979" y="3347496"/>
                <a:ext cx="15733" cy="1833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501" extrusionOk="0">
                    <a:moveTo>
                      <a:pt x="406" y="1"/>
                    </a:moveTo>
                    <a:lnTo>
                      <a:pt x="1" y="406"/>
                    </a:lnTo>
                    <a:lnTo>
                      <a:pt x="72" y="501"/>
                    </a:lnTo>
                    <a:lnTo>
                      <a:pt x="382" y="215"/>
                    </a:lnTo>
                    <a:cubicBezTo>
                      <a:pt x="430" y="144"/>
                      <a:pt x="430" y="49"/>
                      <a:pt x="406" y="1"/>
                    </a:cubicBezTo>
                    <a:close/>
                  </a:path>
                </a:pathLst>
              </a:custGeom>
              <a:solidFill>
                <a:srgbClr val="FACF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2"/>
              <p:cNvSpPr/>
              <p:nvPr/>
            </p:nvSpPr>
            <p:spPr>
              <a:xfrm>
                <a:off x="7698257" y="3375375"/>
                <a:ext cx="18330" cy="16611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54" extrusionOk="0">
                    <a:moveTo>
                      <a:pt x="429" y="1"/>
                    </a:moveTo>
                    <a:lnTo>
                      <a:pt x="0" y="430"/>
                    </a:lnTo>
                    <a:cubicBezTo>
                      <a:pt x="24" y="453"/>
                      <a:pt x="72" y="453"/>
                      <a:pt x="95" y="453"/>
                    </a:cubicBezTo>
                    <a:cubicBezTo>
                      <a:pt x="119" y="453"/>
                      <a:pt x="191" y="430"/>
                      <a:pt x="214" y="406"/>
                    </a:cubicBezTo>
                    <a:lnTo>
                      <a:pt x="500" y="96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rgbClr val="FACF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2"/>
              <p:cNvSpPr/>
              <p:nvPr/>
            </p:nvSpPr>
            <p:spPr>
              <a:xfrm>
                <a:off x="7713917" y="3361436"/>
                <a:ext cx="15733" cy="1661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54" extrusionOk="0">
                    <a:moveTo>
                      <a:pt x="358" y="1"/>
                    </a:moveTo>
                    <a:lnTo>
                      <a:pt x="1" y="358"/>
                    </a:lnTo>
                    <a:lnTo>
                      <a:pt x="72" y="453"/>
                    </a:lnTo>
                    <a:lnTo>
                      <a:pt x="429" y="96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FACF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2"/>
              <p:cNvSpPr/>
              <p:nvPr/>
            </p:nvSpPr>
            <p:spPr>
              <a:xfrm>
                <a:off x="7662511" y="3312225"/>
                <a:ext cx="60150" cy="5711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561" extrusionOk="0">
                    <a:moveTo>
                      <a:pt x="1462" y="0"/>
                    </a:moveTo>
                    <a:cubicBezTo>
                      <a:pt x="1418" y="0"/>
                      <a:pt x="1370" y="12"/>
                      <a:pt x="1334" y="36"/>
                    </a:cubicBezTo>
                    <a:lnTo>
                      <a:pt x="120" y="1251"/>
                    </a:lnTo>
                    <a:cubicBezTo>
                      <a:pt x="1" y="1370"/>
                      <a:pt x="96" y="1560"/>
                      <a:pt x="239" y="1560"/>
                    </a:cubicBezTo>
                    <a:cubicBezTo>
                      <a:pt x="263" y="1560"/>
                      <a:pt x="286" y="1560"/>
                      <a:pt x="358" y="1489"/>
                    </a:cubicBezTo>
                    <a:lnTo>
                      <a:pt x="1572" y="274"/>
                    </a:lnTo>
                    <a:cubicBezTo>
                      <a:pt x="1644" y="227"/>
                      <a:pt x="1644" y="108"/>
                      <a:pt x="1572" y="36"/>
                    </a:cubicBezTo>
                    <a:cubicBezTo>
                      <a:pt x="1549" y="12"/>
                      <a:pt x="150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2"/>
              <p:cNvSpPr/>
              <p:nvPr/>
            </p:nvSpPr>
            <p:spPr>
              <a:xfrm>
                <a:off x="7688672" y="3339227"/>
                <a:ext cx="60150" cy="5711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561" extrusionOk="0">
                    <a:moveTo>
                      <a:pt x="1462" y="1"/>
                    </a:moveTo>
                    <a:cubicBezTo>
                      <a:pt x="1417" y="1"/>
                      <a:pt x="1369" y="13"/>
                      <a:pt x="1334" y="36"/>
                    </a:cubicBezTo>
                    <a:lnTo>
                      <a:pt x="119" y="1275"/>
                    </a:lnTo>
                    <a:cubicBezTo>
                      <a:pt x="0" y="1394"/>
                      <a:pt x="95" y="1560"/>
                      <a:pt x="238" y="1560"/>
                    </a:cubicBezTo>
                    <a:cubicBezTo>
                      <a:pt x="262" y="1560"/>
                      <a:pt x="334" y="1537"/>
                      <a:pt x="357" y="1513"/>
                    </a:cubicBezTo>
                    <a:lnTo>
                      <a:pt x="1572" y="275"/>
                    </a:lnTo>
                    <a:cubicBezTo>
                      <a:pt x="1643" y="227"/>
                      <a:pt x="1643" y="108"/>
                      <a:pt x="1572" y="36"/>
                    </a:cubicBezTo>
                    <a:cubicBezTo>
                      <a:pt x="1548" y="13"/>
                      <a:pt x="1506" y="1"/>
                      <a:pt x="1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2"/>
              <p:cNvSpPr/>
              <p:nvPr/>
            </p:nvSpPr>
            <p:spPr>
              <a:xfrm>
                <a:off x="7675573" y="3326165"/>
                <a:ext cx="60186" cy="57113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561" extrusionOk="0">
                    <a:moveTo>
                      <a:pt x="1463" y="0"/>
                    </a:moveTo>
                    <a:cubicBezTo>
                      <a:pt x="1418" y="0"/>
                      <a:pt x="1370" y="12"/>
                      <a:pt x="1335" y="36"/>
                    </a:cubicBezTo>
                    <a:lnTo>
                      <a:pt x="120" y="1275"/>
                    </a:lnTo>
                    <a:cubicBezTo>
                      <a:pt x="1" y="1394"/>
                      <a:pt x="96" y="1560"/>
                      <a:pt x="239" y="1560"/>
                    </a:cubicBezTo>
                    <a:cubicBezTo>
                      <a:pt x="263" y="1560"/>
                      <a:pt x="334" y="1536"/>
                      <a:pt x="358" y="1513"/>
                    </a:cubicBezTo>
                    <a:lnTo>
                      <a:pt x="1573" y="274"/>
                    </a:lnTo>
                    <a:cubicBezTo>
                      <a:pt x="1644" y="227"/>
                      <a:pt x="1644" y="108"/>
                      <a:pt x="1573" y="36"/>
                    </a:cubicBezTo>
                    <a:cubicBezTo>
                      <a:pt x="1549" y="12"/>
                      <a:pt x="1507" y="0"/>
                      <a:pt x="1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42"/>
            <p:cNvGrpSpPr/>
            <p:nvPr/>
          </p:nvGrpSpPr>
          <p:grpSpPr>
            <a:xfrm rot="-5400000">
              <a:off x="1432885" y="2467984"/>
              <a:ext cx="615184" cy="611228"/>
              <a:chOff x="7642462" y="3291297"/>
              <a:chExt cx="398255" cy="395694"/>
            </a:xfrm>
          </p:grpSpPr>
          <p:sp>
            <p:nvSpPr>
              <p:cNvPr id="468" name="Google Shape;468;p42"/>
              <p:cNvSpPr/>
              <p:nvPr/>
            </p:nvSpPr>
            <p:spPr>
              <a:xfrm>
                <a:off x="7957882" y="3604560"/>
                <a:ext cx="82834" cy="8228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49" extrusionOk="0">
                    <a:moveTo>
                      <a:pt x="1144" y="0"/>
                    </a:moveTo>
                    <a:cubicBezTo>
                      <a:pt x="1096" y="0"/>
                      <a:pt x="1025" y="0"/>
                      <a:pt x="1001" y="48"/>
                    </a:cubicBezTo>
                    <a:lnTo>
                      <a:pt x="48" y="1000"/>
                    </a:lnTo>
                    <a:cubicBezTo>
                      <a:pt x="25" y="1048"/>
                      <a:pt x="1" y="1096"/>
                      <a:pt x="1" y="1143"/>
                    </a:cubicBezTo>
                    <a:cubicBezTo>
                      <a:pt x="1" y="1215"/>
                      <a:pt x="25" y="1238"/>
                      <a:pt x="72" y="1262"/>
                    </a:cubicBezTo>
                    <a:lnTo>
                      <a:pt x="2001" y="2215"/>
                    </a:lnTo>
                    <a:cubicBezTo>
                      <a:pt x="2033" y="2236"/>
                      <a:pt x="2070" y="2248"/>
                      <a:pt x="2106" y="2248"/>
                    </a:cubicBezTo>
                    <a:cubicBezTo>
                      <a:pt x="2149" y="2248"/>
                      <a:pt x="2189" y="2230"/>
                      <a:pt x="2216" y="2191"/>
                    </a:cubicBezTo>
                    <a:cubicBezTo>
                      <a:pt x="2216" y="2167"/>
                      <a:pt x="2263" y="2120"/>
                      <a:pt x="2216" y="2024"/>
                    </a:cubicBezTo>
                    <a:lnTo>
                      <a:pt x="1263" y="95"/>
                    </a:lnTo>
                    <a:cubicBezTo>
                      <a:pt x="1239" y="24"/>
                      <a:pt x="1215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2"/>
              <p:cNvSpPr/>
              <p:nvPr/>
            </p:nvSpPr>
            <p:spPr>
              <a:xfrm>
                <a:off x="8008446" y="3655087"/>
                <a:ext cx="32270" cy="31904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72" extrusionOk="0">
                    <a:moveTo>
                      <a:pt x="548" y="0"/>
                    </a:moveTo>
                    <a:lnTo>
                      <a:pt x="0" y="548"/>
                    </a:lnTo>
                    <a:lnTo>
                      <a:pt x="643" y="858"/>
                    </a:lnTo>
                    <a:cubicBezTo>
                      <a:pt x="660" y="866"/>
                      <a:pt x="684" y="872"/>
                      <a:pt x="710" y="872"/>
                    </a:cubicBezTo>
                    <a:cubicBezTo>
                      <a:pt x="754" y="872"/>
                      <a:pt x="803" y="855"/>
                      <a:pt x="834" y="810"/>
                    </a:cubicBezTo>
                    <a:cubicBezTo>
                      <a:pt x="834" y="786"/>
                      <a:pt x="881" y="739"/>
                      <a:pt x="834" y="643"/>
                    </a:cubicBezTo>
                    <a:lnTo>
                      <a:pt x="5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2"/>
              <p:cNvSpPr/>
              <p:nvPr/>
            </p:nvSpPr>
            <p:spPr>
              <a:xfrm>
                <a:off x="7668622" y="3317018"/>
                <a:ext cx="335471" cy="334849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9152" extrusionOk="0">
                    <a:moveTo>
                      <a:pt x="1143" y="0"/>
                    </a:moveTo>
                    <a:cubicBezTo>
                      <a:pt x="1120" y="0"/>
                      <a:pt x="1048" y="24"/>
                      <a:pt x="1024" y="48"/>
                    </a:cubicBezTo>
                    <a:lnTo>
                      <a:pt x="72" y="1001"/>
                    </a:lnTo>
                    <a:cubicBezTo>
                      <a:pt x="0" y="1072"/>
                      <a:pt x="0" y="1191"/>
                      <a:pt x="72" y="1239"/>
                    </a:cubicBezTo>
                    <a:lnTo>
                      <a:pt x="7931" y="9097"/>
                    </a:lnTo>
                    <a:cubicBezTo>
                      <a:pt x="7954" y="9133"/>
                      <a:pt x="7996" y="9151"/>
                      <a:pt x="8041" y="9151"/>
                    </a:cubicBezTo>
                    <a:cubicBezTo>
                      <a:pt x="8085" y="9151"/>
                      <a:pt x="8133" y="9133"/>
                      <a:pt x="8169" y="9097"/>
                    </a:cubicBezTo>
                    <a:lnTo>
                      <a:pt x="9121" y="8145"/>
                    </a:lnTo>
                    <a:cubicBezTo>
                      <a:pt x="9169" y="8097"/>
                      <a:pt x="9169" y="7978"/>
                      <a:pt x="9121" y="7907"/>
                    </a:cubicBezTo>
                    <a:lnTo>
                      <a:pt x="1263" y="48"/>
                    </a:lnTo>
                    <a:cubicBezTo>
                      <a:pt x="1239" y="24"/>
                      <a:pt x="1167" y="0"/>
                      <a:pt x="1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2"/>
              <p:cNvSpPr/>
              <p:nvPr/>
            </p:nvSpPr>
            <p:spPr>
              <a:xfrm>
                <a:off x="7642462" y="3291297"/>
                <a:ext cx="74126" cy="73687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14" extrusionOk="0">
                    <a:moveTo>
                      <a:pt x="1135" y="1"/>
                    </a:moveTo>
                    <a:cubicBezTo>
                      <a:pt x="1090" y="1"/>
                      <a:pt x="1049" y="13"/>
                      <a:pt x="1025" y="37"/>
                    </a:cubicBezTo>
                    <a:lnTo>
                      <a:pt x="72" y="989"/>
                    </a:lnTo>
                    <a:cubicBezTo>
                      <a:pt x="1" y="1061"/>
                      <a:pt x="1" y="1180"/>
                      <a:pt x="72" y="1227"/>
                    </a:cubicBezTo>
                    <a:lnTo>
                      <a:pt x="787" y="1942"/>
                    </a:lnTo>
                    <a:cubicBezTo>
                      <a:pt x="811" y="1989"/>
                      <a:pt x="882" y="2013"/>
                      <a:pt x="906" y="2013"/>
                    </a:cubicBezTo>
                    <a:cubicBezTo>
                      <a:pt x="930" y="2013"/>
                      <a:pt x="977" y="1966"/>
                      <a:pt x="1025" y="1942"/>
                    </a:cubicBezTo>
                    <a:lnTo>
                      <a:pt x="1978" y="989"/>
                    </a:lnTo>
                    <a:cubicBezTo>
                      <a:pt x="2001" y="965"/>
                      <a:pt x="2025" y="918"/>
                      <a:pt x="2025" y="870"/>
                    </a:cubicBezTo>
                    <a:cubicBezTo>
                      <a:pt x="2025" y="846"/>
                      <a:pt x="2001" y="799"/>
                      <a:pt x="1978" y="751"/>
                    </a:cubicBezTo>
                    <a:lnTo>
                      <a:pt x="1263" y="37"/>
                    </a:lnTo>
                    <a:cubicBezTo>
                      <a:pt x="1227" y="13"/>
                      <a:pt x="1180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2"/>
              <p:cNvSpPr/>
              <p:nvPr/>
            </p:nvSpPr>
            <p:spPr>
              <a:xfrm>
                <a:off x="7670378" y="3317018"/>
                <a:ext cx="74090" cy="7409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1119" y="0"/>
                    </a:moveTo>
                    <a:cubicBezTo>
                      <a:pt x="1095" y="0"/>
                      <a:pt x="1024" y="24"/>
                      <a:pt x="1000" y="48"/>
                    </a:cubicBezTo>
                    <a:lnTo>
                      <a:pt x="48" y="1001"/>
                    </a:lnTo>
                    <a:cubicBezTo>
                      <a:pt x="0" y="1072"/>
                      <a:pt x="0" y="1191"/>
                      <a:pt x="48" y="1239"/>
                    </a:cubicBezTo>
                    <a:lnTo>
                      <a:pt x="762" y="1953"/>
                    </a:lnTo>
                    <a:cubicBezTo>
                      <a:pt x="786" y="2001"/>
                      <a:pt x="857" y="2025"/>
                      <a:pt x="881" y="2025"/>
                    </a:cubicBezTo>
                    <a:cubicBezTo>
                      <a:pt x="905" y="2025"/>
                      <a:pt x="976" y="2001"/>
                      <a:pt x="1000" y="1953"/>
                    </a:cubicBezTo>
                    <a:lnTo>
                      <a:pt x="1953" y="1001"/>
                    </a:lnTo>
                    <a:cubicBezTo>
                      <a:pt x="2024" y="953"/>
                      <a:pt x="2024" y="858"/>
                      <a:pt x="1953" y="762"/>
                    </a:cubicBezTo>
                    <a:lnTo>
                      <a:pt x="1238" y="48"/>
                    </a:lnTo>
                    <a:cubicBezTo>
                      <a:pt x="1215" y="24"/>
                      <a:pt x="1143" y="0"/>
                      <a:pt x="1119" y="0"/>
                    </a:cubicBezTo>
                    <a:close/>
                  </a:path>
                </a:pathLst>
              </a:custGeom>
              <a:solidFill>
                <a:srgbClr val="FACF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2"/>
              <p:cNvSpPr/>
              <p:nvPr/>
            </p:nvSpPr>
            <p:spPr>
              <a:xfrm>
                <a:off x="7670378" y="3317018"/>
                <a:ext cx="74090" cy="74090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1119" y="0"/>
                    </a:moveTo>
                    <a:cubicBezTo>
                      <a:pt x="1095" y="0"/>
                      <a:pt x="1024" y="24"/>
                      <a:pt x="1000" y="48"/>
                    </a:cubicBezTo>
                    <a:lnTo>
                      <a:pt x="48" y="1001"/>
                    </a:lnTo>
                    <a:cubicBezTo>
                      <a:pt x="0" y="1072"/>
                      <a:pt x="0" y="1191"/>
                      <a:pt x="48" y="1239"/>
                    </a:cubicBezTo>
                    <a:lnTo>
                      <a:pt x="762" y="1953"/>
                    </a:lnTo>
                    <a:cubicBezTo>
                      <a:pt x="786" y="2001"/>
                      <a:pt x="857" y="2025"/>
                      <a:pt x="881" y="2025"/>
                    </a:cubicBezTo>
                    <a:cubicBezTo>
                      <a:pt x="905" y="2025"/>
                      <a:pt x="976" y="2001"/>
                      <a:pt x="1000" y="1953"/>
                    </a:cubicBezTo>
                    <a:lnTo>
                      <a:pt x="1953" y="1001"/>
                    </a:lnTo>
                    <a:cubicBezTo>
                      <a:pt x="2024" y="953"/>
                      <a:pt x="2024" y="858"/>
                      <a:pt x="1953" y="762"/>
                    </a:cubicBezTo>
                    <a:lnTo>
                      <a:pt x="1238" y="48"/>
                    </a:lnTo>
                    <a:cubicBezTo>
                      <a:pt x="1215" y="24"/>
                      <a:pt x="1143" y="0"/>
                      <a:pt x="1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2"/>
              <p:cNvSpPr/>
              <p:nvPr/>
            </p:nvSpPr>
            <p:spPr>
              <a:xfrm>
                <a:off x="7984921" y="3626329"/>
                <a:ext cx="6110" cy="614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8" extrusionOk="0">
                    <a:moveTo>
                      <a:pt x="167" y="0"/>
                    </a:moveTo>
                    <a:lnTo>
                      <a:pt x="0" y="167"/>
                    </a:lnTo>
                    <a:close/>
                    <a:moveTo>
                      <a:pt x="167" y="0"/>
                    </a:moveTo>
                    <a:close/>
                  </a:path>
                </a:pathLst>
              </a:custGeom>
              <a:solidFill>
                <a:srgbClr val="F082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2"/>
              <p:cNvSpPr/>
              <p:nvPr/>
            </p:nvSpPr>
            <p:spPr>
              <a:xfrm>
                <a:off x="7716551" y="3365790"/>
                <a:ext cx="274479" cy="274516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7503" extrusionOk="0">
                    <a:moveTo>
                      <a:pt x="357" y="1"/>
                    </a:moveTo>
                    <a:lnTo>
                      <a:pt x="0" y="358"/>
                    </a:lnTo>
                    <a:lnTo>
                      <a:pt x="7145" y="7503"/>
                    </a:lnTo>
                    <a:lnTo>
                      <a:pt x="7335" y="7312"/>
                    </a:lnTo>
                    <a:lnTo>
                      <a:pt x="7502" y="7145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>
                <a:off x="7694745" y="3317018"/>
                <a:ext cx="21843" cy="2180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6" extrusionOk="0">
                    <a:moveTo>
                      <a:pt x="429" y="0"/>
                    </a:moveTo>
                    <a:cubicBezTo>
                      <a:pt x="406" y="0"/>
                      <a:pt x="334" y="24"/>
                      <a:pt x="310" y="48"/>
                    </a:cubicBezTo>
                    <a:lnTo>
                      <a:pt x="1" y="358"/>
                    </a:lnTo>
                    <a:lnTo>
                      <a:pt x="239" y="596"/>
                    </a:lnTo>
                    <a:lnTo>
                      <a:pt x="549" y="286"/>
                    </a:lnTo>
                    <a:cubicBezTo>
                      <a:pt x="572" y="262"/>
                      <a:pt x="596" y="215"/>
                      <a:pt x="596" y="167"/>
                    </a:cubicBezTo>
                    <a:cubicBezTo>
                      <a:pt x="596" y="143"/>
                      <a:pt x="572" y="96"/>
                      <a:pt x="549" y="48"/>
                    </a:cubicBezTo>
                    <a:cubicBezTo>
                      <a:pt x="525" y="24"/>
                      <a:pt x="453" y="0"/>
                      <a:pt x="429" y="0"/>
                    </a:cubicBezTo>
                    <a:close/>
                  </a:path>
                </a:pathLst>
              </a:custGeom>
              <a:solidFill>
                <a:srgbClr val="FACF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2"/>
              <p:cNvSpPr/>
              <p:nvPr/>
            </p:nvSpPr>
            <p:spPr>
              <a:xfrm>
                <a:off x="7681683" y="3330080"/>
                <a:ext cx="21806" cy="2180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358" y="1"/>
                    </a:moveTo>
                    <a:lnTo>
                      <a:pt x="1" y="358"/>
                    </a:lnTo>
                    <a:lnTo>
                      <a:pt x="239" y="596"/>
                    </a:lnTo>
                    <a:lnTo>
                      <a:pt x="596" y="239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FACF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7662511" y="3312225"/>
                <a:ext cx="60150" cy="5711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561" extrusionOk="0">
                    <a:moveTo>
                      <a:pt x="1462" y="0"/>
                    </a:moveTo>
                    <a:cubicBezTo>
                      <a:pt x="1418" y="0"/>
                      <a:pt x="1370" y="12"/>
                      <a:pt x="1334" y="36"/>
                    </a:cubicBezTo>
                    <a:lnTo>
                      <a:pt x="120" y="1251"/>
                    </a:lnTo>
                    <a:cubicBezTo>
                      <a:pt x="1" y="1370"/>
                      <a:pt x="96" y="1560"/>
                      <a:pt x="239" y="1560"/>
                    </a:cubicBezTo>
                    <a:cubicBezTo>
                      <a:pt x="263" y="1560"/>
                      <a:pt x="286" y="1560"/>
                      <a:pt x="358" y="1489"/>
                    </a:cubicBezTo>
                    <a:lnTo>
                      <a:pt x="1572" y="274"/>
                    </a:lnTo>
                    <a:cubicBezTo>
                      <a:pt x="1644" y="227"/>
                      <a:pt x="1644" y="108"/>
                      <a:pt x="1572" y="36"/>
                    </a:cubicBezTo>
                    <a:cubicBezTo>
                      <a:pt x="1549" y="12"/>
                      <a:pt x="1507" y="0"/>
                      <a:pt x="14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2"/>
              <p:cNvSpPr/>
              <p:nvPr/>
            </p:nvSpPr>
            <p:spPr>
              <a:xfrm>
                <a:off x="7688672" y="3339227"/>
                <a:ext cx="60150" cy="5711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561" extrusionOk="0">
                    <a:moveTo>
                      <a:pt x="1462" y="1"/>
                    </a:moveTo>
                    <a:cubicBezTo>
                      <a:pt x="1417" y="1"/>
                      <a:pt x="1369" y="13"/>
                      <a:pt x="1334" y="36"/>
                    </a:cubicBezTo>
                    <a:lnTo>
                      <a:pt x="119" y="1275"/>
                    </a:lnTo>
                    <a:cubicBezTo>
                      <a:pt x="0" y="1394"/>
                      <a:pt x="95" y="1560"/>
                      <a:pt x="238" y="1560"/>
                    </a:cubicBezTo>
                    <a:cubicBezTo>
                      <a:pt x="262" y="1560"/>
                      <a:pt x="334" y="1537"/>
                      <a:pt x="357" y="1513"/>
                    </a:cubicBezTo>
                    <a:lnTo>
                      <a:pt x="1572" y="275"/>
                    </a:lnTo>
                    <a:cubicBezTo>
                      <a:pt x="1643" y="227"/>
                      <a:pt x="1643" y="108"/>
                      <a:pt x="1572" y="36"/>
                    </a:cubicBezTo>
                    <a:cubicBezTo>
                      <a:pt x="1548" y="13"/>
                      <a:pt x="1506" y="1"/>
                      <a:pt x="1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2"/>
              <p:cNvSpPr/>
              <p:nvPr/>
            </p:nvSpPr>
            <p:spPr>
              <a:xfrm>
                <a:off x="7675573" y="3326165"/>
                <a:ext cx="60186" cy="57113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561" extrusionOk="0">
                    <a:moveTo>
                      <a:pt x="1463" y="0"/>
                    </a:moveTo>
                    <a:cubicBezTo>
                      <a:pt x="1418" y="0"/>
                      <a:pt x="1370" y="12"/>
                      <a:pt x="1335" y="36"/>
                    </a:cubicBezTo>
                    <a:lnTo>
                      <a:pt x="120" y="1275"/>
                    </a:lnTo>
                    <a:cubicBezTo>
                      <a:pt x="1" y="1394"/>
                      <a:pt x="96" y="1560"/>
                      <a:pt x="239" y="1560"/>
                    </a:cubicBezTo>
                    <a:cubicBezTo>
                      <a:pt x="263" y="1560"/>
                      <a:pt x="334" y="1536"/>
                      <a:pt x="358" y="1513"/>
                    </a:cubicBezTo>
                    <a:lnTo>
                      <a:pt x="1573" y="274"/>
                    </a:lnTo>
                    <a:cubicBezTo>
                      <a:pt x="1644" y="227"/>
                      <a:pt x="1644" y="108"/>
                      <a:pt x="1573" y="36"/>
                    </a:cubicBezTo>
                    <a:cubicBezTo>
                      <a:pt x="1549" y="12"/>
                      <a:pt x="1507" y="0"/>
                      <a:pt x="14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1" name="Google Shape;481;p42"/>
          <p:cNvGrpSpPr/>
          <p:nvPr/>
        </p:nvGrpSpPr>
        <p:grpSpPr>
          <a:xfrm>
            <a:off x="9452796" y="3289663"/>
            <a:ext cx="842400" cy="818589"/>
            <a:chOff x="6940201" y="1272911"/>
            <a:chExt cx="399975" cy="388669"/>
          </a:xfrm>
        </p:grpSpPr>
        <p:sp>
          <p:nvSpPr>
            <p:cNvPr id="482" name="Google Shape;482;p42"/>
            <p:cNvSpPr/>
            <p:nvPr/>
          </p:nvSpPr>
          <p:spPr>
            <a:xfrm>
              <a:off x="6940201" y="1306023"/>
              <a:ext cx="399096" cy="355557"/>
            </a:xfrm>
            <a:custGeom>
              <a:avLst/>
              <a:gdLst/>
              <a:ahLst/>
              <a:cxnLst/>
              <a:rect l="l" t="t" r="r" b="b"/>
              <a:pathLst>
                <a:path w="10908" h="9718" extrusionOk="0">
                  <a:moveTo>
                    <a:pt x="2382" y="882"/>
                  </a:moveTo>
                  <a:cubicBezTo>
                    <a:pt x="2644" y="882"/>
                    <a:pt x="2882" y="1120"/>
                    <a:pt x="2882" y="1382"/>
                  </a:cubicBezTo>
                  <a:cubicBezTo>
                    <a:pt x="2882" y="1644"/>
                    <a:pt x="2644" y="1882"/>
                    <a:pt x="2382" y="1882"/>
                  </a:cubicBezTo>
                  <a:cubicBezTo>
                    <a:pt x="2120" y="1882"/>
                    <a:pt x="1882" y="1644"/>
                    <a:pt x="1882" y="1382"/>
                  </a:cubicBezTo>
                  <a:cubicBezTo>
                    <a:pt x="1882" y="1120"/>
                    <a:pt x="2120" y="882"/>
                    <a:pt x="2382" y="882"/>
                  </a:cubicBezTo>
                  <a:close/>
                  <a:moveTo>
                    <a:pt x="5454" y="882"/>
                  </a:moveTo>
                  <a:cubicBezTo>
                    <a:pt x="5716" y="882"/>
                    <a:pt x="5954" y="1120"/>
                    <a:pt x="5954" y="1382"/>
                  </a:cubicBezTo>
                  <a:cubicBezTo>
                    <a:pt x="5954" y="1644"/>
                    <a:pt x="5716" y="1882"/>
                    <a:pt x="5454" y="1882"/>
                  </a:cubicBezTo>
                  <a:cubicBezTo>
                    <a:pt x="5144" y="1882"/>
                    <a:pt x="4954" y="1644"/>
                    <a:pt x="4954" y="1382"/>
                  </a:cubicBezTo>
                  <a:cubicBezTo>
                    <a:pt x="4954" y="1120"/>
                    <a:pt x="5168" y="882"/>
                    <a:pt x="5454" y="882"/>
                  </a:cubicBezTo>
                  <a:close/>
                  <a:moveTo>
                    <a:pt x="8478" y="882"/>
                  </a:moveTo>
                  <a:cubicBezTo>
                    <a:pt x="8764" y="882"/>
                    <a:pt x="9002" y="1120"/>
                    <a:pt x="9002" y="1382"/>
                  </a:cubicBezTo>
                  <a:cubicBezTo>
                    <a:pt x="9002" y="1644"/>
                    <a:pt x="8764" y="1882"/>
                    <a:pt x="8478" y="1882"/>
                  </a:cubicBezTo>
                  <a:cubicBezTo>
                    <a:pt x="8216" y="1882"/>
                    <a:pt x="7978" y="1644"/>
                    <a:pt x="7978" y="1382"/>
                  </a:cubicBezTo>
                  <a:cubicBezTo>
                    <a:pt x="7978" y="1120"/>
                    <a:pt x="8216" y="882"/>
                    <a:pt x="8478" y="882"/>
                  </a:cubicBezTo>
                  <a:close/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9527"/>
                  </a:lnTo>
                  <a:cubicBezTo>
                    <a:pt x="0" y="9622"/>
                    <a:pt x="96" y="9717"/>
                    <a:pt x="191" y="9717"/>
                  </a:cubicBezTo>
                  <a:lnTo>
                    <a:pt x="10717" y="9717"/>
                  </a:lnTo>
                  <a:cubicBezTo>
                    <a:pt x="10812" y="9717"/>
                    <a:pt x="10908" y="9622"/>
                    <a:pt x="10908" y="9527"/>
                  </a:cubicBezTo>
                  <a:lnTo>
                    <a:pt x="10908" y="191"/>
                  </a:lnTo>
                  <a:cubicBezTo>
                    <a:pt x="10908" y="96"/>
                    <a:pt x="10812" y="1"/>
                    <a:pt x="10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6941079" y="1374734"/>
              <a:ext cx="399096" cy="285968"/>
            </a:xfrm>
            <a:custGeom>
              <a:avLst/>
              <a:gdLst/>
              <a:ahLst/>
              <a:cxnLst/>
              <a:rect l="l" t="t" r="r" b="b"/>
              <a:pathLst>
                <a:path w="10908" h="7816" extrusionOk="0">
                  <a:moveTo>
                    <a:pt x="2393" y="1"/>
                  </a:moveTo>
                  <a:cubicBezTo>
                    <a:pt x="2291" y="1"/>
                    <a:pt x="2215" y="88"/>
                    <a:pt x="2215" y="195"/>
                  </a:cubicBezTo>
                  <a:lnTo>
                    <a:pt x="2215" y="1981"/>
                  </a:lnTo>
                  <a:lnTo>
                    <a:pt x="0" y="1981"/>
                  </a:lnTo>
                  <a:lnTo>
                    <a:pt x="0" y="2338"/>
                  </a:lnTo>
                  <a:lnTo>
                    <a:pt x="2215" y="2338"/>
                  </a:lnTo>
                  <a:lnTo>
                    <a:pt x="2215" y="3338"/>
                  </a:lnTo>
                  <a:lnTo>
                    <a:pt x="0" y="3338"/>
                  </a:lnTo>
                  <a:lnTo>
                    <a:pt x="0" y="3695"/>
                  </a:lnTo>
                  <a:lnTo>
                    <a:pt x="2215" y="3695"/>
                  </a:lnTo>
                  <a:lnTo>
                    <a:pt x="2215" y="4743"/>
                  </a:lnTo>
                  <a:lnTo>
                    <a:pt x="0" y="4743"/>
                  </a:lnTo>
                  <a:lnTo>
                    <a:pt x="0" y="5100"/>
                  </a:lnTo>
                  <a:lnTo>
                    <a:pt x="2215" y="5100"/>
                  </a:lnTo>
                  <a:lnTo>
                    <a:pt x="2215" y="6101"/>
                  </a:lnTo>
                  <a:lnTo>
                    <a:pt x="0" y="6101"/>
                  </a:lnTo>
                  <a:lnTo>
                    <a:pt x="0" y="6458"/>
                  </a:lnTo>
                  <a:lnTo>
                    <a:pt x="2215" y="6458"/>
                  </a:lnTo>
                  <a:lnTo>
                    <a:pt x="2215" y="7815"/>
                  </a:lnTo>
                  <a:lnTo>
                    <a:pt x="2572" y="7815"/>
                  </a:lnTo>
                  <a:lnTo>
                    <a:pt x="2572" y="6458"/>
                  </a:lnTo>
                  <a:lnTo>
                    <a:pt x="10907" y="6458"/>
                  </a:lnTo>
                  <a:lnTo>
                    <a:pt x="10907" y="6101"/>
                  </a:lnTo>
                  <a:lnTo>
                    <a:pt x="2548" y="6101"/>
                  </a:lnTo>
                  <a:lnTo>
                    <a:pt x="2548" y="5100"/>
                  </a:lnTo>
                  <a:lnTo>
                    <a:pt x="10884" y="5100"/>
                  </a:lnTo>
                  <a:lnTo>
                    <a:pt x="10884" y="4743"/>
                  </a:lnTo>
                  <a:lnTo>
                    <a:pt x="2548" y="4743"/>
                  </a:lnTo>
                  <a:lnTo>
                    <a:pt x="2548" y="3695"/>
                  </a:lnTo>
                  <a:lnTo>
                    <a:pt x="10884" y="3695"/>
                  </a:lnTo>
                  <a:lnTo>
                    <a:pt x="10884" y="3338"/>
                  </a:lnTo>
                  <a:lnTo>
                    <a:pt x="2548" y="3338"/>
                  </a:lnTo>
                  <a:lnTo>
                    <a:pt x="2548" y="2338"/>
                  </a:lnTo>
                  <a:lnTo>
                    <a:pt x="10884" y="2338"/>
                  </a:lnTo>
                  <a:lnTo>
                    <a:pt x="10884" y="1981"/>
                  </a:lnTo>
                  <a:lnTo>
                    <a:pt x="2548" y="1981"/>
                  </a:lnTo>
                  <a:lnTo>
                    <a:pt x="2548" y="195"/>
                  </a:lnTo>
                  <a:cubicBezTo>
                    <a:pt x="2548" y="99"/>
                    <a:pt x="2477" y="28"/>
                    <a:pt x="2429" y="4"/>
                  </a:cubicBezTo>
                  <a:cubicBezTo>
                    <a:pt x="2417" y="2"/>
                    <a:pt x="2405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6940201" y="1306023"/>
              <a:ext cx="399096" cy="90664"/>
            </a:xfrm>
            <a:custGeom>
              <a:avLst/>
              <a:gdLst/>
              <a:ahLst/>
              <a:cxnLst/>
              <a:rect l="l" t="t" r="r" b="b"/>
              <a:pathLst>
                <a:path w="10908" h="2478" extrusionOk="0">
                  <a:moveTo>
                    <a:pt x="2382" y="882"/>
                  </a:moveTo>
                  <a:cubicBezTo>
                    <a:pt x="2644" y="882"/>
                    <a:pt x="2882" y="1120"/>
                    <a:pt x="2882" y="1382"/>
                  </a:cubicBezTo>
                  <a:cubicBezTo>
                    <a:pt x="2882" y="1644"/>
                    <a:pt x="2644" y="1882"/>
                    <a:pt x="2382" y="1882"/>
                  </a:cubicBezTo>
                  <a:cubicBezTo>
                    <a:pt x="2120" y="1882"/>
                    <a:pt x="1882" y="1644"/>
                    <a:pt x="1882" y="1382"/>
                  </a:cubicBezTo>
                  <a:cubicBezTo>
                    <a:pt x="1882" y="1120"/>
                    <a:pt x="2120" y="882"/>
                    <a:pt x="2382" y="882"/>
                  </a:cubicBezTo>
                  <a:close/>
                  <a:moveTo>
                    <a:pt x="5454" y="882"/>
                  </a:moveTo>
                  <a:cubicBezTo>
                    <a:pt x="5716" y="882"/>
                    <a:pt x="5954" y="1120"/>
                    <a:pt x="5954" y="1382"/>
                  </a:cubicBezTo>
                  <a:cubicBezTo>
                    <a:pt x="5954" y="1644"/>
                    <a:pt x="5716" y="1882"/>
                    <a:pt x="5454" y="1882"/>
                  </a:cubicBezTo>
                  <a:cubicBezTo>
                    <a:pt x="5144" y="1882"/>
                    <a:pt x="4954" y="1644"/>
                    <a:pt x="4954" y="1382"/>
                  </a:cubicBezTo>
                  <a:cubicBezTo>
                    <a:pt x="4954" y="1120"/>
                    <a:pt x="5168" y="882"/>
                    <a:pt x="5454" y="882"/>
                  </a:cubicBezTo>
                  <a:close/>
                  <a:moveTo>
                    <a:pt x="8478" y="882"/>
                  </a:moveTo>
                  <a:cubicBezTo>
                    <a:pt x="8764" y="882"/>
                    <a:pt x="9002" y="1120"/>
                    <a:pt x="9002" y="1382"/>
                  </a:cubicBezTo>
                  <a:cubicBezTo>
                    <a:pt x="9002" y="1644"/>
                    <a:pt x="8764" y="1882"/>
                    <a:pt x="8478" y="1882"/>
                  </a:cubicBezTo>
                  <a:cubicBezTo>
                    <a:pt x="8216" y="1882"/>
                    <a:pt x="7978" y="1644"/>
                    <a:pt x="7978" y="1382"/>
                  </a:cubicBezTo>
                  <a:cubicBezTo>
                    <a:pt x="7978" y="1120"/>
                    <a:pt x="8216" y="882"/>
                    <a:pt x="8478" y="882"/>
                  </a:cubicBezTo>
                  <a:close/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2478"/>
                  </a:lnTo>
                  <a:lnTo>
                    <a:pt x="10860" y="2478"/>
                  </a:lnTo>
                  <a:lnTo>
                    <a:pt x="10860" y="191"/>
                  </a:lnTo>
                  <a:cubicBezTo>
                    <a:pt x="10908" y="96"/>
                    <a:pt x="10812" y="1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7018608" y="1272911"/>
              <a:ext cx="18330" cy="82834"/>
            </a:xfrm>
            <a:custGeom>
              <a:avLst/>
              <a:gdLst/>
              <a:ahLst/>
              <a:cxnLst/>
              <a:rect l="l" t="t" r="r" b="b"/>
              <a:pathLst>
                <a:path w="501" h="2264" extrusionOk="0">
                  <a:moveTo>
                    <a:pt x="239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1977"/>
                  </a:lnTo>
                  <a:cubicBezTo>
                    <a:pt x="1" y="2144"/>
                    <a:pt x="96" y="2263"/>
                    <a:pt x="239" y="2263"/>
                  </a:cubicBezTo>
                  <a:cubicBezTo>
                    <a:pt x="382" y="2263"/>
                    <a:pt x="501" y="2144"/>
                    <a:pt x="501" y="2025"/>
                  </a:cubicBezTo>
                  <a:lnTo>
                    <a:pt x="501" y="263"/>
                  </a:lnTo>
                  <a:cubicBezTo>
                    <a:pt x="501" y="120"/>
                    <a:pt x="382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7131005" y="1272911"/>
              <a:ext cx="18330" cy="82834"/>
            </a:xfrm>
            <a:custGeom>
              <a:avLst/>
              <a:gdLst/>
              <a:ahLst/>
              <a:cxnLst/>
              <a:rect l="l" t="t" r="r" b="b"/>
              <a:pathLst>
                <a:path w="501" h="2264" extrusionOk="0">
                  <a:moveTo>
                    <a:pt x="239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1977"/>
                  </a:lnTo>
                  <a:cubicBezTo>
                    <a:pt x="1" y="2144"/>
                    <a:pt x="96" y="2263"/>
                    <a:pt x="239" y="2263"/>
                  </a:cubicBezTo>
                  <a:cubicBezTo>
                    <a:pt x="382" y="2263"/>
                    <a:pt x="501" y="2144"/>
                    <a:pt x="501" y="2025"/>
                  </a:cubicBezTo>
                  <a:lnTo>
                    <a:pt x="501" y="263"/>
                  </a:lnTo>
                  <a:cubicBezTo>
                    <a:pt x="477" y="120"/>
                    <a:pt x="358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7241682" y="1272911"/>
              <a:ext cx="19208" cy="82834"/>
            </a:xfrm>
            <a:custGeom>
              <a:avLst/>
              <a:gdLst/>
              <a:ahLst/>
              <a:cxnLst/>
              <a:rect l="l" t="t" r="r" b="b"/>
              <a:pathLst>
                <a:path w="525" h="2264" extrusionOk="0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1977"/>
                  </a:lnTo>
                  <a:cubicBezTo>
                    <a:pt x="0" y="2144"/>
                    <a:pt x="96" y="2263"/>
                    <a:pt x="238" y="2263"/>
                  </a:cubicBezTo>
                  <a:cubicBezTo>
                    <a:pt x="405" y="2263"/>
                    <a:pt x="524" y="2144"/>
                    <a:pt x="524" y="2025"/>
                  </a:cubicBezTo>
                  <a:lnTo>
                    <a:pt x="524" y="263"/>
                  </a:lnTo>
                  <a:cubicBezTo>
                    <a:pt x="477" y="120"/>
                    <a:pt x="405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42"/>
          <p:cNvSpPr/>
          <p:nvPr/>
        </p:nvSpPr>
        <p:spPr>
          <a:xfrm>
            <a:off x="6290339" y="2999835"/>
            <a:ext cx="599747" cy="614448"/>
          </a:xfrm>
          <a:custGeom>
            <a:avLst/>
            <a:gdLst/>
            <a:ahLst/>
            <a:cxnLst/>
            <a:rect l="l" t="t" r="r" b="b"/>
            <a:pathLst>
              <a:path w="13055" h="13375" extrusionOk="0">
                <a:moveTo>
                  <a:pt x="6523" y="0"/>
                </a:moveTo>
                <a:cubicBezTo>
                  <a:pt x="6339" y="0"/>
                  <a:pt x="6155" y="89"/>
                  <a:pt x="6049" y="266"/>
                </a:cubicBezTo>
                <a:lnTo>
                  <a:pt x="5255" y="1606"/>
                </a:lnTo>
                <a:cubicBezTo>
                  <a:pt x="5152" y="1777"/>
                  <a:pt x="4972" y="1874"/>
                  <a:pt x="4786" y="1874"/>
                </a:cubicBezTo>
                <a:cubicBezTo>
                  <a:pt x="4712" y="1874"/>
                  <a:pt x="4637" y="1859"/>
                  <a:pt x="4566" y="1826"/>
                </a:cubicBezTo>
                <a:lnTo>
                  <a:pt x="3130" y="1213"/>
                </a:lnTo>
                <a:cubicBezTo>
                  <a:pt x="3059" y="1183"/>
                  <a:pt x="2986" y="1169"/>
                  <a:pt x="2915" y="1169"/>
                </a:cubicBezTo>
                <a:cubicBezTo>
                  <a:pt x="2606" y="1169"/>
                  <a:pt x="2334" y="1434"/>
                  <a:pt x="2365" y="1768"/>
                </a:cubicBezTo>
                <a:lnTo>
                  <a:pt x="2508" y="3328"/>
                </a:lnTo>
                <a:cubicBezTo>
                  <a:pt x="2527" y="3606"/>
                  <a:pt x="2346" y="3855"/>
                  <a:pt x="2078" y="3912"/>
                </a:cubicBezTo>
                <a:lnTo>
                  <a:pt x="566" y="4257"/>
                </a:lnTo>
                <a:cubicBezTo>
                  <a:pt x="154" y="4343"/>
                  <a:pt x="1" y="4840"/>
                  <a:pt x="278" y="5156"/>
                </a:cubicBezTo>
                <a:lnTo>
                  <a:pt x="1302" y="6324"/>
                </a:lnTo>
                <a:cubicBezTo>
                  <a:pt x="1484" y="6534"/>
                  <a:pt x="1484" y="6841"/>
                  <a:pt x="1302" y="7051"/>
                </a:cubicBezTo>
                <a:lnTo>
                  <a:pt x="278" y="8219"/>
                </a:lnTo>
                <a:cubicBezTo>
                  <a:pt x="1" y="8535"/>
                  <a:pt x="154" y="9023"/>
                  <a:pt x="566" y="9118"/>
                </a:cubicBezTo>
                <a:lnTo>
                  <a:pt x="2078" y="9463"/>
                </a:lnTo>
                <a:cubicBezTo>
                  <a:pt x="2355" y="9520"/>
                  <a:pt x="2537" y="9779"/>
                  <a:pt x="2508" y="10047"/>
                </a:cubicBezTo>
                <a:lnTo>
                  <a:pt x="2365" y="11607"/>
                </a:lnTo>
                <a:cubicBezTo>
                  <a:pt x="2334" y="11941"/>
                  <a:pt x="2606" y="12206"/>
                  <a:pt x="2915" y="12206"/>
                </a:cubicBezTo>
                <a:cubicBezTo>
                  <a:pt x="2986" y="12206"/>
                  <a:pt x="3059" y="12192"/>
                  <a:pt x="3130" y="12162"/>
                </a:cubicBezTo>
                <a:lnTo>
                  <a:pt x="4566" y="11549"/>
                </a:lnTo>
                <a:cubicBezTo>
                  <a:pt x="4637" y="11520"/>
                  <a:pt x="4711" y="11507"/>
                  <a:pt x="4783" y="11507"/>
                </a:cubicBezTo>
                <a:cubicBezTo>
                  <a:pt x="4975" y="11507"/>
                  <a:pt x="5158" y="11603"/>
                  <a:pt x="5255" y="11769"/>
                </a:cubicBezTo>
                <a:lnTo>
                  <a:pt x="6049" y="13109"/>
                </a:lnTo>
                <a:cubicBezTo>
                  <a:pt x="6155" y="13286"/>
                  <a:pt x="6339" y="13375"/>
                  <a:pt x="6523" y="13375"/>
                </a:cubicBezTo>
                <a:cubicBezTo>
                  <a:pt x="6707" y="13375"/>
                  <a:pt x="6892" y="13286"/>
                  <a:pt x="6997" y="13109"/>
                </a:cubicBezTo>
                <a:lnTo>
                  <a:pt x="7791" y="11769"/>
                </a:lnTo>
                <a:cubicBezTo>
                  <a:pt x="7894" y="11598"/>
                  <a:pt x="8076" y="11505"/>
                  <a:pt x="8262" y="11505"/>
                </a:cubicBezTo>
                <a:cubicBezTo>
                  <a:pt x="8336" y="11505"/>
                  <a:pt x="8410" y="11519"/>
                  <a:pt x="8480" y="11549"/>
                </a:cubicBezTo>
                <a:lnTo>
                  <a:pt x="9916" y="12162"/>
                </a:lnTo>
                <a:cubicBezTo>
                  <a:pt x="9987" y="12192"/>
                  <a:pt x="10060" y="12206"/>
                  <a:pt x="10131" y="12206"/>
                </a:cubicBezTo>
                <a:cubicBezTo>
                  <a:pt x="10440" y="12206"/>
                  <a:pt x="10712" y="11941"/>
                  <a:pt x="10681" y="11607"/>
                </a:cubicBezTo>
                <a:lnTo>
                  <a:pt x="10547" y="10056"/>
                </a:lnTo>
                <a:cubicBezTo>
                  <a:pt x="10519" y="9779"/>
                  <a:pt x="10701" y="9520"/>
                  <a:pt x="10968" y="9463"/>
                </a:cubicBezTo>
                <a:lnTo>
                  <a:pt x="12490" y="9118"/>
                </a:lnTo>
                <a:cubicBezTo>
                  <a:pt x="12892" y="9023"/>
                  <a:pt x="13055" y="8535"/>
                  <a:pt x="12777" y="8219"/>
                </a:cubicBezTo>
                <a:lnTo>
                  <a:pt x="11753" y="7051"/>
                </a:lnTo>
                <a:cubicBezTo>
                  <a:pt x="11571" y="6841"/>
                  <a:pt x="11571" y="6534"/>
                  <a:pt x="11753" y="6324"/>
                </a:cubicBezTo>
                <a:lnTo>
                  <a:pt x="12777" y="5156"/>
                </a:lnTo>
                <a:cubicBezTo>
                  <a:pt x="13055" y="4840"/>
                  <a:pt x="12892" y="4343"/>
                  <a:pt x="12481" y="4257"/>
                </a:cubicBezTo>
                <a:lnTo>
                  <a:pt x="10968" y="3912"/>
                </a:lnTo>
                <a:cubicBezTo>
                  <a:pt x="10701" y="3845"/>
                  <a:pt x="10519" y="3596"/>
                  <a:pt x="10538" y="3319"/>
                </a:cubicBezTo>
                <a:lnTo>
                  <a:pt x="10681" y="1768"/>
                </a:lnTo>
                <a:cubicBezTo>
                  <a:pt x="10712" y="1429"/>
                  <a:pt x="10445" y="1164"/>
                  <a:pt x="10140" y="1164"/>
                </a:cubicBezTo>
                <a:cubicBezTo>
                  <a:pt x="10066" y="1164"/>
                  <a:pt x="9990" y="1180"/>
                  <a:pt x="9916" y="1213"/>
                </a:cubicBezTo>
                <a:lnTo>
                  <a:pt x="8480" y="1826"/>
                </a:lnTo>
                <a:cubicBezTo>
                  <a:pt x="8410" y="1854"/>
                  <a:pt x="8337" y="1868"/>
                  <a:pt x="8264" y="1868"/>
                </a:cubicBezTo>
                <a:cubicBezTo>
                  <a:pt x="8072" y="1868"/>
                  <a:pt x="7889" y="1770"/>
                  <a:pt x="7791" y="1596"/>
                </a:cubicBezTo>
                <a:lnTo>
                  <a:pt x="6997" y="266"/>
                </a:lnTo>
                <a:cubicBezTo>
                  <a:pt x="6892" y="89"/>
                  <a:pt x="6707" y="0"/>
                  <a:pt x="65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" sz="4000" kern="0">
                <a:solidFill>
                  <a:srgbClr val="434343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2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533072" y="2999835"/>
            <a:ext cx="599747" cy="614448"/>
          </a:xfrm>
          <a:custGeom>
            <a:avLst/>
            <a:gdLst/>
            <a:ahLst/>
            <a:cxnLst/>
            <a:rect l="l" t="t" r="r" b="b"/>
            <a:pathLst>
              <a:path w="13055" h="13375" extrusionOk="0">
                <a:moveTo>
                  <a:pt x="6523" y="0"/>
                </a:moveTo>
                <a:cubicBezTo>
                  <a:pt x="6339" y="0"/>
                  <a:pt x="6155" y="89"/>
                  <a:pt x="6049" y="266"/>
                </a:cubicBezTo>
                <a:lnTo>
                  <a:pt x="5255" y="1606"/>
                </a:lnTo>
                <a:cubicBezTo>
                  <a:pt x="5152" y="1777"/>
                  <a:pt x="4972" y="1874"/>
                  <a:pt x="4786" y="1874"/>
                </a:cubicBezTo>
                <a:cubicBezTo>
                  <a:pt x="4712" y="1874"/>
                  <a:pt x="4637" y="1859"/>
                  <a:pt x="4566" y="1826"/>
                </a:cubicBezTo>
                <a:lnTo>
                  <a:pt x="3130" y="1213"/>
                </a:lnTo>
                <a:cubicBezTo>
                  <a:pt x="3059" y="1183"/>
                  <a:pt x="2986" y="1169"/>
                  <a:pt x="2915" y="1169"/>
                </a:cubicBezTo>
                <a:cubicBezTo>
                  <a:pt x="2606" y="1169"/>
                  <a:pt x="2334" y="1434"/>
                  <a:pt x="2365" y="1768"/>
                </a:cubicBezTo>
                <a:lnTo>
                  <a:pt x="2508" y="3328"/>
                </a:lnTo>
                <a:cubicBezTo>
                  <a:pt x="2527" y="3606"/>
                  <a:pt x="2346" y="3855"/>
                  <a:pt x="2078" y="3912"/>
                </a:cubicBezTo>
                <a:lnTo>
                  <a:pt x="566" y="4257"/>
                </a:lnTo>
                <a:cubicBezTo>
                  <a:pt x="154" y="4343"/>
                  <a:pt x="1" y="4840"/>
                  <a:pt x="278" y="5156"/>
                </a:cubicBezTo>
                <a:lnTo>
                  <a:pt x="1302" y="6324"/>
                </a:lnTo>
                <a:cubicBezTo>
                  <a:pt x="1484" y="6534"/>
                  <a:pt x="1484" y="6841"/>
                  <a:pt x="1302" y="7051"/>
                </a:cubicBezTo>
                <a:lnTo>
                  <a:pt x="278" y="8219"/>
                </a:lnTo>
                <a:cubicBezTo>
                  <a:pt x="1" y="8535"/>
                  <a:pt x="154" y="9023"/>
                  <a:pt x="566" y="9118"/>
                </a:cubicBezTo>
                <a:lnTo>
                  <a:pt x="2078" y="9463"/>
                </a:lnTo>
                <a:cubicBezTo>
                  <a:pt x="2355" y="9520"/>
                  <a:pt x="2537" y="9779"/>
                  <a:pt x="2508" y="10047"/>
                </a:cubicBezTo>
                <a:lnTo>
                  <a:pt x="2365" y="11607"/>
                </a:lnTo>
                <a:cubicBezTo>
                  <a:pt x="2334" y="11941"/>
                  <a:pt x="2606" y="12206"/>
                  <a:pt x="2915" y="12206"/>
                </a:cubicBezTo>
                <a:cubicBezTo>
                  <a:pt x="2986" y="12206"/>
                  <a:pt x="3059" y="12192"/>
                  <a:pt x="3130" y="12162"/>
                </a:cubicBezTo>
                <a:lnTo>
                  <a:pt x="4566" y="11549"/>
                </a:lnTo>
                <a:cubicBezTo>
                  <a:pt x="4637" y="11520"/>
                  <a:pt x="4711" y="11507"/>
                  <a:pt x="4783" y="11507"/>
                </a:cubicBezTo>
                <a:cubicBezTo>
                  <a:pt x="4975" y="11507"/>
                  <a:pt x="5158" y="11603"/>
                  <a:pt x="5255" y="11769"/>
                </a:cubicBezTo>
                <a:lnTo>
                  <a:pt x="6049" y="13109"/>
                </a:lnTo>
                <a:cubicBezTo>
                  <a:pt x="6155" y="13286"/>
                  <a:pt x="6339" y="13375"/>
                  <a:pt x="6523" y="13375"/>
                </a:cubicBezTo>
                <a:cubicBezTo>
                  <a:pt x="6707" y="13375"/>
                  <a:pt x="6892" y="13286"/>
                  <a:pt x="6997" y="13109"/>
                </a:cubicBezTo>
                <a:lnTo>
                  <a:pt x="7791" y="11769"/>
                </a:lnTo>
                <a:cubicBezTo>
                  <a:pt x="7894" y="11598"/>
                  <a:pt x="8076" y="11505"/>
                  <a:pt x="8262" y="11505"/>
                </a:cubicBezTo>
                <a:cubicBezTo>
                  <a:pt x="8336" y="11505"/>
                  <a:pt x="8410" y="11519"/>
                  <a:pt x="8480" y="11549"/>
                </a:cubicBezTo>
                <a:lnTo>
                  <a:pt x="9916" y="12162"/>
                </a:lnTo>
                <a:cubicBezTo>
                  <a:pt x="9987" y="12192"/>
                  <a:pt x="10060" y="12206"/>
                  <a:pt x="10131" y="12206"/>
                </a:cubicBezTo>
                <a:cubicBezTo>
                  <a:pt x="10440" y="12206"/>
                  <a:pt x="10712" y="11941"/>
                  <a:pt x="10681" y="11607"/>
                </a:cubicBezTo>
                <a:lnTo>
                  <a:pt x="10547" y="10056"/>
                </a:lnTo>
                <a:cubicBezTo>
                  <a:pt x="10519" y="9779"/>
                  <a:pt x="10701" y="9520"/>
                  <a:pt x="10968" y="9463"/>
                </a:cubicBezTo>
                <a:lnTo>
                  <a:pt x="12490" y="9118"/>
                </a:lnTo>
                <a:cubicBezTo>
                  <a:pt x="12892" y="9023"/>
                  <a:pt x="13055" y="8535"/>
                  <a:pt x="12777" y="8219"/>
                </a:cubicBezTo>
                <a:lnTo>
                  <a:pt x="11753" y="7051"/>
                </a:lnTo>
                <a:cubicBezTo>
                  <a:pt x="11571" y="6841"/>
                  <a:pt x="11571" y="6534"/>
                  <a:pt x="11753" y="6324"/>
                </a:cubicBezTo>
                <a:lnTo>
                  <a:pt x="12777" y="5156"/>
                </a:lnTo>
                <a:cubicBezTo>
                  <a:pt x="13055" y="4840"/>
                  <a:pt x="12892" y="4343"/>
                  <a:pt x="12481" y="4257"/>
                </a:cubicBezTo>
                <a:lnTo>
                  <a:pt x="10968" y="3912"/>
                </a:lnTo>
                <a:cubicBezTo>
                  <a:pt x="10701" y="3845"/>
                  <a:pt x="10519" y="3596"/>
                  <a:pt x="10538" y="3319"/>
                </a:cubicBezTo>
                <a:lnTo>
                  <a:pt x="10681" y="1768"/>
                </a:lnTo>
                <a:cubicBezTo>
                  <a:pt x="10712" y="1429"/>
                  <a:pt x="10445" y="1164"/>
                  <a:pt x="10140" y="1164"/>
                </a:cubicBezTo>
                <a:cubicBezTo>
                  <a:pt x="10066" y="1164"/>
                  <a:pt x="9990" y="1180"/>
                  <a:pt x="9916" y="1213"/>
                </a:cubicBezTo>
                <a:lnTo>
                  <a:pt x="8480" y="1826"/>
                </a:lnTo>
                <a:cubicBezTo>
                  <a:pt x="8410" y="1854"/>
                  <a:pt x="8337" y="1868"/>
                  <a:pt x="8264" y="1868"/>
                </a:cubicBezTo>
                <a:cubicBezTo>
                  <a:pt x="8072" y="1868"/>
                  <a:pt x="7889" y="1770"/>
                  <a:pt x="7791" y="1596"/>
                </a:cubicBezTo>
                <a:lnTo>
                  <a:pt x="6997" y="266"/>
                </a:lnTo>
                <a:cubicBezTo>
                  <a:pt x="6892" y="89"/>
                  <a:pt x="6707" y="0"/>
                  <a:pt x="65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" sz="4000" kern="0">
                <a:solidFill>
                  <a:srgbClr val="434343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1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10047605" y="2999835"/>
            <a:ext cx="599747" cy="614448"/>
          </a:xfrm>
          <a:custGeom>
            <a:avLst/>
            <a:gdLst/>
            <a:ahLst/>
            <a:cxnLst/>
            <a:rect l="l" t="t" r="r" b="b"/>
            <a:pathLst>
              <a:path w="13055" h="13375" extrusionOk="0">
                <a:moveTo>
                  <a:pt x="6523" y="0"/>
                </a:moveTo>
                <a:cubicBezTo>
                  <a:pt x="6339" y="0"/>
                  <a:pt x="6155" y="89"/>
                  <a:pt x="6049" y="266"/>
                </a:cubicBezTo>
                <a:lnTo>
                  <a:pt x="5255" y="1606"/>
                </a:lnTo>
                <a:cubicBezTo>
                  <a:pt x="5152" y="1777"/>
                  <a:pt x="4972" y="1874"/>
                  <a:pt x="4786" y="1874"/>
                </a:cubicBezTo>
                <a:cubicBezTo>
                  <a:pt x="4712" y="1874"/>
                  <a:pt x="4637" y="1859"/>
                  <a:pt x="4566" y="1826"/>
                </a:cubicBezTo>
                <a:lnTo>
                  <a:pt x="3130" y="1213"/>
                </a:lnTo>
                <a:cubicBezTo>
                  <a:pt x="3059" y="1183"/>
                  <a:pt x="2986" y="1169"/>
                  <a:pt x="2915" y="1169"/>
                </a:cubicBezTo>
                <a:cubicBezTo>
                  <a:pt x="2606" y="1169"/>
                  <a:pt x="2334" y="1434"/>
                  <a:pt x="2365" y="1768"/>
                </a:cubicBezTo>
                <a:lnTo>
                  <a:pt x="2508" y="3328"/>
                </a:lnTo>
                <a:cubicBezTo>
                  <a:pt x="2527" y="3606"/>
                  <a:pt x="2346" y="3855"/>
                  <a:pt x="2078" y="3912"/>
                </a:cubicBezTo>
                <a:lnTo>
                  <a:pt x="566" y="4257"/>
                </a:lnTo>
                <a:cubicBezTo>
                  <a:pt x="154" y="4343"/>
                  <a:pt x="1" y="4840"/>
                  <a:pt x="278" y="5156"/>
                </a:cubicBezTo>
                <a:lnTo>
                  <a:pt x="1302" y="6324"/>
                </a:lnTo>
                <a:cubicBezTo>
                  <a:pt x="1484" y="6534"/>
                  <a:pt x="1484" y="6841"/>
                  <a:pt x="1302" y="7051"/>
                </a:cubicBezTo>
                <a:lnTo>
                  <a:pt x="278" y="8219"/>
                </a:lnTo>
                <a:cubicBezTo>
                  <a:pt x="1" y="8535"/>
                  <a:pt x="154" y="9023"/>
                  <a:pt x="566" y="9118"/>
                </a:cubicBezTo>
                <a:lnTo>
                  <a:pt x="2078" y="9463"/>
                </a:lnTo>
                <a:cubicBezTo>
                  <a:pt x="2355" y="9520"/>
                  <a:pt x="2537" y="9779"/>
                  <a:pt x="2508" y="10047"/>
                </a:cubicBezTo>
                <a:lnTo>
                  <a:pt x="2365" y="11607"/>
                </a:lnTo>
                <a:cubicBezTo>
                  <a:pt x="2334" y="11941"/>
                  <a:pt x="2606" y="12206"/>
                  <a:pt x="2915" y="12206"/>
                </a:cubicBezTo>
                <a:cubicBezTo>
                  <a:pt x="2986" y="12206"/>
                  <a:pt x="3059" y="12192"/>
                  <a:pt x="3130" y="12162"/>
                </a:cubicBezTo>
                <a:lnTo>
                  <a:pt x="4566" y="11549"/>
                </a:lnTo>
                <a:cubicBezTo>
                  <a:pt x="4637" y="11520"/>
                  <a:pt x="4711" y="11507"/>
                  <a:pt x="4783" y="11507"/>
                </a:cubicBezTo>
                <a:cubicBezTo>
                  <a:pt x="4975" y="11507"/>
                  <a:pt x="5158" y="11603"/>
                  <a:pt x="5255" y="11769"/>
                </a:cubicBezTo>
                <a:lnTo>
                  <a:pt x="6049" y="13109"/>
                </a:lnTo>
                <a:cubicBezTo>
                  <a:pt x="6155" y="13286"/>
                  <a:pt x="6339" y="13375"/>
                  <a:pt x="6523" y="13375"/>
                </a:cubicBezTo>
                <a:cubicBezTo>
                  <a:pt x="6707" y="13375"/>
                  <a:pt x="6892" y="13286"/>
                  <a:pt x="6997" y="13109"/>
                </a:cubicBezTo>
                <a:lnTo>
                  <a:pt x="7791" y="11769"/>
                </a:lnTo>
                <a:cubicBezTo>
                  <a:pt x="7894" y="11598"/>
                  <a:pt x="8076" y="11505"/>
                  <a:pt x="8262" y="11505"/>
                </a:cubicBezTo>
                <a:cubicBezTo>
                  <a:pt x="8336" y="11505"/>
                  <a:pt x="8410" y="11519"/>
                  <a:pt x="8480" y="11549"/>
                </a:cubicBezTo>
                <a:lnTo>
                  <a:pt x="9916" y="12162"/>
                </a:lnTo>
                <a:cubicBezTo>
                  <a:pt x="9987" y="12192"/>
                  <a:pt x="10060" y="12206"/>
                  <a:pt x="10131" y="12206"/>
                </a:cubicBezTo>
                <a:cubicBezTo>
                  <a:pt x="10440" y="12206"/>
                  <a:pt x="10712" y="11941"/>
                  <a:pt x="10681" y="11607"/>
                </a:cubicBezTo>
                <a:lnTo>
                  <a:pt x="10547" y="10056"/>
                </a:lnTo>
                <a:cubicBezTo>
                  <a:pt x="10519" y="9779"/>
                  <a:pt x="10701" y="9520"/>
                  <a:pt x="10968" y="9463"/>
                </a:cubicBezTo>
                <a:lnTo>
                  <a:pt x="12490" y="9118"/>
                </a:lnTo>
                <a:cubicBezTo>
                  <a:pt x="12892" y="9023"/>
                  <a:pt x="13055" y="8535"/>
                  <a:pt x="12777" y="8219"/>
                </a:cubicBezTo>
                <a:lnTo>
                  <a:pt x="11753" y="7051"/>
                </a:lnTo>
                <a:cubicBezTo>
                  <a:pt x="11571" y="6841"/>
                  <a:pt x="11571" y="6534"/>
                  <a:pt x="11753" y="6324"/>
                </a:cubicBezTo>
                <a:lnTo>
                  <a:pt x="12777" y="5156"/>
                </a:lnTo>
                <a:cubicBezTo>
                  <a:pt x="13055" y="4840"/>
                  <a:pt x="12892" y="4343"/>
                  <a:pt x="12481" y="4257"/>
                </a:cubicBezTo>
                <a:lnTo>
                  <a:pt x="10968" y="3912"/>
                </a:lnTo>
                <a:cubicBezTo>
                  <a:pt x="10701" y="3845"/>
                  <a:pt x="10519" y="3596"/>
                  <a:pt x="10538" y="3319"/>
                </a:cubicBezTo>
                <a:lnTo>
                  <a:pt x="10681" y="1768"/>
                </a:lnTo>
                <a:cubicBezTo>
                  <a:pt x="10712" y="1429"/>
                  <a:pt x="10445" y="1164"/>
                  <a:pt x="10140" y="1164"/>
                </a:cubicBezTo>
                <a:cubicBezTo>
                  <a:pt x="10066" y="1164"/>
                  <a:pt x="9990" y="1180"/>
                  <a:pt x="9916" y="1213"/>
                </a:cubicBezTo>
                <a:lnTo>
                  <a:pt x="8480" y="1826"/>
                </a:lnTo>
                <a:cubicBezTo>
                  <a:pt x="8410" y="1854"/>
                  <a:pt x="8337" y="1868"/>
                  <a:pt x="8264" y="1868"/>
                </a:cubicBezTo>
                <a:cubicBezTo>
                  <a:pt x="8072" y="1868"/>
                  <a:pt x="7889" y="1770"/>
                  <a:pt x="7791" y="1596"/>
                </a:cubicBezTo>
                <a:lnTo>
                  <a:pt x="6997" y="266"/>
                </a:lnTo>
                <a:cubicBezTo>
                  <a:pt x="6892" y="89"/>
                  <a:pt x="6707" y="0"/>
                  <a:pt x="65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en" sz="4000" kern="0">
                <a:solidFill>
                  <a:srgbClr val="434343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3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E383C6-EF1C-A110-1B73-DB6125BF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4" y="214654"/>
            <a:ext cx="2140415" cy="3340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4700BB-1176-5E84-DE73-00C782BF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5164"/>
            <a:ext cx="12192000" cy="2896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61EBD-EF77-9281-9304-F5352D54823D}"/>
              </a:ext>
            </a:extLst>
          </p:cNvPr>
          <p:cNvSpPr txBox="1"/>
          <p:nvPr/>
        </p:nvSpPr>
        <p:spPr>
          <a:xfrm>
            <a:off x="4337539" y="730664"/>
            <a:ext cx="5169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extinct customer</a:t>
            </a:r>
          </a:p>
          <a:p>
            <a:endParaRPr lang="en-US" altLang="ko-KR" dirty="0"/>
          </a:p>
          <a:p>
            <a:r>
              <a:rPr lang="en-US" altLang="ko-KR" dirty="0"/>
              <a:t>Customer</a:t>
            </a:r>
          </a:p>
          <a:p>
            <a:endParaRPr lang="en-US" altLang="ko-KR" dirty="0"/>
          </a:p>
          <a:p>
            <a:r>
              <a:rPr lang="en-US" altLang="ko-KR" dirty="0" err="1"/>
              <a:t>Vip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Vvip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143DF1D-3E36-E277-76B1-44F27F11F3B6}"/>
              </a:ext>
            </a:extLst>
          </p:cNvPr>
          <p:cNvSpPr/>
          <p:nvPr/>
        </p:nvSpPr>
        <p:spPr>
          <a:xfrm>
            <a:off x="2690446" y="1652954"/>
            <a:ext cx="1207477" cy="257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4F716-F073-A3B7-2121-0A048C73641C}"/>
              </a:ext>
            </a:extLst>
          </p:cNvPr>
          <p:cNvSpPr txBox="1"/>
          <p:nvPr/>
        </p:nvSpPr>
        <p:spPr>
          <a:xfrm>
            <a:off x="6758354" y="858578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가입된 사용자는 약 </a:t>
            </a:r>
            <a:r>
              <a:rPr lang="en-US" altLang="ko-KR" dirty="0"/>
              <a:t>10</a:t>
            </a:r>
            <a:r>
              <a:rPr lang="ko-KR" altLang="en-US" dirty="0"/>
              <a:t>만명 </a:t>
            </a:r>
            <a:r>
              <a:rPr lang="en-US" altLang="ko-KR" dirty="0"/>
              <a:t>but 5</a:t>
            </a:r>
            <a:r>
              <a:rPr lang="ko-KR" altLang="en-US" dirty="0"/>
              <a:t>만명은 거래내역이 없는 비활성화 </a:t>
            </a:r>
            <a:r>
              <a:rPr lang="ko-KR" altLang="en-US" dirty="0" err="1"/>
              <a:t>고객이여서</a:t>
            </a:r>
            <a:r>
              <a:rPr lang="ko-KR" altLang="en-US" dirty="0"/>
              <a:t> 세분화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비회원과 비슷한 케이스여서 </a:t>
            </a:r>
            <a:r>
              <a:rPr lang="en-US" altLang="ko-KR" dirty="0"/>
              <a:t>CB</a:t>
            </a:r>
            <a:r>
              <a:rPr lang="ko-KR" altLang="en-US" dirty="0"/>
              <a:t>기반 추천</a:t>
            </a:r>
          </a:p>
        </p:txBody>
      </p:sp>
    </p:spTree>
    <p:extLst>
      <p:ext uri="{BB962C8B-B14F-4D97-AF65-F5344CB8AC3E}">
        <p14:creationId xmlns:p14="http://schemas.microsoft.com/office/powerpoint/2010/main" val="41592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8"/>
          <p:cNvSpPr/>
          <p:nvPr/>
        </p:nvSpPr>
        <p:spPr>
          <a:xfrm>
            <a:off x="-203200" y="851100"/>
            <a:ext cx="12192000" cy="102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5" name="Google Shape;1615;p58"/>
          <p:cNvSpPr txBox="1">
            <a:spLocks noGrp="1"/>
          </p:cNvSpPr>
          <p:nvPr>
            <p:ph type="title" idx="4294967295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Presentation Resources</a:t>
            </a:r>
            <a:endParaRPr/>
          </a:p>
        </p:txBody>
      </p:sp>
      <p:sp>
        <p:nvSpPr>
          <p:cNvPr id="1616" name="Google Shape;1616;p58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Extinct customer</a:t>
            </a:r>
            <a:r>
              <a:rPr lang="ko-KR" altLang="en-US" b="1" dirty="0">
                <a:solidFill>
                  <a:schemeClr val="bg1"/>
                </a:solidFill>
              </a:rPr>
              <a:t>와 </a:t>
            </a:r>
            <a:r>
              <a:rPr lang="en-US" altLang="ko-KR" b="1" dirty="0">
                <a:solidFill>
                  <a:schemeClr val="bg1"/>
                </a:solidFill>
              </a:rPr>
              <a:t>customer</a:t>
            </a:r>
            <a:endParaRPr dirty="0"/>
          </a:p>
        </p:txBody>
      </p:sp>
      <p:sp>
        <p:nvSpPr>
          <p:cNvPr id="1617" name="Google Shape;1617;p58"/>
          <p:cNvSpPr/>
          <p:nvPr/>
        </p:nvSpPr>
        <p:spPr>
          <a:xfrm>
            <a:off x="972815" y="393690"/>
            <a:ext cx="507531" cy="771295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A5FB7-36D9-CDFB-DA36-30E4DB97C129}"/>
              </a:ext>
            </a:extLst>
          </p:cNvPr>
          <p:cNvSpPr txBox="1"/>
          <p:nvPr/>
        </p:nvSpPr>
        <p:spPr>
          <a:xfrm>
            <a:off x="4874149" y="2093472"/>
            <a:ext cx="736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거래데이터를 보면 </a:t>
            </a:r>
            <a:r>
              <a:rPr lang="en-US" altLang="ko-KR" dirty="0" err="1"/>
              <a:t>vip</a:t>
            </a:r>
            <a:r>
              <a:rPr lang="ko-KR" altLang="en-US" dirty="0"/>
              <a:t>와 </a:t>
            </a:r>
            <a:r>
              <a:rPr lang="en-US" altLang="ko-KR" dirty="0" err="1"/>
              <a:t>vvip</a:t>
            </a:r>
            <a:r>
              <a:rPr lang="ko-KR" altLang="en-US" dirty="0"/>
              <a:t>의 데이터가 대부분이다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extinct</a:t>
            </a:r>
            <a:r>
              <a:rPr lang="ko-KR" altLang="en-US" dirty="0"/>
              <a:t> </a:t>
            </a:r>
            <a:r>
              <a:rPr lang="en-US" altLang="ko-KR" dirty="0" err="1"/>
              <a:t>custome</a:t>
            </a:r>
            <a:r>
              <a:rPr lang="ko-KR" altLang="en-US" dirty="0"/>
              <a:t>과 </a:t>
            </a:r>
            <a:r>
              <a:rPr lang="en-US" altLang="ko-KR" dirty="0"/>
              <a:t>customer</a:t>
            </a:r>
            <a:r>
              <a:rPr lang="ko-KR" altLang="en-US" dirty="0"/>
              <a:t>는 데이터가 적어서 </a:t>
            </a:r>
            <a:r>
              <a:rPr lang="en-US" altLang="ko-KR" dirty="0" err="1"/>
              <a:t>nlp</a:t>
            </a:r>
            <a:r>
              <a:rPr lang="ko-KR" altLang="en-US" dirty="0"/>
              <a:t>를 이용한 상품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11C3A-C14D-C471-F918-DA55C0EC1971}"/>
              </a:ext>
            </a:extLst>
          </p:cNvPr>
          <p:cNvSpPr txBox="1"/>
          <p:nvPr/>
        </p:nvSpPr>
        <p:spPr>
          <a:xfrm>
            <a:off x="4869908" y="3539742"/>
            <a:ext cx="694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사용자에게는 최근 구매한 상품을 검색하여서 자연어 처리를 이용해서 해당 상품과 비슷한 상품명을 분석하여서 상품을 추천함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A774F8-8538-14AD-5727-619B672F8A6E}"/>
              </a:ext>
            </a:extLst>
          </p:cNvPr>
          <p:cNvCxnSpPr>
            <a:cxnSpLocks/>
          </p:cNvCxnSpPr>
          <p:nvPr/>
        </p:nvCxnSpPr>
        <p:spPr>
          <a:xfrm>
            <a:off x="8239817" y="2808319"/>
            <a:ext cx="0" cy="62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4647B2-D3CB-45DA-940C-C61838F2E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7" y="1939864"/>
            <a:ext cx="4800382" cy="38460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6ED24B-B884-FF8A-C17F-AF0B5634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7" y="262615"/>
            <a:ext cx="5670648" cy="6039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9FDA1F-5EEB-F042-EDF5-C4054773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49" y="262615"/>
            <a:ext cx="3874543" cy="61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2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6"/>
          <p:cNvSpPr/>
          <p:nvPr/>
        </p:nvSpPr>
        <p:spPr>
          <a:xfrm>
            <a:off x="-203200" y="851100"/>
            <a:ext cx="12192000" cy="102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46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</a:rPr>
              <a:t>평가지표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46" name="Google Shape;646;p46"/>
          <p:cNvSpPr txBox="1">
            <a:spLocks noGrp="1"/>
          </p:cNvSpPr>
          <p:nvPr>
            <p:ph type="title" idx="4294967295"/>
          </p:nvPr>
        </p:nvSpPr>
        <p:spPr>
          <a:xfrm>
            <a:off x="5361231" y="2639600"/>
            <a:ext cx="4447200" cy="641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-US" sz="2667" dirty="0" err="1"/>
              <a:t>Precision@k</a:t>
            </a:r>
            <a:r>
              <a:rPr lang="en-US" sz="2667" dirty="0"/>
              <a:t>, </a:t>
            </a:r>
            <a:r>
              <a:rPr lang="en-US" sz="2667" dirty="0" err="1"/>
              <a:t>Recall@k</a:t>
            </a:r>
            <a:endParaRPr sz="2667" dirty="0"/>
          </a:p>
        </p:txBody>
      </p:sp>
      <p:sp>
        <p:nvSpPr>
          <p:cNvPr id="648" name="Google Shape;648;p46"/>
          <p:cNvSpPr/>
          <p:nvPr/>
        </p:nvSpPr>
        <p:spPr>
          <a:xfrm>
            <a:off x="972815" y="393690"/>
            <a:ext cx="507531" cy="771295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46"/>
          <p:cNvSpPr txBox="1">
            <a:spLocks noGrp="1"/>
          </p:cNvSpPr>
          <p:nvPr>
            <p:ph type="title" idx="4294967295"/>
          </p:nvPr>
        </p:nvSpPr>
        <p:spPr>
          <a:xfrm>
            <a:off x="971567" y="2639600"/>
            <a:ext cx="2114400" cy="641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-US" sz="2667" dirty="0"/>
              <a:t>Baseline</a:t>
            </a:r>
            <a:endParaRPr sz="2667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E9CFD-02AB-8B23-8E1E-D2FB6AE2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6" y="3512704"/>
            <a:ext cx="4598882" cy="2794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32249-75C6-D83C-55DF-1C232EEB3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127" y="3429000"/>
            <a:ext cx="5263411" cy="3131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50863-F720-2103-71CC-F31E208B485D}"/>
              </a:ext>
            </a:extLst>
          </p:cNvPr>
          <p:cNvSpPr txBox="1"/>
          <p:nvPr/>
        </p:nvSpPr>
        <p:spPr>
          <a:xfrm>
            <a:off x="5309089" y="1971465"/>
            <a:ext cx="6257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precision@k</a:t>
            </a:r>
            <a:r>
              <a:rPr lang="en-US" altLang="ko-KR" sz="1800" dirty="0"/>
              <a:t> </a:t>
            </a:r>
            <a:r>
              <a:rPr lang="ko-KR" altLang="en-US" sz="1800" dirty="0"/>
              <a:t>값이 </a:t>
            </a:r>
            <a:r>
              <a:rPr lang="en-US" altLang="ko-KR" sz="1800" dirty="0"/>
              <a:t>0.2</a:t>
            </a:r>
            <a:r>
              <a:rPr lang="ko-KR" altLang="en-US" sz="1800" dirty="0"/>
              <a:t>인</a:t>
            </a:r>
            <a:r>
              <a:rPr lang="en-US" altLang="ko-KR" sz="1800" dirty="0"/>
              <a:t> </a:t>
            </a:r>
            <a:r>
              <a:rPr lang="ko-KR" altLang="en-US" sz="1800" dirty="0"/>
              <a:t>반면 </a:t>
            </a:r>
            <a:r>
              <a:rPr lang="en-US" altLang="ko-KR" sz="1800" dirty="0" err="1"/>
              <a:t>recall@k</a:t>
            </a:r>
            <a:r>
              <a:rPr lang="ko-KR" altLang="en-US" sz="1800" dirty="0"/>
              <a:t>는 거의 </a:t>
            </a:r>
            <a:r>
              <a:rPr lang="en-US" altLang="ko-KR" sz="1800" dirty="0"/>
              <a:t>0</a:t>
            </a:r>
            <a:r>
              <a:rPr lang="ko-KR" altLang="en-US" sz="1800" dirty="0"/>
              <a:t>에 수렴해서 해당 모델을 개선할  필요가 있다</a:t>
            </a:r>
            <a:r>
              <a:rPr lang="en-US" altLang="ko-KR" sz="18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6"/>
          <p:cNvSpPr/>
          <p:nvPr/>
        </p:nvSpPr>
        <p:spPr>
          <a:xfrm>
            <a:off x="-203200" y="851100"/>
            <a:ext cx="12192000" cy="1028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3" name="Google Shape;1193;p56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VIP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VVIP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210" name="Google Shape;1210;p56"/>
          <p:cNvSpPr/>
          <p:nvPr/>
        </p:nvSpPr>
        <p:spPr>
          <a:xfrm>
            <a:off x="972815" y="393690"/>
            <a:ext cx="507531" cy="771295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3" name="Google Shape;1223;p56"/>
          <p:cNvSpPr/>
          <p:nvPr/>
        </p:nvSpPr>
        <p:spPr>
          <a:xfrm>
            <a:off x="2113237" y="10195116"/>
            <a:ext cx="41" cy="2025"/>
          </a:xfrm>
          <a:custGeom>
            <a:avLst/>
            <a:gdLst/>
            <a:ahLst/>
            <a:cxnLst/>
            <a:rect l="l" t="t" r="r" b="b"/>
            <a:pathLst>
              <a:path w="1" h="49" extrusionOk="0">
                <a:moveTo>
                  <a:pt x="1" y="1"/>
                </a:moveTo>
                <a:lnTo>
                  <a:pt x="1" y="48"/>
                </a:lnTo>
                <a:lnTo>
                  <a:pt x="1" y="48"/>
                </a:lnTo>
                <a:close/>
              </a:path>
            </a:pathLst>
          </a:custGeom>
          <a:solidFill>
            <a:srgbClr val="6AC0E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D0565-BDDD-E0EA-6710-5EA4F037C0C2}"/>
              </a:ext>
            </a:extLst>
          </p:cNvPr>
          <p:cNvSpPr txBox="1"/>
          <p:nvPr/>
        </p:nvSpPr>
        <p:spPr>
          <a:xfrm>
            <a:off x="275492" y="215704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거래내역이 많은 사용자에게는 </a:t>
            </a:r>
            <a:r>
              <a:rPr lang="en-US" altLang="ko-KR" dirty="0"/>
              <a:t>implicit</a:t>
            </a:r>
            <a:r>
              <a:rPr lang="ko-KR" altLang="en-US" dirty="0"/>
              <a:t> 라이브러리를 이용해서 모델을 추천함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EA90-E89A-221A-9FB6-DD3AD54C1663}"/>
              </a:ext>
            </a:extLst>
          </p:cNvPr>
          <p:cNvSpPr txBox="1"/>
          <p:nvPr/>
        </p:nvSpPr>
        <p:spPr>
          <a:xfrm>
            <a:off x="216877" y="3830268"/>
            <a:ext cx="7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상품을 입력하면 거기에 기반하여 사용자가 속한 그룹내에서 </a:t>
            </a:r>
            <a:r>
              <a:rPr lang="en-US" altLang="ko-KR" dirty="0" err="1"/>
              <a:t>User_product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를 만들어서 모델에 학습시키고 추천하는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435CA-9D0C-B888-77F2-5BBFD4D1AACD}"/>
              </a:ext>
            </a:extLst>
          </p:cNvPr>
          <p:cNvSpPr txBox="1"/>
          <p:nvPr/>
        </p:nvSpPr>
        <p:spPr>
          <a:xfrm>
            <a:off x="216877" y="3016943"/>
            <a:ext cx="690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</a:t>
            </a:r>
            <a:r>
              <a:rPr lang="en-US" altLang="ko-KR" dirty="0" err="1"/>
              <a:t>als</a:t>
            </a:r>
            <a:r>
              <a:rPr lang="en-US" altLang="ko-KR" dirty="0"/>
              <a:t> </a:t>
            </a:r>
            <a:r>
              <a:rPr lang="ko-KR" altLang="en-US" dirty="0"/>
              <a:t>방법을 사용해서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Matrix Factorization</a:t>
            </a:r>
            <a:r>
              <a:rPr lang="ko-KR" altLang="en-US" b="1" dirty="0">
                <a:solidFill>
                  <a:srgbClr val="333333"/>
                </a:solidFill>
                <a:latin typeface="Apple SD Gothic Neo"/>
              </a:rPr>
              <a:t>의 손실함수를 최소화 하도록 고안함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78707-4A62-85EC-7CF3-3604411B64B4}"/>
              </a:ext>
            </a:extLst>
          </p:cNvPr>
          <p:cNvSpPr txBox="1"/>
          <p:nvPr/>
        </p:nvSpPr>
        <p:spPr>
          <a:xfrm>
            <a:off x="237412" y="4643594"/>
            <a:ext cx="6863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USER_PRODUCT</a:t>
            </a:r>
            <a:r>
              <a:rPr lang="ko-KR" altLang="en-US" dirty="0"/>
              <a:t> 행렬은 </a:t>
            </a:r>
            <a:r>
              <a:rPr lang="en-US" altLang="ko-KR" dirty="0"/>
              <a:t>implicit</a:t>
            </a:r>
            <a:r>
              <a:rPr lang="ko-KR" altLang="en-US" dirty="0"/>
              <a:t>의 데이터 특성을 고려하여 거래데이터의 </a:t>
            </a:r>
            <a:r>
              <a:rPr lang="en-US" altLang="ko-KR" dirty="0"/>
              <a:t>quantity</a:t>
            </a:r>
            <a:r>
              <a:rPr lang="ko-KR" altLang="en-US" dirty="0"/>
              <a:t>와 </a:t>
            </a:r>
            <a:r>
              <a:rPr lang="en-US" altLang="ko-KR" dirty="0"/>
              <a:t>click</a:t>
            </a:r>
            <a:r>
              <a:rPr lang="ko-KR" altLang="en-US" dirty="0"/>
              <a:t>데이터의 클릭 수를 종합해서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상품을 입력하면 그 상품 거래내역이 있는 고객으로만 매트릭스를 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 매트릭스를 희소행렬로 바꾼 뒤 </a:t>
            </a:r>
            <a:r>
              <a:rPr lang="en-US" altLang="ko-KR" dirty="0"/>
              <a:t>ALS </a:t>
            </a:r>
            <a:r>
              <a:rPr lang="ko-KR" altLang="en-US" dirty="0"/>
              <a:t>모델을 </a:t>
            </a:r>
            <a:r>
              <a:rPr lang="en-US" altLang="ko-KR" dirty="0"/>
              <a:t>fit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7B666-46BA-46B3-FD57-ED5AE5DA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" y="212568"/>
            <a:ext cx="4665843" cy="6106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F4E2C2-CD1D-9D38-E980-1AFE1FE9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02" y="1095427"/>
            <a:ext cx="6453584" cy="51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FDAB60-9463-83A9-2AAC-CC00BDAD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5" y="3224756"/>
            <a:ext cx="11142785" cy="3181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DA0F60-D21A-1ED1-6922-83D6A8CF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6" y="198372"/>
            <a:ext cx="6351400" cy="27513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226C38-EDCC-87AB-12BD-69F013303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410" y="2244779"/>
            <a:ext cx="4582164" cy="704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97CA5-0D5E-8427-F33C-4CD8FA0771AC}"/>
              </a:ext>
            </a:extLst>
          </p:cNvPr>
          <p:cNvSpPr txBox="1"/>
          <p:nvPr/>
        </p:nvSpPr>
        <p:spPr>
          <a:xfrm>
            <a:off x="6899031" y="691198"/>
            <a:ext cx="3921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하이퍼</a:t>
            </a:r>
            <a:r>
              <a:rPr lang="ko-KR" altLang="en-US" sz="2800" b="1" dirty="0"/>
              <a:t> 파라미터 튜닝 및 추천시스템 예시</a:t>
            </a:r>
          </a:p>
        </p:txBody>
      </p:sp>
    </p:spTree>
    <p:extLst>
      <p:ext uri="{BB962C8B-B14F-4D97-AF65-F5344CB8AC3E}">
        <p14:creationId xmlns:p14="http://schemas.microsoft.com/office/powerpoint/2010/main" val="38486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 idx="9"/>
          </p:nvPr>
        </p:nvSpPr>
        <p:spPr>
          <a:xfrm>
            <a:off x="0" y="-7982"/>
            <a:ext cx="12192000" cy="23312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r>
              <a:rPr lang="ko-KR" altLang="en-US" sz="7200" dirty="0"/>
              <a:t>목차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1676284" y="2857882"/>
            <a:ext cx="32008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192" name="Google Shape;192;p35"/>
          <p:cNvSpPr txBox="1">
            <a:spLocks noGrp="1"/>
          </p:cNvSpPr>
          <p:nvPr>
            <p:ph type="subTitle" idx="1"/>
          </p:nvPr>
        </p:nvSpPr>
        <p:spPr>
          <a:xfrm>
            <a:off x="1666434" y="3284461"/>
            <a:ext cx="3200800" cy="50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Topic of the section</a:t>
            </a:r>
            <a:endParaRPr dirty="0"/>
          </a:p>
        </p:txBody>
      </p:sp>
      <p:grpSp>
        <p:nvGrpSpPr>
          <p:cNvPr id="208" name="Google Shape;208;p35"/>
          <p:cNvGrpSpPr/>
          <p:nvPr/>
        </p:nvGrpSpPr>
        <p:grpSpPr>
          <a:xfrm>
            <a:off x="8869800" y="0"/>
            <a:ext cx="2349400" cy="1701600"/>
            <a:chOff x="6652350" y="0"/>
            <a:chExt cx="1762050" cy="1276200"/>
          </a:xfrm>
        </p:grpSpPr>
        <p:sp>
          <p:nvSpPr>
            <p:cNvPr id="209" name="Google Shape;209;p35"/>
            <p:cNvSpPr/>
            <p:nvPr/>
          </p:nvSpPr>
          <p:spPr>
            <a:xfrm rot="5400000">
              <a:off x="6895275" y="414300"/>
              <a:ext cx="1276200" cy="447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 rot="5400000">
              <a:off x="7552500" y="414300"/>
              <a:ext cx="1276200" cy="4476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 rot="5400000">
              <a:off x="6238050" y="414300"/>
              <a:ext cx="1276200" cy="4476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02ECA1-27D0-435C-7D16-9F98E45650BA}"/>
              </a:ext>
            </a:extLst>
          </p:cNvPr>
          <p:cNvGrpSpPr/>
          <p:nvPr/>
        </p:nvGrpSpPr>
        <p:grpSpPr>
          <a:xfrm>
            <a:off x="419913" y="2686158"/>
            <a:ext cx="1275427" cy="1031545"/>
            <a:chOff x="1456657" y="3076865"/>
            <a:chExt cx="1275427" cy="1031545"/>
          </a:xfrm>
        </p:grpSpPr>
        <p:grpSp>
          <p:nvGrpSpPr>
            <p:cNvPr id="202" name="Google Shape;202;p35"/>
            <p:cNvGrpSpPr/>
            <p:nvPr/>
          </p:nvGrpSpPr>
          <p:grpSpPr>
            <a:xfrm>
              <a:off x="1456657" y="3076865"/>
              <a:ext cx="1275427" cy="1031545"/>
              <a:chOff x="-1573303" y="2600801"/>
              <a:chExt cx="635426" cy="513888"/>
            </a:xfrm>
          </p:grpSpPr>
          <p:sp>
            <p:nvSpPr>
              <p:cNvPr id="203" name="Google Shape;203;p35"/>
              <p:cNvSpPr/>
              <p:nvPr/>
            </p:nvSpPr>
            <p:spPr>
              <a:xfrm>
                <a:off x="-1383923" y="2640931"/>
                <a:ext cx="405913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6979" h="3573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167"/>
                    </a:cubicBezTo>
                    <a:lnTo>
                      <a:pt x="1" y="3382"/>
                    </a:lnTo>
                    <a:cubicBezTo>
                      <a:pt x="1" y="3478"/>
                      <a:pt x="96" y="3573"/>
                      <a:pt x="191" y="3573"/>
                    </a:cubicBezTo>
                    <a:lnTo>
                      <a:pt x="6788" y="3573"/>
                    </a:lnTo>
                    <a:cubicBezTo>
                      <a:pt x="6883" y="3573"/>
                      <a:pt x="6978" y="3478"/>
                      <a:pt x="6978" y="3382"/>
                    </a:cubicBezTo>
                    <a:lnTo>
                      <a:pt x="6978" y="167"/>
                    </a:lnTo>
                    <a:cubicBezTo>
                      <a:pt x="6978" y="72"/>
                      <a:pt x="6883" y="1"/>
                      <a:pt x="6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>
                <a:off x="-1382527" y="2670011"/>
                <a:ext cx="403121" cy="206463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3550" extrusionOk="0">
                    <a:moveTo>
                      <a:pt x="0" y="1"/>
                    </a:moveTo>
                    <a:lnTo>
                      <a:pt x="0" y="3549"/>
                    </a:lnTo>
                    <a:lnTo>
                      <a:pt x="6931" y="354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5"/>
              <p:cNvSpPr/>
              <p:nvPr/>
            </p:nvSpPr>
            <p:spPr>
              <a:xfrm>
                <a:off x="-1572310" y="2600801"/>
                <a:ext cx="63443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8836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96" y="8835"/>
                      <a:pt x="191" y="8835"/>
                    </a:cubicBezTo>
                    <a:lnTo>
                      <a:pt x="10717" y="8835"/>
                    </a:lnTo>
                    <a:cubicBezTo>
                      <a:pt x="10813" y="8835"/>
                      <a:pt x="10908" y="8764"/>
                      <a:pt x="10908" y="8669"/>
                    </a:cubicBezTo>
                    <a:lnTo>
                      <a:pt x="10908" y="1881"/>
                    </a:lnTo>
                    <a:cubicBezTo>
                      <a:pt x="10908" y="1786"/>
                      <a:pt x="10813" y="1691"/>
                      <a:pt x="10717" y="1691"/>
                    </a:cubicBezTo>
                    <a:lnTo>
                      <a:pt x="3573" y="1691"/>
                    </a:lnTo>
                    <a:lnTo>
                      <a:pt x="3573" y="167"/>
                    </a:lnTo>
                    <a:cubicBezTo>
                      <a:pt x="3573" y="95"/>
                      <a:pt x="3502" y="0"/>
                      <a:pt x="34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5"/>
              <p:cNvSpPr/>
              <p:nvPr/>
            </p:nvSpPr>
            <p:spPr>
              <a:xfrm>
                <a:off x="-1573303" y="2600801"/>
                <a:ext cx="3885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836" extrusionOk="0">
                    <a:moveTo>
                      <a:pt x="167" y="0"/>
                    </a:moveTo>
                    <a:cubicBezTo>
                      <a:pt x="72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72" y="8835"/>
                      <a:pt x="167" y="8835"/>
                    </a:cubicBezTo>
                    <a:lnTo>
                      <a:pt x="667" y="8835"/>
                    </a:lnTo>
                    <a:cubicBezTo>
                      <a:pt x="548" y="8835"/>
                      <a:pt x="501" y="8764"/>
                      <a:pt x="501" y="8669"/>
                    </a:cubicBezTo>
                    <a:lnTo>
                      <a:pt x="501" y="167"/>
                    </a:lnTo>
                    <a:cubicBezTo>
                      <a:pt x="501" y="95"/>
                      <a:pt x="596" y="0"/>
                      <a:pt x="6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585C95-B16D-30F8-5279-B0FC2C7945E4}"/>
                </a:ext>
              </a:extLst>
            </p:cNvPr>
            <p:cNvSpPr txBox="1"/>
            <p:nvPr/>
          </p:nvSpPr>
          <p:spPr>
            <a:xfrm>
              <a:off x="1807404" y="3360887"/>
              <a:ext cx="6220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3200" dirty="0">
                  <a:solidFill>
                    <a:schemeClr val="bg1"/>
                  </a:solidFill>
                  <a:latin typeface="Chelsea Market"/>
                </a:rPr>
                <a:t>01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6E308D-1AA6-A5D9-A502-DB379AB8B3E4}"/>
              </a:ext>
            </a:extLst>
          </p:cNvPr>
          <p:cNvGrpSpPr/>
          <p:nvPr/>
        </p:nvGrpSpPr>
        <p:grpSpPr>
          <a:xfrm>
            <a:off x="4279647" y="2868211"/>
            <a:ext cx="1275427" cy="1031545"/>
            <a:chOff x="1456657" y="3076865"/>
            <a:chExt cx="1275427" cy="1031545"/>
          </a:xfrm>
        </p:grpSpPr>
        <p:grpSp>
          <p:nvGrpSpPr>
            <p:cNvPr id="8" name="Google Shape;202;p35">
              <a:extLst>
                <a:ext uri="{FF2B5EF4-FFF2-40B4-BE49-F238E27FC236}">
                  <a16:creationId xmlns:a16="http://schemas.microsoft.com/office/drawing/2014/main" id="{270035FF-03EA-4C3F-C86E-8BF6E9011853}"/>
                </a:ext>
              </a:extLst>
            </p:cNvPr>
            <p:cNvGrpSpPr/>
            <p:nvPr/>
          </p:nvGrpSpPr>
          <p:grpSpPr>
            <a:xfrm>
              <a:off x="1456657" y="3076865"/>
              <a:ext cx="1275427" cy="1031545"/>
              <a:chOff x="-1573303" y="2600801"/>
              <a:chExt cx="635426" cy="513888"/>
            </a:xfrm>
          </p:grpSpPr>
          <p:sp>
            <p:nvSpPr>
              <p:cNvPr id="10" name="Google Shape;203;p35">
                <a:extLst>
                  <a:ext uri="{FF2B5EF4-FFF2-40B4-BE49-F238E27FC236}">
                    <a16:creationId xmlns:a16="http://schemas.microsoft.com/office/drawing/2014/main" id="{0FFC0A0E-B1A8-B51A-09F8-17B45740AF72}"/>
                  </a:ext>
                </a:extLst>
              </p:cNvPr>
              <p:cNvSpPr/>
              <p:nvPr/>
            </p:nvSpPr>
            <p:spPr>
              <a:xfrm>
                <a:off x="-1383923" y="2640931"/>
                <a:ext cx="405913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6979" h="3573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167"/>
                    </a:cubicBezTo>
                    <a:lnTo>
                      <a:pt x="1" y="3382"/>
                    </a:lnTo>
                    <a:cubicBezTo>
                      <a:pt x="1" y="3478"/>
                      <a:pt x="96" y="3573"/>
                      <a:pt x="191" y="3573"/>
                    </a:cubicBezTo>
                    <a:lnTo>
                      <a:pt x="6788" y="3573"/>
                    </a:lnTo>
                    <a:cubicBezTo>
                      <a:pt x="6883" y="3573"/>
                      <a:pt x="6978" y="3478"/>
                      <a:pt x="6978" y="3382"/>
                    </a:cubicBezTo>
                    <a:lnTo>
                      <a:pt x="6978" y="167"/>
                    </a:lnTo>
                    <a:cubicBezTo>
                      <a:pt x="6978" y="72"/>
                      <a:pt x="6883" y="1"/>
                      <a:pt x="6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04;p35">
                <a:extLst>
                  <a:ext uri="{FF2B5EF4-FFF2-40B4-BE49-F238E27FC236}">
                    <a16:creationId xmlns:a16="http://schemas.microsoft.com/office/drawing/2014/main" id="{C9A70A9B-7840-D221-5EBE-A2A29231BE98}"/>
                  </a:ext>
                </a:extLst>
              </p:cNvPr>
              <p:cNvSpPr/>
              <p:nvPr/>
            </p:nvSpPr>
            <p:spPr>
              <a:xfrm>
                <a:off x="-1382527" y="2670011"/>
                <a:ext cx="403121" cy="206463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3550" extrusionOk="0">
                    <a:moveTo>
                      <a:pt x="0" y="1"/>
                    </a:moveTo>
                    <a:lnTo>
                      <a:pt x="0" y="3549"/>
                    </a:lnTo>
                    <a:lnTo>
                      <a:pt x="6931" y="354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05;p35">
                <a:extLst>
                  <a:ext uri="{FF2B5EF4-FFF2-40B4-BE49-F238E27FC236}">
                    <a16:creationId xmlns:a16="http://schemas.microsoft.com/office/drawing/2014/main" id="{99313838-4641-AB97-AD35-6395EAF73A34}"/>
                  </a:ext>
                </a:extLst>
              </p:cNvPr>
              <p:cNvSpPr/>
              <p:nvPr/>
            </p:nvSpPr>
            <p:spPr>
              <a:xfrm>
                <a:off x="-1572310" y="2600801"/>
                <a:ext cx="63443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8836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96" y="8835"/>
                      <a:pt x="191" y="8835"/>
                    </a:cubicBezTo>
                    <a:lnTo>
                      <a:pt x="10717" y="8835"/>
                    </a:lnTo>
                    <a:cubicBezTo>
                      <a:pt x="10813" y="8835"/>
                      <a:pt x="10908" y="8764"/>
                      <a:pt x="10908" y="8669"/>
                    </a:cubicBezTo>
                    <a:lnTo>
                      <a:pt x="10908" y="1881"/>
                    </a:lnTo>
                    <a:cubicBezTo>
                      <a:pt x="10908" y="1786"/>
                      <a:pt x="10813" y="1691"/>
                      <a:pt x="10717" y="1691"/>
                    </a:cubicBezTo>
                    <a:lnTo>
                      <a:pt x="3573" y="1691"/>
                    </a:lnTo>
                    <a:lnTo>
                      <a:pt x="3573" y="167"/>
                    </a:lnTo>
                    <a:cubicBezTo>
                      <a:pt x="3573" y="95"/>
                      <a:pt x="3502" y="0"/>
                      <a:pt x="34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06;p35">
                <a:extLst>
                  <a:ext uri="{FF2B5EF4-FFF2-40B4-BE49-F238E27FC236}">
                    <a16:creationId xmlns:a16="http://schemas.microsoft.com/office/drawing/2014/main" id="{28EF4770-12DE-6E10-5597-96348CB4F855}"/>
                  </a:ext>
                </a:extLst>
              </p:cNvPr>
              <p:cNvSpPr/>
              <p:nvPr/>
            </p:nvSpPr>
            <p:spPr>
              <a:xfrm>
                <a:off x="-1573303" y="2600801"/>
                <a:ext cx="3885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836" extrusionOk="0">
                    <a:moveTo>
                      <a:pt x="167" y="0"/>
                    </a:moveTo>
                    <a:cubicBezTo>
                      <a:pt x="72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72" y="8835"/>
                      <a:pt x="167" y="8835"/>
                    </a:cubicBezTo>
                    <a:lnTo>
                      <a:pt x="667" y="8835"/>
                    </a:lnTo>
                    <a:cubicBezTo>
                      <a:pt x="548" y="8835"/>
                      <a:pt x="501" y="8764"/>
                      <a:pt x="501" y="8669"/>
                    </a:cubicBezTo>
                    <a:lnTo>
                      <a:pt x="501" y="167"/>
                    </a:lnTo>
                    <a:cubicBezTo>
                      <a:pt x="501" y="95"/>
                      <a:pt x="596" y="0"/>
                      <a:pt x="6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06B002-894E-6CA3-1CAB-0DA9280B9594}"/>
                </a:ext>
              </a:extLst>
            </p:cNvPr>
            <p:cNvSpPr txBox="1"/>
            <p:nvPr/>
          </p:nvSpPr>
          <p:spPr>
            <a:xfrm>
              <a:off x="1807404" y="3360887"/>
              <a:ext cx="6220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3200" dirty="0">
                  <a:solidFill>
                    <a:schemeClr val="bg1"/>
                  </a:solidFill>
                  <a:latin typeface="Chelsea Market"/>
                </a:rPr>
                <a:t>02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20D160-33B0-2F83-2FCA-34C2CBB456EB}"/>
              </a:ext>
            </a:extLst>
          </p:cNvPr>
          <p:cNvGrpSpPr/>
          <p:nvPr/>
        </p:nvGrpSpPr>
        <p:grpSpPr>
          <a:xfrm>
            <a:off x="8125367" y="2936019"/>
            <a:ext cx="1275427" cy="1031545"/>
            <a:chOff x="1456657" y="3076865"/>
            <a:chExt cx="1275427" cy="1031545"/>
          </a:xfrm>
        </p:grpSpPr>
        <p:grpSp>
          <p:nvGrpSpPr>
            <p:cNvPr id="31" name="Google Shape;202;p35">
              <a:extLst>
                <a:ext uri="{FF2B5EF4-FFF2-40B4-BE49-F238E27FC236}">
                  <a16:creationId xmlns:a16="http://schemas.microsoft.com/office/drawing/2014/main" id="{5786B13C-4F20-3A86-7220-E57D300E1141}"/>
                </a:ext>
              </a:extLst>
            </p:cNvPr>
            <p:cNvGrpSpPr/>
            <p:nvPr/>
          </p:nvGrpSpPr>
          <p:grpSpPr>
            <a:xfrm>
              <a:off x="1456657" y="3076865"/>
              <a:ext cx="1275427" cy="1031545"/>
              <a:chOff x="-1573303" y="2600801"/>
              <a:chExt cx="635426" cy="513888"/>
            </a:xfrm>
          </p:grpSpPr>
          <p:sp>
            <p:nvSpPr>
              <p:cNvPr id="33" name="Google Shape;203;p35">
                <a:extLst>
                  <a:ext uri="{FF2B5EF4-FFF2-40B4-BE49-F238E27FC236}">
                    <a16:creationId xmlns:a16="http://schemas.microsoft.com/office/drawing/2014/main" id="{7FB3E869-8B56-7F2D-20ED-EE62A4DA1A73}"/>
                  </a:ext>
                </a:extLst>
              </p:cNvPr>
              <p:cNvSpPr/>
              <p:nvPr/>
            </p:nvSpPr>
            <p:spPr>
              <a:xfrm>
                <a:off x="-1383923" y="2640931"/>
                <a:ext cx="405913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6979" h="3573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167"/>
                    </a:cubicBezTo>
                    <a:lnTo>
                      <a:pt x="1" y="3382"/>
                    </a:lnTo>
                    <a:cubicBezTo>
                      <a:pt x="1" y="3478"/>
                      <a:pt x="96" y="3573"/>
                      <a:pt x="191" y="3573"/>
                    </a:cubicBezTo>
                    <a:lnTo>
                      <a:pt x="6788" y="3573"/>
                    </a:lnTo>
                    <a:cubicBezTo>
                      <a:pt x="6883" y="3573"/>
                      <a:pt x="6978" y="3478"/>
                      <a:pt x="6978" y="3382"/>
                    </a:cubicBezTo>
                    <a:lnTo>
                      <a:pt x="6978" y="167"/>
                    </a:lnTo>
                    <a:cubicBezTo>
                      <a:pt x="6978" y="72"/>
                      <a:pt x="6883" y="1"/>
                      <a:pt x="6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204;p35">
                <a:extLst>
                  <a:ext uri="{FF2B5EF4-FFF2-40B4-BE49-F238E27FC236}">
                    <a16:creationId xmlns:a16="http://schemas.microsoft.com/office/drawing/2014/main" id="{9EE337B2-0F4A-9CFE-657F-74EA0919887F}"/>
                  </a:ext>
                </a:extLst>
              </p:cNvPr>
              <p:cNvSpPr/>
              <p:nvPr/>
            </p:nvSpPr>
            <p:spPr>
              <a:xfrm>
                <a:off x="-1382527" y="2670011"/>
                <a:ext cx="403121" cy="206463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3550" extrusionOk="0">
                    <a:moveTo>
                      <a:pt x="0" y="1"/>
                    </a:moveTo>
                    <a:lnTo>
                      <a:pt x="0" y="3549"/>
                    </a:lnTo>
                    <a:lnTo>
                      <a:pt x="6931" y="354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205;p35">
                <a:extLst>
                  <a:ext uri="{FF2B5EF4-FFF2-40B4-BE49-F238E27FC236}">
                    <a16:creationId xmlns:a16="http://schemas.microsoft.com/office/drawing/2014/main" id="{E560F3C0-C522-5A59-2D14-01AF25AA3695}"/>
                  </a:ext>
                </a:extLst>
              </p:cNvPr>
              <p:cNvSpPr/>
              <p:nvPr/>
            </p:nvSpPr>
            <p:spPr>
              <a:xfrm>
                <a:off x="-1572310" y="2600801"/>
                <a:ext cx="63443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8836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96" y="8835"/>
                      <a:pt x="191" y="8835"/>
                    </a:cubicBezTo>
                    <a:lnTo>
                      <a:pt x="10717" y="8835"/>
                    </a:lnTo>
                    <a:cubicBezTo>
                      <a:pt x="10813" y="8835"/>
                      <a:pt x="10908" y="8764"/>
                      <a:pt x="10908" y="8669"/>
                    </a:cubicBezTo>
                    <a:lnTo>
                      <a:pt x="10908" y="1881"/>
                    </a:lnTo>
                    <a:cubicBezTo>
                      <a:pt x="10908" y="1786"/>
                      <a:pt x="10813" y="1691"/>
                      <a:pt x="10717" y="1691"/>
                    </a:cubicBezTo>
                    <a:lnTo>
                      <a:pt x="3573" y="1691"/>
                    </a:lnTo>
                    <a:lnTo>
                      <a:pt x="3573" y="167"/>
                    </a:lnTo>
                    <a:cubicBezTo>
                      <a:pt x="3573" y="95"/>
                      <a:pt x="3502" y="0"/>
                      <a:pt x="34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06;p35">
                <a:extLst>
                  <a:ext uri="{FF2B5EF4-FFF2-40B4-BE49-F238E27FC236}">
                    <a16:creationId xmlns:a16="http://schemas.microsoft.com/office/drawing/2014/main" id="{A5D2DF08-41E2-6BE5-E8B0-4E38B97638B4}"/>
                  </a:ext>
                </a:extLst>
              </p:cNvPr>
              <p:cNvSpPr/>
              <p:nvPr/>
            </p:nvSpPr>
            <p:spPr>
              <a:xfrm>
                <a:off x="-1573303" y="2600801"/>
                <a:ext cx="3885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836" extrusionOk="0">
                    <a:moveTo>
                      <a:pt x="167" y="0"/>
                    </a:moveTo>
                    <a:cubicBezTo>
                      <a:pt x="72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72" y="8835"/>
                      <a:pt x="167" y="8835"/>
                    </a:cubicBezTo>
                    <a:lnTo>
                      <a:pt x="667" y="8835"/>
                    </a:lnTo>
                    <a:cubicBezTo>
                      <a:pt x="548" y="8835"/>
                      <a:pt x="501" y="8764"/>
                      <a:pt x="501" y="8669"/>
                    </a:cubicBezTo>
                    <a:lnTo>
                      <a:pt x="501" y="167"/>
                    </a:lnTo>
                    <a:cubicBezTo>
                      <a:pt x="501" y="95"/>
                      <a:pt x="596" y="0"/>
                      <a:pt x="6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816BF5-1528-101C-5E82-3976EA764F7D}"/>
                </a:ext>
              </a:extLst>
            </p:cNvPr>
            <p:cNvSpPr txBox="1"/>
            <p:nvPr/>
          </p:nvSpPr>
          <p:spPr>
            <a:xfrm>
              <a:off x="1807404" y="3360887"/>
              <a:ext cx="6220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3200" dirty="0">
                  <a:solidFill>
                    <a:schemeClr val="bg1"/>
                  </a:solidFill>
                  <a:latin typeface="Chelsea Market"/>
                </a:rPr>
                <a:t>03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B2DC9C-2293-E465-9C4B-AAC5643CF4A6}"/>
              </a:ext>
            </a:extLst>
          </p:cNvPr>
          <p:cNvGrpSpPr/>
          <p:nvPr/>
        </p:nvGrpSpPr>
        <p:grpSpPr>
          <a:xfrm>
            <a:off x="420908" y="5133855"/>
            <a:ext cx="1275427" cy="1031545"/>
            <a:chOff x="1456657" y="3076865"/>
            <a:chExt cx="1275427" cy="1031545"/>
          </a:xfrm>
        </p:grpSpPr>
        <p:grpSp>
          <p:nvGrpSpPr>
            <p:cNvPr id="38" name="Google Shape;202;p35">
              <a:extLst>
                <a:ext uri="{FF2B5EF4-FFF2-40B4-BE49-F238E27FC236}">
                  <a16:creationId xmlns:a16="http://schemas.microsoft.com/office/drawing/2014/main" id="{5C13DE42-F904-07F9-CB2E-16B62985E31D}"/>
                </a:ext>
              </a:extLst>
            </p:cNvPr>
            <p:cNvGrpSpPr/>
            <p:nvPr/>
          </p:nvGrpSpPr>
          <p:grpSpPr>
            <a:xfrm>
              <a:off x="1456657" y="3076865"/>
              <a:ext cx="1275427" cy="1031545"/>
              <a:chOff x="-1573303" y="2600801"/>
              <a:chExt cx="635426" cy="513888"/>
            </a:xfrm>
          </p:grpSpPr>
          <p:sp>
            <p:nvSpPr>
              <p:cNvPr id="40" name="Google Shape;203;p35">
                <a:extLst>
                  <a:ext uri="{FF2B5EF4-FFF2-40B4-BE49-F238E27FC236}">
                    <a16:creationId xmlns:a16="http://schemas.microsoft.com/office/drawing/2014/main" id="{A955342B-9D59-CB1F-D6D0-3C959622CD4C}"/>
                  </a:ext>
                </a:extLst>
              </p:cNvPr>
              <p:cNvSpPr/>
              <p:nvPr/>
            </p:nvSpPr>
            <p:spPr>
              <a:xfrm>
                <a:off x="-1383923" y="2640931"/>
                <a:ext cx="405913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6979" h="3573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167"/>
                    </a:cubicBezTo>
                    <a:lnTo>
                      <a:pt x="1" y="3382"/>
                    </a:lnTo>
                    <a:cubicBezTo>
                      <a:pt x="1" y="3478"/>
                      <a:pt x="96" y="3573"/>
                      <a:pt x="191" y="3573"/>
                    </a:cubicBezTo>
                    <a:lnTo>
                      <a:pt x="6788" y="3573"/>
                    </a:lnTo>
                    <a:cubicBezTo>
                      <a:pt x="6883" y="3573"/>
                      <a:pt x="6978" y="3478"/>
                      <a:pt x="6978" y="3382"/>
                    </a:cubicBezTo>
                    <a:lnTo>
                      <a:pt x="6978" y="167"/>
                    </a:lnTo>
                    <a:cubicBezTo>
                      <a:pt x="6978" y="72"/>
                      <a:pt x="6883" y="1"/>
                      <a:pt x="6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04;p35">
                <a:extLst>
                  <a:ext uri="{FF2B5EF4-FFF2-40B4-BE49-F238E27FC236}">
                    <a16:creationId xmlns:a16="http://schemas.microsoft.com/office/drawing/2014/main" id="{3924B65D-A650-1FEE-5791-D157B3A390D5}"/>
                  </a:ext>
                </a:extLst>
              </p:cNvPr>
              <p:cNvSpPr/>
              <p:nvPr/>
            </p:nvSpPr>
            <p:spPr>
              <a:xfrm>
                <a:off x="-1382527" y="2670011"/>
                <a:ext cx="403121" cy="206463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3550" extrusionOk="0">
                    <a:moveTo>
                      <a:pt x="0" y="1"/>
                    </a:moveTo>
                    <a:lnTo>
                      <a:pt x="0" y="3549"/>
                    </a:lnTo>
                    <a:lnTo>
                      <a:pt x="6931" y="354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205;p35">
                <a:extLst>
                  <a:ext uri="{FF2B5EF4-FFF2-40B4-BE49-F238E27FC236}">
                    <a16:creationId xmlns:a16="http://schemas.microsoft.com/office/drawing/2014/main" id="{61A2445F-55B1-10BD-26A8-3508353238B8}"/>
                  </a:ext>
                </a:extLst>
              </p:cNvPr>
              <p:cNvSpPr/>
              <p:nvPr/>
            </p:nvSpPr>
            <p:spPr>
              <a:xfrm>
                <a:off x="-1572310" y="2600801"/>
                <a:ext cx="63443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8836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96" y="8835"/>
                      <a:pt x="191" y="8835"/>
                    </a:cubicBezTo>
                    <a:lnTo>
                      <a:pt x="10717" y="8835"/>
                    </a:lnTo>
                    <a:cubicBezTo>
                      <a:pt x="10813" y="8835"/>
                      <a:pt x="10908" y="8764"/>
                      <a:pt x="10908" y="8669"/>
                    </a:cubicBezTo>
                    <a:lnTo>
                      <a:pt x="10908" y="1881"/>
                    </a:lnTo>
                    <a:cubicBezTo>
                      <a:pt x="10908" y="1786"/>
                      <a:pt x="10813" y="1691"/>
                      <a:pt x="10717" y="1691"/>
                    </a:cubicBezTo>
                    <a:lnTo>
                      <a:pt x="3573" y="1691"/>
                    </a:lnTo>
                    <a:lnTo>
                      <a:pt x="3573" y="167"/>
                    </a:lnTo>
                    <a:cubicBezTo>
                      <a:pt x="3573" y="95"/>
                      <a:pt x="3502" y="0"/>
                      <a:pt x="34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206;p35">
                <a:extLst>
                  <a:ext uri="{FF2B5EF4-FFF2-40B4-BE49-F238E27FC236}">
                    <a16:creationId xmlns:a16="http://schemas.microsoft.com/office/drawing/2014/main" id="{65DADAF0-5E23-7B2F-0800-E534978C9182}"/>
                  </a:ext>
                </a:extLst>
              </p:cNvPr>
              <p:cNvSpPr/>
              <p:nvPr/>
            </p:nvSpPr>
            <p:spPr>
              <a:xfrm>
                <a:off x="-1573303" y="2600801"/>
                <a:ext cx="3885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836" extrusionOk="0">
                    <a:moveTo>
                      <a:pt x="167" y="0"/>
                    </a:moveTo>
                    <a:cubicBezTo>
                      <a:pt x="72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72" y="8835"/>
                      <a:pt x="167" y="8835"/>
                    </a:cubicBezTo>
                    <a:lnTo>
                      <a:pt x="667" y="8835"/>
                    </a:lnTo>
                    <a:cubicBezTo>
                      <a:pt x="548" y="8835"/>
                      <a:pt x="501" y="8764"/>
                      <a:pt x="501" y="8669"/>
                    </a:cubicBezTo>
                    <a:lnTo>
                      <a:pt x="501" y="167"/>
                    </a:lnTo>
                    <a:cubicBezTo>
                      <a:pt x="501" y="95"/>
                      <a:pt x="596" y="0"/>
                      <a:pt x="6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D11527-13E7-9EB3-7563-0C72ED358B61}"/>
                </a:ext>
              </a:extLst>
            </p:cNvPr>
            <p:cNvSpPr txBox="1"/>
            <p:nvPr/>
          </p:nvSpPr>
          <p:spPr>
            <a:xfrm>
              <a:off x="1807404" y="3360887"/>
              <a:ext cx="6220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3200" dirty="0">
                  <a:solidFill>
                    <a:schemeClr val="bg1"/>
                  </a:solidFill>
                  <a:latin typeface="Chelsea Market"/>
                </a:rPr>
                <a:t>04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1E112C4-4E2B-96C5-577E-837035A300A9}"/>
              </a:ext>
            </a:extLst>
          </p:cNvPr>
          <p:cNvGrpSpPr/>
          <p:nvPr/>
        </p:nvGrpSpPr>
        <p:grpSpPr>
          <a:xfrm>
            <a:off x="4514442" y="5115760"/>
            <a:ext cx="1275427" cy="1031545"/>
            <a:chOff x="1456657" y="3076865"/>
            <a:chExt cx="1275427" cy="1031545"/>
          </a:xfrm>
        </p:grpSpPr>
        <p:grpSp>
          <p:nvGrpSpPr>
            <p:cNvPr id="45" name="Google Shape;202;p35">
              <a:extLst>
                <a:ext uri="{FF2B5EF4-FFF2-40B4-BE49-F238E27FC236}">
                  <a16:creationId xmlns:a16="http://schemas.microsoft.com/office/drawing/2014/main" id="{7A136EA9-218A-5E5B-4F40-20A7F3850810}"/>
                </a:ext>
              </a:extLst>
            </p:cNvPr>
            <p:cNvGrpSpPr/>
            <p:nvPr/>
          </p:nvGrpSpPr>
          <p:grpSpPr>
            <a:xfrm>
              <a:off x="1456657" y="3076865"/>
              <a:ext cx="1275427" cy="1031545"/>
              <a:chOff x="-1573303" y="2600801"/>
              <a:chExt cx="635426" cy="513888"/>
            </a:xfrm>
          </p:grpSpPr>
          <p:sp>
            <p:nvSpPr>
              <p:cNvPr id="47" name="Google Shape;203;p35">
                <a:extLst>
                  <a:ext uri="{FF2B5EF4-FFF2-40B4-BE49-F238E27FC236}">
                    <a16:creationId xmlns:a16="http://schemas.microsoft.com/office/drawing/2014/main" id="{B8B1D179-F816-B8B0-309B-29F34FF50948}"/>
                  </a:ext>
                </a:extLst>
              </p:cNvPr>
              <p:cNvSpPr/>
              <p:nvPr/>
            </p:nvSpPr>
            <p:spPr>
              <a:xfrm>
                <a:off x="-1383923" y="2640931"/>
                <a:ext cx="405913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6979" h="3573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167"/>
                    </a:cubicBezTo>
                    <a:lnTo>
                      <a:pt x="1" y="3382"/>
                    </a:lnTo>
                    <a:cubicBezTo>
                      <a:pt x="1" y="3478"/>
                      <a:pt x="96" y="3573"/>
                      <a:pt x="191" y="3573"/>
                    </a:cubicBezTo>
                    <a:lnTo>
                      <a:pt x="6788" y="3573"/>
                    </a:lnTo>
                    <a:cubicBezTo>
                      <a:pt x="6883" y="3573"/>
                      <a:pt x="6978" y="3478"/>
                      <a:pt x="6978" y="3382"/>
                    </a:cubicBezTo>
                    <a:lnTo>
                      <a:pt x="6978" y="167"/>
                    </a:lnTo>
                    <a:cubicBezTo>
                      <a:pt x="6978" y="72"/>
                      <a:pt x="6883" y="1"/>
                      <a:pt x="6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204;p35">
                <a:extLst>
                  <a:ext uri="{FF2B5EF4-FFF2-40B4-BE49-F238E27FC236}">
                    <a16:creationId xmlns:a16="http://schemas.microsoft.com/office/drawing/2014/main" id="{673E2616-1D80-05CF-2B1C-5BA705C8475E}"/>
                  </a:ext>
                </a:extLst>
              </p:cNvPr>
              <p:cNvSpPr/>
              <p:nvPr/>
            </p:nvSpPr>
            <p:spPr>
              <a:xfrm>
                <a:off x="-1382527" y="2670011"/>
                <a:ext cx="403121" cy="206463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3550" extrusionOk="0">
                    <a:moveTo>
                      <a:pt x="0" y="1"/>
                    </a:moveTo>
                    <a:lnTo>
                      <a:pt x="0" y="3549"/>
                    </a:lnTo>
                    <a:lnTo>
                      <a:pt x="6931" y="354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205;p35">
                <a:extLst>
                  <a:ext uri="{FF2B5EF4-FFF2-40B4-BE49-F238E27FC236}">
                    <a16:creationId xmlns:a16="http://schemas.microsoft.com/office/drawing/2014/main" id="{D036343F-4BA5-45DE-7F4A-AD40A75024A0}"/>
                  </a:ext>
                </a:extLst>
              </p:cNvPr>
              <p:cNvSpPr/>
              <p:nvPr/>
            </p:nvSpPr>
            <p:spPr>
              <a:xfrm>
                <a:off x="-1572310" y="2600801"/>
                <a:ext cx="63443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8836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96" y="8835"/>
                      <a:pt x="191" y="8835"/>
                    </a:cubicBezTo>
                    <a:lnTo>
                      <a:pt x="10717" y="8835"/>
                    </a:lnTo>
                    <a:cubicBezTo>
                      <a:pt x="10813" y="8835"/>
                      <a:pt x="10908" y="8764"/>
                      <a:pt x="10908" y="8669"/>
                    </a:cubicBezTo>
                    <a:lnTo>
                      <a:pt x="10908" y="1881"/>
                    </a:lnTo>
                    <a:cubicBezTo>
                      <a:pt x="10908" y="1786"/>
                      <a:pt x="10813" y="1691"/>
                      <a:pt x="10717" y="1691"/>
                    </a:cubicBezTo>
                    <a:lnTo>
                      <a:pt x="3573" y="1691"/>
                    </a:lnTo>
                    <a:lnTo>
                      <a:pt x="3573" y="167"/>
                    </a:lnTo>
                    <a:cubicBezTo>
                      <a:pt x="3573" y="95"/>
                      <a:pt x="3502" y="0"/>
                      <a:pt x="34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206;p35">
                <a:extLst>
                  <a:ext uri="{FF2B5EF4-FFF2-40B4-BE49-F238E27FC236}">
                    <a16:creationId xmlns:a16="http://schemas.microsoft.com/office/drawing/2014/main" id="{B9794968-2128-76EB-73B0-E3DBCA44CB7E}"/>
                  </a:ext>
                </a:extLst>
              </p:cNvPr>
              <p:cNvSpPr/>
              <p:nvPr/>
            </p:nvSpPr>
            <p:spPr>
              <a:xfrm>
                <a:off x="-1573303" y="2600801"/>
                <a:ext cx="3885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836" extrusionOk="0">
                    <a:moveTo>
                      <a:pt x="167" y="0"/>
                    </a:moveTo>
                    <a:cubicBezTo>
                      <a:pt x="72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72" y="8835"/>
                      <a:pt x="167" y="8835"/>
                    </a:cubicBezTo>
                    <a:lnTo>
                      <a:pt x="667" y="8835"/>
                    </a:lnTo>
                    <a:cubicBezTo>
                      <a:pt x="548" y="8835"/>
                      <a:pt x="501" y="8764"/>
                      <a:pt x="501" y="8669"/>
                    </a:cubicBezTo>
                    <a:lnTo>
                      <a:pt x="501" y="167"/>
                    </a:lnTo>
                    <a:cubicBezTo>
                      <a:pt x="501" y="95"/>
                      <a:pt x="596" y="0"/>
                      <a:pt x="6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D4280C-EF5D-B387-1A92-D8937DECCFD5}"/>
                </a:ext>
              </a:extLst>
            </p:cNvPr>
            <p:cNvSpPr txBox="1"/>
            <p:nvPr/>
          </p:nvSpPr>
          <p:spPr>
            <a:xfrm>
              <a:off x="1807404" y="3360887"/>
              <a:ext cx="6220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3200" dirty="0">
                  <a:solidFill>
                    <a:schemeClr val="bg1"/>
                  </a:solidFill>
                  <a:latin typeface="Chelsea Market"/>
                </a:rPr>
                <a:t>05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205E2E-B550-F5A5-3E00-C598615E5830}"/>
              </a:ext>
            </a:extLst>
          </p:cNvPr>
          <p:cNvGrpSpPr/>
          <p:nvPr/>
        </p:nvGrpSpPr>
        <p:grpSpPr>
          <a:xfrm>
            <a:off x="8232086" y="5141204"/>
            <a:ext cx="1275427" cy="1031545"/>
            <a:chOff x="1456657" y="3076865"/>
            <a:chExt cx="1275427" cy="1031545"/>
          </a:xfrm>
        </p:grpSpPr>
        <p:grpSp>
          <p:nvGrpSpPr>
            <p:cNvPr id="52" name="Google Shape;202;p35">
              <a:extLst>
                <a:ext uri="{FF2B5EF4-FFF2-40B4-BE49-F238E27FC236}">
                  <a16:creationId xmlns:a16="http://schemas.microsoft.com/office/drawing/2014/main" id="{38E0198A-42A4-57AA-A833-81CD7678E32C}"/>
                </a:ext>
              </a:extLst>
            </p:cNvPr>
            <p:cNvGrpSpPr/>
            <p:nvPr/>
          </p:nvGrpSpPr>
          <p:grpSpPr>
            <a:xfrm>
              <a:off x="1456657" y="3076865"/>
              <a:ext cx="1275427" cy="1031545"/>
              <a:chOff x="-1573303" y="2600801"/>
              <a:chExt cx="635426" cy="513888"/>
            </a:xfrm>
          </p:grpSpPr>
          <p:sp>
            <p:nvSpPr>
              <p:cNvPr id="54" name="Google Shape;203;p35">
                <a:extLst>
                  <a:ext uri="{FF2B5EF4-FFF2-40B4-BE49-F238E27FC236}">
                    <a16:creationId xmlns:a16="http://schemas.microsoft.com/office/drawing/2014/main" id="{A1725255-4467-4A51-7133-FF1157D9311B}"/>
                  </a:ext>
                </a:extLst>
              </p:cNvPr>
              <p:cNvSpPr/>
              <p:nvPr/>
            </p:nvSpPr>
            <p:spPr>
              <a:xfrm>
                <a:off x="-1383923" y="2640931"/>
                <a:ext cx="405913" cy="207800"/>
              </a:xfrm>
              <a:custGeom>
                <a:avLst/>
                <a:gdLst/>
                <a:ahLst/>
                <a:cxnLst/>
                <a:rect l="l" t="t" r="r" b="b"/>
                <a:pathLst>
                  <a:path w="6979" h="3573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167"/>
                    </a:cubicBezTo>
                    <a:lnTo>
                      <a:pt x="1" y="3382"/>
                    </a:lnTo>
                    <a:cubicBezTo>
                      <a:pt x="1" y="3478"/>
                      <a:pt x="96" y="3573"/>
                      <a:pt x="191" y="3573"/>
                    </a:cubicBezTo>
                    <a:lnTo>
                      <a:pt x="6788" y="3573"/>
                    </a:lnTo>
                    <a:cubicBezTo>
                      <a:pt x="6883" y="3573"/>
                      <a:pt x="6978" y="3478"/>
                      <a:pt x="6978" y="3382"/>
                    </a:cubicBezTo>
                    <a:lnTo>
                      <a:pt x="6978" y="167"/>
                    </a:lnTo>
                    <a:cubicBezTo>
                      <a:pt x="6978" y="72"/>
                      <a:pt x="6883" y="1"/>
                      <a:pt x="6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04;p35">
                <a:extLst>
                  <a:ext uri="{FF2B5EF4-FFF2-40B4-BE49-F238E27FC236}">
                    <a16:creationId xmlns:a16="http://schemas.microsoft.com/office/drawing/2014/main" id="{FF5BC7BA-2CF6-1BCC-931F-4BE5EDD6ADB5}"/>
                  </a:ext>
                </a:extLst>
              </p:cNvPr>
              <p:cNvSpPr/>
              <p:nvPr/>
            </p:nvSpPr>
            <p:spPr>
              <a:xfrm>
                <a:off x="-1382527" y="2670011"/>
                <a:ext cx="403121" cy="206463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3550" extrusionOk="0">
                    <a:moveTo>
                      <a:pt x="0" y="1"/>
                    </a:moveTo>
                    <a:lnTo>
                      <a:pt x="0" y="3549"/>
                    </a:lnTo>
                    <a:lnTo>
                      <a:pt x="6931" y="354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205;p35">
                <a:extLst>
                  <a:ext uri="{FF2B5EF4-FFF2-40B4-BE49-F238E27FC236}">
                    <a16:creationId xmlns:a16="http://schemas.microsoft.com/office/drawing/2014/main" id="{84317A15-220C-03A8-3265-F9E505EC8D11}"/>
                  </a:ext>
                </a:extLst>
              </p:cNvPr>
              <p:cNvSpPr/>
              <p:nvPr/>
            </p:nvSpPr>
            <p:spPr>
              <a:xfrm>
                <a:off x="-1572310" y="2600801"/>
                <a:ext cx="63443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8836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96" y="8835"/>
                      <a:pt x="191" y="8835"/>
                    </a:cubicBezTo>
                    <a:lnTo>
                      <a:pt x="10717" y="8835"/>
                    </a:lnTo>
                    <a:cubicBezTo>
                      <a:pt x="10813" y="8835"/>
                      <a:pt x="10908" y="8764"/>
                      <a:pt x="10908" y="8669"/>
                    </a:cubicBezTo>
                    <a:lnTo>
                      <a:pt x="10908" y="1881"/>
                    </a:lnTo>
                    <a:cubicBezTo>
                      <a:pt x="10908" y="1786"/>
                      <a:pt x="10813" y="1691"/>
                      <a:pt x="10717" y="1691"/>
                    </a:cubicBezTo>
                    <a:lnTo>
                      <a:pt x="3573" y="1691"/>
                    </a:lnTo>
                    <a:lnTo>
                      <a:pt x="3573" y="167"/>
                    </a:lnTo>
                    <a:cubicBezTo>
                      <a:pt x="3573" y="95"/>
                      <a:pt x="3502" y="0"/>
                      <a:pt x="34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206;p35">
                <a:extLst>
                  <a:ext uri="{FF2B5EF4-FFF2-40B4-BE49-F238E27FC236}">
                    <a16:creationId xmlns:a16="http://schemas.microsoft.com/office/drawing/2014/main" id="{333562C8-1358-D1E0-EDA4-E2D7D1DB9116}"/>
                  </a:ext>
                </a:extLst>
              </p:cNvPr>
              <p:cNvSpPr/>
              <p:nvPr/>
            </p:nvSpPr>
            <p:spPr>
              <a:xfrm>
                <a:off x="-1573303" y="2600801"/>
                <a:ext cx="38852" cy="51388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836" extrusionOk="0">
                    <a:moveTo>
                      <a:pt x="167" y="0"/>
                    </a:moveTo>
                    <a:cubicBezTo>
                      <a:pt x="72" y="0"/>
                      <a:pt x="1" y="95"/>
                      <a:pt x="1" y="167"/>
                    </a:cubicBezTo>
                    <a:lnTo>
                      <a:pt x="1" y="8669"/>
                    </a:lnTo>
                    <a:cubicBezTo>
                      <a:pt x="1" y="8764"/>
                      <a:pt x="72" y="8835"/>
                      <a:pt x="167" y="8835"/>
                    </a:cubicBezTo>
                    <a:lnTo>
                      <a:pt x="667" y="8835"/>
                    </a:lnTo>
                    <a:cubicBezTo>
                      <a:pt x="548" y="8835"/>
                      <a:pt x="501" y="8764"/>
                      <a:pt x="501" y="8669"/>
                    </a:cubicBezTo>
                    <a:lnTo>
                      <a:pt x="501" y="167"/>
                    </a:lnTo>
                    <a:cubicBezTo>
                      <a:pt x="501" y="95"/>
                      <a:pt x="596" y="0"/>
                      <a:pt x="6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A9CE86-C7AD-C7E6-E39C-039625BEEDDE}"/>
                </a:ext>
              </a:extLst>
            </p:cNvPr>
            <p:cNvSpPr txBox="1"/>
            <p:nvPr/>
          </p:nvSpPr>
          <p:spPr>
            <a:xfrm>
              <a:off x="1807404" y="3360887"/>
              <a:ext cx="6220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3200" dirty="0">
                  <a:solidFill>
                    <a:schemeClr val="bg1"/>
                  </a:solidFill>
                  <a:latin typeface="Chelsea Market"/>
                </a:rPr>
                <a:t>06</a:t>
              </a:r>
            </a:p>
          </p:txBody>
        </p:sp>
      </p:grpSp>
      <p:sp>
        <p:nvSpPr>
          <p:cNvPr id="58" name="Google Shape;191;p35">
            <a:extLst>
              <a:ext uri="{FF2B5EF4-FFF2-40B4-BE49-F238E27FC236}">
                <a16:creationId xmlns:a16="http://schemas.microsoft.com/office/drawing/2014/main" id="{F0B6ADCD-79B8-58C8-36EC-BECCD7DA1859}"/>
              </a:ext>
            </a:extLst>
          </p:cNvPr>
          <p:cNvSpPr txBox="1">
            <a:spLocks/>
          </p:cNvSpPr>
          <p:nvPr/>
        </p:nvSpPr>
        <p:spPr>
          <a:xfrm>
            <a:off x="5557065" y="3058154"/>
            <a:ext cx="2582258" cy="63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pPr latinLnBrk="0"/>
            <a:r>
              <a:rPr lang="ko-KR" altLang="en-US" kern="0" dirty="0"/>
              <a:t>프로젝트 팀 구성 및 역할</a:t>
            </a:r>
          </a:p>
        </p:txBody>
      </p:sp>
      <p:sp>
        <p:nvSpPr>
          <p:cNvPr id="59" name="Google Shape;191;p35">
            <a:extLst>
              <a:ext uri="{FF2B5EF4-FFF2-40B4-BE49-F238E27FC236}">
                <a16:creationId xmlns:a16="http://schemas.microsoft.com/office/drawing/2014/main" id="{5C73777C-86A0-FAD6-55D7-34C3978BFA46}"/>
              </a:ext>
            </a:extLst>
          </p:cNvPr>
          <p:cNvSpPr txBox="1">
            <a:spLocks/>
          </p:cNvSpPr>
          <p:nvPr/>
        </p:nvSpPr>
        <p:spPr>
          <a:xfrm>
            <a:off x="9466600" y="3153391"/>
            <a:ext cx="2746803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pPr latinLnBrk="0"/>
            <a:r>
              <a:rPr lang="ko-KR" altLang="en-US" kern="0" dirty="0"/>
              <a:t>프로젝트 수행 절차 및 방법</a:t>
            </a:r>
          </a:p>
        </p:txBody>
      </p:sp>
      <p:sp>
        <p:nvSpPr>
          <p:cNvPr id="60" name="Google Shape;191;p35">
            <a:extLst>
              <a:ext uri="{FF2B5EF4-FFF2-40B4-BE49-F238E27FC236}">
                <a16:creationId xmlns:a16="http://schemas.microsoft.com/office/drawing/2014/main" id="{AF090D49-0648-B98D-F440-3715E2836E9C}"/>
              </a:ext>
            </a:extLst>
          </p:cNvPr>
          <p:cNvSpPr txBox="1">
            <a:spLocks/>
          </p:cNvSpPr>
          <p:nvPr/>
        </p:nvSpPr>
        <p:spPr>
          <a:xfrm>
            <a:off x="1697432" y="5101796"/>
            <a:ext cx="32008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pPr latinLnBrk="0"/>
            <a:r>
              <a:rPr lang="ko-KR" altLang="en-US" kern="0" dirty="0"/>
              <a:t>프로젝트 수행 결과</a:t>
            </a:r>
          </a:p>
        </p:txBody>
      </p:sp>
      <p:sp>
        <p:nvSpPr>
          <p:cNvPr id="61" name="Google Shape;191;p35">
            <a:extLst>
              <a:ext uri="{FF2B5EF4-FFF2-40B4-BE49-F238E27FC236}">
                <a16:creationId xmlns:a16="http://schemas.microsoft.com/office/drawing/2014/main" id="{200B1384-4379-E149-0EA3-C492E911CF2C}"/>
              </a:ext>
            </a:extLst>
          </p:cNvPr>
          <p:cNvSpPr txBox="1">
            <a:spLocks/>
          </p:cNvSpPr>
          <p:nvPr/>
        </p:nvSpPr>
        <p:spPr>
          <a:xfrm>
            <a:off x="5892929" y="5025092"/>
            <a:ext cx="32008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pPr latinLnBrk="0"/>
            <a:r>
              <a:rPr lang="ko-KR" altLang="en-US" kern="0" dirty="0"/>
              <a:t>자체 평가 의견</a:t>
            </a:r>
          </a:p>
        </p:txBody>
      </p:sp>
      <p:sp>
        <p:nvSpPr>
          <p:cNvPr id="62" name="Google Shape;191;p35">
            <a:extLst>
              <a:ext uri="{FF2B5EF4-FFF2-40B4-BE49-F238E27FC236}">
                <a16:creationId xmlns:a16="http://schemas.microsoft.com/office/drawing/2014/main" id="{DF33BC15-4528-CFD0-9B86-815E73FD96CA}"/>
              </a:ext>
            </a:extLst>
          </p:cNvPr>
          <p:cNvSpPr txBox="1">
            <a:spLocks/>
          </p:cNvSpPr>
          <p:nvPr/>
        </p:nvSpPr>
        <p:spPr>
          <a:xfrm>
            <a:off x="9618800" y="5045114"/>
            <a:ext cx="32008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elsea Market"/>
              <a:buNone/>
              <a:defRPr sz="2133" b="0" i="0" u="none" strike="noStrike" cap="none">
                <a:solidFill>
                  <a:schemeClr val="dk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pPr latinLnBrk="0"/>
            <a:r>
              <a:rPr lang="ko-KR" altLang="en-US" kern="0" dirty="0"/>
              <a:t>마무리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42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자체 평가 </a:t>
            </a:r>
            <a:endParaRPr dirty="0"/>
          </a:p>
        </p:txBody>
      </p:sp>
      <p:grpSp>
        <p:nvGrpSpPr>
          <p:cNvPr id="2786" name="Google Shape;2786;p42"/>
          <p:cNvGrpSpPr/>
          <p:nvPr/>
        </p:nvGrpSpPr>
        <p:grpSpPr>
          <a:xfrm>
            <a:off x="609600" y="1588400"/>
            <a:ext cx="5191200" cy="1465600"/>
            <a:chOff x="457200" y="1191300"/>
            <a:chExt cx="3893400" cy="1099200"/>
          </a:xfrm>
        </p:grpSpPr>
        <p:sp>
          <p:nvSpPr>
            <p:cNvPr id="2787" name="Google Shape;2787;p42"/>
            <p:cNvSpPr/>
            <p:nvPr/>
          </p:nvSpPr>
          <p:spPr>
            <a:xfrm flipH="1">
              <a:off x="1490700" y="1191300"/>
              <a:ext cx="2134800" cy="1099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88" name="Google Shape;2788;p42"/>
            <p:cNvGrpSpPr/>
            <p:nvPr/>
          </p:nvGrpSpPr>
          <p:grpSpPr>
            <a:xfrm flipH="1">
              <a:off x="1587748" y="1241417"/>
              <a:ext cx="2024276" cy="998966"/>
              <a:chOff x="1615650" y="1296908"/>
              <a:chExt cx="2024276" cy="998966"/>
            </a:xfrm>
          </p:grpSpPr>
          <p:sp>
            <p:nvSpPr>
              <p:cNvPr id="2789" name="Google Shape;2789;p42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ko-KR" altLang="en-US" sz="2400" b="1" kern="0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데이터 </a:t>
                </a:r>
                <a:endParaRPr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90" name="Google Shape;2790;p42"/>
              <p:cNvSpPr txBox="1"/>
              <p:nvPr/>
            </p:nvSpPr>
            <p:spPr>
              <a:xfrm>
                <a:off x="1615650" y="1569574"/>
                <a:ext cx="2024276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ko-KR" altLang="en-US" sz="1200" kern="0" dirty="0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데이터가 양이 꽤 많아서 </a:t>
                </a:r>
                <a:r>
                  <a:rPr lang="ko-KR" altLang="en-US" sz="1200" kern="0" dirty="0" err="1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전처리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 및 처리시에 어려웠다</a:t>
                </a:r>
                <a:r>
                  <a:rPr lang="en-US" altLang="ko-KR" sz="1200" kern="0" dirty="0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. </a:t>
                </a:r>
                <a:r>
                  <a:rPr lang="en-US" altLang="ko-KR" sz="1200" kern="0" dirty="0" err="1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Bigquery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와 </a:t>
                </a:r>
                <a:r>
                  <a:rPr lang="en-US" altLang="ko-KR" sz="1200" kern="0" dirty="0" err="1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paquet</a:t>
                </a:r>
                <a:r>
                  <a:rPr lang="en-US" altLang="ko-KR" sz="1200" kern="0" dirty="0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및 </a:t>
                </a:r>
                <a:r>
                  <a:rPr lang="en-US" altLang="ko-KR" sz="1200" kern="0" dirty="0" err="1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sql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Bahnschrift SemiBold" panose="020B0502040204020203" pitchFamily="34" charset="0"/>
                    <a:ea typeface="Roboto"/>
                    <a:cs typeface="Roboto"/>
                    <a:sym typeface="Roboto"/>
                  </a:rPr>
                  <a:t>의 구체적인 학습 필요</a:t>
                </a:r>
                <a:endParaRPr sz="1200" kern="0" dirty="0">
                  <a:solidFill>
                    <a:srgbClr val="FFFFFF"/>
                  </a:solidFill>
                  <a:latin typeface="Bahnschrift SemiBold" panose="020B0502040204020203" pitchFamily="34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791" name="Google Shape;2791;p42"/>
            <p:cNvSpPr/>
            <p:nvPr/>
          </p:nvSpPr>
          <p:spPr>
            <a:xfrm flipH="1">
              <a:off x="457200" y="1300350"/>
              <a:ext cx="881100" cy="8811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42"/>
            <p:cNvSpPr/>
            <p:nvPr/>
          </p:nvSpPr>
          <p:spPr>
            <a:xfrm flipH="1">
              <a:off x="3777900" y="145455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32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6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793" name="Google Shape;2793;p42"/>
            <p:cNvCxnSpPr>
              <a:stCxn id="2791" idx="1"/>
              <a:endCxn id="2787" idx="3"/>
            </p:cNvCxnSpPr>
            <p:nvPr/>
          </p:nvCxnSpPr>
          <p:spPr>
            <a:xfrm>
              <a:off x="1338300" y="174090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4" name="Google Shape;2794;p42"/>
            <p:cNvCxnSpPr>
              <a:stCxn id="2792" idx="3"/>
              <a:endCxn id="2787" idx="1"/>
            </p:cNvCxnSpPr>
            <p:nvPr/>
          </p:nvCxnSpPr>
          <p:spPr>
            <a:xfrm rot="10800000">
              <a:off x="3625500" y="174090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95" name="Google Shape;2795;p42"/>
          <p:cNvGrpSpPr/>
          <p:nvPr/>
        </p:nvGrpSpPr>
        <p:grpSpPr>
          <a:xfrm>
            <a:off x="609600" y="3214999"/>
            <a:ext cx="5191200" cy="1561389"/>
            <a:chOff x="457200" y="2411250"/>
            <a:chExt cx="3893400" cy="1171042"/>
          </a:xfrm>
        </p:grpSpPr>
        <p:sp>
          <p:nvSpPr>
            <p:cNvPr id="2796" name="Google Shape;2796;p42"/>
            <p:cNvSpPr/>
            <p:nvPr/>
          </p:nvSpPr>
          <p:spPr>
            <a:xfrm flipH="1">
              <a:off x="1490700" y="2411250"/>
              <a:ext cx="2134800" cy="10992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97" name="Google Shape;2797;p42"/>
            <p:cNvGrpSpPr/>
            <p:nvPr/>
          </p:nvGrpSpPr>
          <p:grpSpPr>
            <a:xfrm flipH="1">
              <a:off x="1563806" y="2520300"/>
              <a:ext cx="1940700" cy="1061992"/>
              <a:chOff x="1723168" y="1355841"/>
              <a:chExt cx="1940700" cy="1061992"/>
            </a:xfrm>
          </p:grpSpPr>
          <p:sp>
            <p:nvSpPr>
              <p:cNvPr id="2798" name="Google Shape;2798;p42"/>
              <p:cNvSpPr txBox="1"/>
              <p:nvPr/>
            </p:nvSpPr>
            <p:spPr>
              <a:xfrm>
                <a:off x="1757219" y="1355841"/>
                <a:ext cx="1898398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ko-KR" altLang="en-US" sz="2400" b="1" kern="0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거래내역이 없는 사용자</a:t>
                </a:r>
                <a:endParaRPr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799" name="Google Shape;2799;p42"/>
              <p:cNvSpPr txBox="1"/>
              <p:nvPr/>
            </p:nvSpPr>
            <p:spPr>
              <a:xfrm>
                <a:off x="1723168" y="1691533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ko-KR" alt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거래내역이 없어서 비회원과 같은 </a:t>
                </a:r>
                <a:r>
                  <a:rPr lang="en-US" altLang="ko-KR" sz="1600" kern="0" dirty="0" err="1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cb</a:t>
                </a:r>
                <a:r>
                  <a:rPr lang="ko-KR" alt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모델을 사용함</a:t>
                </a:r>
                <a:endParaRPr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00" name="Google Shape;2800;p42"/>
            <p:cNvSpPr/>
            <p:nvPr/>
          </p:nvSpPr>
          <p:spPr>
            <a:xfrm flipH="1">
              <a:off x="457200" y="2520300"/>
              <a:ext cx="881100" cy="8811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42"/>
            <p:cNvSpPr/>
            <p:nvPr/>
          </p:nvSpPr>
          <p:spPr>
            <a:xfrm flipH="1">
              <a:off x="3777900" y="267450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32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02" name="Google Shape;2802;p42"/>
            <p:cNvCxnSpPr>
              <a:stCxn id="2800" idx="1"/>
              <a:endCxn id="2796" idx="3"/>
            </p:cNvCxnSpPr>
            <p:nvPr/>
          </p:nvCxnSpPr>
          <p:spPr>
            <a:xfrm>
              <a:off x="1338300" y="296085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3" name="Google Shape;2803;p42"/>
            <p:cNvCxnSpPr>
              <a:stCxn id="2801" idx="3"/>
              <a:endCxn id="2796" idx="1"/>
            </p:cNvCxnSpPr>
            <p:nvPr/>
          </p:nvCxnSpPr>
          <p:spPr>
            <a:xfrm rot="10800000">
              <a:off x="3625500" y="296085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04" name="Google Shape;2804;p42"/>
          <p:cNvGrpSpPr/>
          <p:nvPr/>
        </p:nvGrpSpPr>
        <p:grpSpPr>
          <a:xfrm>
            <a:off x="6391200" y="1588400"/>
            <a:ext cx="5191200" cy="1465600"/>
            <a:chOff x="4793400" y="1191300"/>
            <a:chExt cx="3893400" cy="1099200"/>
          </a:xfrm>
        </p:grpSpPr>
        <p:sp>
          <p:nvSpPr>
            <p:cNvPr id="2805" name="Google Shape;2805;p42"/>
            <p:cNvSpPr/>
            <p:nvPr/>
          </p:nvSpPr>
          <p:spPr>
            <a:xfrm flipH="1">
              <a:off x="7805700" y="1300350"/>
              <a:ext cx="881100" cy="8811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42"/>
            <p:cNvSpPr/>
            <p:nvPr/>
          </p:nvSpPr>
          <p:spPr>
            <a:xfrm flipH="1">
              <a:off x="5518500" y="1191300"/>
              <a:ext cx="2134800" cy="1099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07" name="Google Shape;2807;p42"/>
            <p:cNvGrpSpPr/>
            <p:nvPr/>
          </p:nvGrpSpPr>
          <p:grpSpPr>
            <a:xfrm flipH="1">
              <a:off x="5615549" y="1241417"/>
              <a:ext cx="1940702" cy="998965"/>
              <a:chOff x="1699223" y="1296908"/>
              <a:chExt cx="1940702" cy="998965"/>
            </a:xfrm>
          </p:grpSpPr>
          <p:sp>
            <p:nvSpPr>
              <p:cNvPr id="2808" name="Google Shape;2808;p42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ko-KR" altLang="en-US" sz="2400" b="1" kern="0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낮은 평가지표</a:t>
                </a:r>
                <a:endParaRPr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09" name="Google Shape;2809;p42"/>
              <p:cNvSpPr txBox="1"/>
              <p:nvPr/>
            </p:nvSpPr>
            <p:spPr>
              <a:xfrm>
                <a:off x="1699225" y="1569574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Implicit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한 데이터이다 보니 정확한 평가의 어려움</a:t>
                </a:r>
                <a:r>
                  <a:rPr lang="en-US" altLang="ko-KR"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altLang="ko-KR" sz="1200" kern="0" dirty="0" err="1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user_product_matrix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의 </a:t>
                </a:r>
                <a:r>
                  <a:rPr lang="ko-KR" altLang="en-US" sz="1200" kern="0" dirty="0" err="1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재학습</a:t>
                </a:r>
                <a:r>
                  <a:rPr lang="ko-KR" altLang="en-US"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및 추가적인 모델 학습 필요 </a:t>
                </a:r>
                <a:endParaRPr sz="12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10" name="Google Shape;2810;p42"/>
            <p:cNvSpPr/>
            <p:nvPr/>
          </p:nvSpPr>
          <p:spPr>
            <a:xfrm flipH="1">
              <a:off x="4793400" y="145455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32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11" name="Google Shape;2811;p42"/>
            <p:cNvCxnSpPr>
              <a:stCxn id="2806" idx="3"/>
              <a:endCxn id="2810" idx="1"/>
            </p:cNvCxnSpPr>
            <p:nvPr/>
          </p:nvCxnSpPr>
          <p:spPr>
            <a:xfrm rot="10800000">
              <a:off x="5366100" y="174090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2" name="Google Shape;2812;p42"/>
            <p:cNvCxnSpPr>
              <a:stCxn id="2805" idx="3"/>
              <a:endCxn id="2806" idx="1"/>
            </p:cNvCxnSpPr>
            <p:nvPr/>
          </p:nvCxnSpPr>
          <p:spPr>
            <a:xfrm rot="10800000">
              <a:off x="7653300" y="174090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13" name="Google Shape;2813;p42"/>
          <p:cNvGrpSpPr/>
          <p:nvPr/>
        </p:nvGrpSpPr>
        <p:grpSpPr>
          <a:xfrm>
            <a:off x="6391200" y="3215000"/>
            <a:ext cx="5191200" cy="1465600"/>
            <a:chOff x="4793400" y="2411250"/>
            <a:chExt cx="3893400" cy="1099200"/>
          </a:xfrm>
        </p:grpSpPr>
        <p:sp>
          <p:nvSpPr>
            <p:cNvPr id="2814" name="Google Shape;2814;p42"/>
            <p:cNvSpPr/>
            <p:nvPr/>
          </p:nvSpPr>
          <p:spPr>
            <a:xfrm flipH="1">
              <a:off x="7805700" y="2520300"/>
              <a:ext cx="881100" cy="881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42"/>
            <p:cNvSpPr/>
            <p:nvPr/>
          </p:nvSpPr>
          <p:spPr>
            <a:xfrm flipH="1">
              <a:off x="5518500" y="2411250"/>
              <a:ext cx="2134800" cy="1099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16" name="Google Shape;2816;p42"/>
            <p:cNvGrpSpPr/>
            <p:nvPr/>
          </p:nvGrpSpPr>
          <p:grpSpPr>
            <a:xfrm flipH="1">
              <a:off x="5603986" y="2461367"/>
              <a:ext cx="1952265" cy="993134"/>
              <a:chOff x="1699223" y="1296908"/>
              <a:chExt cx="1952265" cy="993134"/>
            </a:xfrm>
          </p:grpSpPr>
          <p:sp>
            <p:nvSpPr>
              <p:cNvPr id="2817" name="Google Shape;2817;p42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sz="2400" b="1" kern="0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NLP</a:t>
                </a:r>
                <a:r>
                  <a:rPr lang="ko-KR" altLang="en-US" sz="2400" b="1" kern="0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시 </a:t>
                </a:r>
                <a:r>
                  <a:rPr lang="ko-KR" altLang="en-US" sz="2400" b="1" kern="0" dirty="0" err="1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결측값</a:t>
                </a:r>
                <a:endParaRPr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18" name="Google Shape;2818;p42"/>
              <p:cNvSpPr txBox="1"/>
              <p:nvPr/>
            </p:nvSpPr>
            <p:spPr>
              <a:xfrm>
                <a:off x="1710788" y="1563742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NLP</a:t>
                </a:r>
                <a:r>
                  <a:rPr lang="ko-KR" alt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를 </a:t>
                </a:r>
                <a:r>
                  <a:rPr lang="ko-KR" altLang="en-US" sz="1600" kern="0" dirty="0" err="1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이용시</a:t>
                </a:r>
                <a:r>
                  <a:rPr lang="ko-KR" alt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ko-KR" altLang="en-US" sz="1600" kern="0" dirty="0" err="1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결측값이</a:t>
                </a:r>
                <a:r>
                  <a:rPr lang="ko-KR" alt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있는 사용자에게는 추천을 못하는 오류 발생</a:t>
                </a:r>
                <a:endParaRPr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19" name="Google Shape;2819;p42"/>
            <p:cNvSpPr/>
            <p:nvPr/>
          </p:nvSpPr>
          <p:spPr>
            <a:xfrm flipH="1">
              <a:off x="4793400" y="267450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32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20" name="Google Shape;2820;p42"/>
            <p:cNvCxnSpPr>
              <a:stCxn id="2819" idx="1"/>
              <a:endCxn id="2815" idx="3"/>
            </p:cNvCxnSpPr>
            <p:nvPr/>
          </p:nvCxnSpPr>
          <p:spPr>
            <a:xfrm>
              <a:off x="5366100" y="296085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1" name="Google Shape;2821;p42"/>
            <p:cNvCxnSpPr>
              <a:endCxn id="2815" idx="1"/>
            </p:cNvCxnSpPr>
            <p:nvPr/>
          </p:nvCxnSpPr>
          <p:spPr>
            <a:xfrm rot="10800000">
              <a:off x="7653300" y="296085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22" name="Google Shape;2822;p42"/>
          <p:cNvGrpSpPr/>
          <p:nvPr/>
        </p:nvGrpSpPr>
        <p:grpSpPr>
          <a:xfrm>
            <a:off x="6391200" y="4841600"/>
            <a:ext cx="5191200" cy="1465600"/>
            <a:chOff x="4793400" y="3631200"/>
            <a:chExt cx="3893400" cy="1099200"/>
          </a:xfrm>
        </p:grpSpPr>
        <p:sp>
          <p:nvSpPr>
            <p:cNvPr id="2823" name="Google Shape;2823;p42"/>
            <p:cNvSpPr/>
            <p:nvPr/>
          </p:nvSpPr>
          <p:spPr>
            <a:xfrm flipH="1">
              <a:off x="7805700" y="3740250"/>
              <a:ext cx="881100" cy="8811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42"/>
            <p:cNvSpPr/>
            <p:nvPr/>
          </p:nvSpPr>
          <p:spPr>
            <a:xfrm flipH="1">
              <a:off x="5518500" y="3631200"/>
              <a:ext cx="2134800" cy="10992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25" name="Google Shape;2825;p42"/>
            <p:cNvGrpSpPr/>
            <p:nvPr/>
          </p:nvGrpSpPr>
          <p:grpSpPr>
            <a:xfrm flipH="1">
              <a:off x="5615549" y="3681317"/>
              <a:ext cx="1940702" cy="947065"/>
              <a:chOff x="1699223" y="1296908"/>
              <a:chExt cx="1940702" cy="947065"/>
            </a:xfrm>
          </p:grpSpPr>
          <p:sp>
            <p:nvSpPr>
              <p:cNvPr id="2826" name="Google Shape;2826;p42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en-US" sz="2400" b="1" kern="0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RFM</a:t>
                </a:r>
                <a:endParaRPr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27" name="Google Shape;2827;p42"/>
              <p:cNvSpPr txBox="1"/>
              <p:nvPr/>
            </p:nvSpPr>
            <p:spPr>
              <a:xfrm>
                <a:off x="1699225" y="1517673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ko-KR" alt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고객세분화의 기준을 </a:t>
                </a:r>
                <a:r>
                  <a:rPr lang="en-US" altLang="ko-KR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RFM</a:t>
                </a:r>
                <a:r>
                  <a:rPr lang="ko-KR" alt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으로 하였는데 이때 </a:t>
                </a:r>
                <a:r>
                  <a:rPr lang="en-US" altLang="ko-KR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R,F,M</a:t>
                </a:r>
                <a:r>
                  <a:rPr lang="ko-KR" altLang="en-US" sz="16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사이에 가중치 부여 필요</a:t>
                </a:r>
                <a:endParaRPr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28" name="Google Shape;2828;p42"/>
            <p:cNvSpPr/>
            <p:nvPr/>
          </p:nvSpPr>
          <p:spPr>
            <a:xfrm flipH="1">
              <a:off x="4793400" y="389445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32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29" name="Google Shape;2829;p42"/>
            <p:cNvCxnSpPr>
              <a:stCxn id="2828" idx="1"/>
              <a:endCxn id="2824" idx="3"/>
            </p:cNvCxnSpPr>
            <p:nvPr/>
          </p:nvCxnSpPr>
          <p:spPr>
            <a:xfrm>
              <a:off x="5366100" y="418080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0" name="Google Shape;2830;p42"/>
            <p:cNvCxnSpPr>
              <a:stCxn id="2823" idx="3"/>
              <a:endCxn id="2824" idx="1"/>
            </p:cNvCxnSpPr>
            <p:nvPr/>
          </p:nvCxnSpPr>
          <p:spPr>
            <a:xfrm rot="10800000">
              <a:off x="7653300" y="418080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1" name="Google Shape;2831;p42"/>
          <p:cNvGrpSpPr/>
          <p:nvPr/>
        </p:nvGrpSpPr>
        <p:grpSpPr>
          <a:xfrm>
            <a:off x="609600" y="4841600"/>
            <a:ext cx="5191200" cy="1465600"/>
            <a:chOff x="457200" y="3631200"/>
            <a:chExt cx="3893400" cy="1099200"/>
          </a:xfrm>
        </p:grpSpPr>
        <p:sp>
          <p:nvSpPr>
            <p:cNvPr id="2832" name="Google Shape;2832;p42"/>
            <p:cNvSpPr/>
            <p:nvPr/>
          </p:nvSpPr>
          <p:spPr>
            <a:xfrm flipH="1">
              <a:off x="1490700" y="3631200"/>
              <a:ext cx="2134800" cy="10992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33" name="Google Shape;2833;p42"/>
            <p:cNvGrpSpPr/>
            <p:nvPr/>
          </p:nvGrpSpPr>
          <p:grpSpPr>
            <a:xfrm flipH="1">
              <a:off x="1587749" y="3681317"/>
              <a:ext cx="2121951" cy="998966"/>
              <a:chOff x="1517974" y="1296908"/>
              <a:chExt cx="2121951" cy="998966"/>
            </a:xfrm>
          </p:grpSpPr>
          <p:sp>
            <p:nvSpPr>
              <p:cNvPr id="2834" name="Google Shape;2834;p42"/>
              <p:cNvSpPr txBox="1"/>
              <p:nvPr/>
            </p:nvSpPr>
            <p:spPr>
              <a:xfrm>
                <a:off x="1699223" y="12969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ko-KR" altLang="en-US" sz="2400" b="1" kern="0" dirty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모바일 사용자</a:t>
                </a:r>
                <a:endParaRPr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835" name="Google Shape;2835;p42"/>
              <p:cNvSpPr txBox="1"/>
              <p:nvPr/>
            </p:nvSpPr>
            <p:spPr>
              <a:xfrm>
                <a:off x="1517974" y="1569574"/>
                <a:ext cx="2121951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 defTabSz="1219170" latinLnBrk="0">
                  <a:buClr>
                    <a:srgbClr val="000000"/>
                  </a:buClr>
                </a:pPr>
                <a:r>
                  <a:rPr lang="ko-KR" altLang="en-US" sz="16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클릭데이터를 보니 모바일의 경우가 증가하는데 이에 대한 추천시스템 구분 필요</a:t>
                </a:r>
                <a:endParaRPr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36" name="Google Shape;2836;p42"/>
            <p:cNvSpPr/>
            <p:nvPr/>
          </p:nvSpPr>
          <p:spPr>
            <a:xfrm flipH="1">
              <a:off x="457200" y="3740250"/>
              <a:ext cx="881100" cy="881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42"/>
            <p:cNvSpPr/>
            <p:nvPr/>
          </p:nvSpPr>
          <p:spPr>
            <a:xfrm flipH="1">
              <a:off x="3777900" y="3894450"/>
              <a:ext cx="572700" cy="5727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32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838" name="Google Shape;2838;p42"/>
            <p:cNvCxnSpPr>
              <a:stCxn id="2837" idx="3"/>
              <a:endCxn id="2832" idx="1"/>
            </p:cNvCxnSpPr>
            <p:nvPr/>
          </p:nvCxnSpPr>
          <p:spPr>
            <a:xfrm rot="10800000">
              <a:off x="3625500" y="418080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9" name="Google Shape;2839;p42"/>
            <p:cNvCxnSpPr>
              <a:endCxn id="2836" idx="1"/>
            </p:cNvCxnSpPr>
            <p:nvPr/>
          </p:nvCxnSpPr>
          <p:spPr>
            <a:xfrm rot="10800000">
              <a:off x="1338300" y="4180800"/>
              <a:ext cx="152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0" name="Google Shape;2840;p42"/>
          <p:cNvGrpSpPr/>
          <p:nvPr/>
        </p:nvGrpSpPr>
        <p:grpSpPr>
          <a:xfrm>
            <a:off x="10672450" y="2017442"/>
            <a:ext cx="645100" cy="636316"/>
            <a:chOff x="2084100" y="4400250"/>
            <a:chExt cx="486550" cy="479925"/>
          </a:xfrm>
        </p:grpSpPr>
        <p:sp>
          <p:nvSpPr>
            <p:cNvPr id="2841" name="Google Shape;2841;p42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42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42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42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47" name="Google Shape;2847;p42"/>
          <p:cNvGrpSpPr/>
          <p:nvPr/>
        </p:nvGrpSpPr>
        <p:grpSpPr>
          <a:xfrm>
            <a:off x="10714264" y="3628416"/>
            <a:ext cx="561472" cy="638769"/>
            <a:chOff x="2707950" y="4399325"/>
            <a:chExt cx="423475" cy="481775"/>
          </a:xfrm>
        </p:grpSpPr>
        <p:sp>
          <p:nvSpPr>
            <p:cNvPr id="2848" name="Google Shape;2848;p42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42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42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42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42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42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42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42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42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42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42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42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60" name="Google Shape;2860;p42"/>
          <p:cNvGrpSpPr/>
          <p:nvPr/>
        </p:nvGrpSpPr>
        <p:grpSpPr>
          <a:xfrm>
            <a:off x="10675583" y="5254983"/>
            <a:ext cx="638836" cy="638836"/>
            <a:chOff x="2678350" y="4992125"/>
            <a:chExt cx="481825" cy="481825"/>
          </a:xfrm>
        </p:grpSpPr>
        <p:sp>
          <p:nvSpPr>
            <p:cNvPr id="2861" name="Google Shape;2861;p42"/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42"/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42"/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64" name="Google Shape;2864;p42"/>
          <p:cNvGrpSpPr/>
          <p:nvPr/>
        </p:nvGrpSpPr>
        <p:grpSpPr>
          <a:xfrm>
            <a:off x="877599" y="2040448"/>
            <a:ext cx="638803" cy="561504"/>
            <a:chOff x="898875" y="244725"/>
            <a:chExt cx="481800" cy="423500"/>
          </a:xfrm>
        </p:grpSpPr>
        <p:sp>
          <p:nvSpPr>
            <p:cNvPr id="2865" name="Google Shape;2865;p42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42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42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42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71" name="Google Shape;2871;p42"/>
          <p:cNvGrpSpPr/>
          <p:nvPr/>
        </p:nvGrpSpPr>
        <p:grpSpPr>
          <a:xfrm>
            <a:off x="877583" y="3628383"/>
            <a:ext cx="638836" cy="638836"/>
            <a:chOff x="5049725" y="249400"/>
            <a:chExt cx="481825" cy="481825"/>
          </a:xfrm>
        </p:grpSpPr>
        <p:sp>
          <p:nvSpPr>
            <p:cNvPr id="2872" name="Google Shape;2872;p42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42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74" name="Google Shape;2874;p42"/>
          <p:cNvGrpSpPr/>
          <p:nvPr/>
        </p:nvGrpSpPr>
        <p:grpSpPr>
          <a:xfrm>
            <a:off x="878229" y="5255811"/>
            <a:ext cx="637543" cy="637179"/>
            <a:chOff x="5643000" y="2621375"/>
            <a:chExt cx="480850" cy="480575"/>
          </a:xfrm>
        </p:grpSpPr>
        <p:sp>
          <p:nvSpPr>
            <p:cNvPr id="2875" name="Google Shape;2875;p42"/>
            <p:cNvSpPr/>
            <p:nvPr/>
          </p:nvSpPr>
          <p:spPr>
            <a:xfrm>
              <a:off x="5837150" y="2812950"/>
              <a:ext cx="92625" cy="88125"/>
            </a:xfrm>
            <a:custGeom>
              <a:avLst/>
              <a:gdLst/>
              <a:ahLst/>
              <a:cxnLst/>
              <a:rect l="l" t="t" r="r" b="b"/>
              <a:pathLst>
                <a:path w="3705" h="3525" extrusionOk="0">
                  <a:moveTo>
                    <a:pt x="1853" y="1"/>
                  </a:moveTo>
                  <a:lnTo>
                    <a:pt x="1" y="1347"/>
                  </a:lnTo>
                  <a:lnTo>
                    <a:pt x="706" y="3524"/>
                  </a:lnTo>
                  <a:lnTo>
                    <a:pt x="2997" y="3524"/>
                  </a:lnTo>
                  <a:lnTo>
                    <a:pt x="3705" y="1347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42"/>
            <p:cNvSpPr/>
            <p:nvPr/>
          </p:nvSpPr>
          <p:spPr>
            <a:xfrm>
              <a:off x="5643000" y="2631975"/>
              <a:ext cx="480850" cy="469975"/>
            </a:xfrm>
            <a:custGeom>
              <a:avLst/>
              <a:gdLst/>
              <a:ahLst/>
              <a:cxnLst/>
              <a:rect l="l" t="t" r="r" b="b"/>
              <a:pathLst>
                <a:path w="19234" h="18799" extrusionOk="0">
                  <a:moveTo>
                    <a:pt x="9617" y="5978"/>
                  </a:moveTo>
                  <a:cubicBezTo>
                    <a:pt x="9734" y="5978"/>
                    <a:pt x="9851" y="6014"/>
                    <a:pt x="9950" y="6087"/>
                  </a:cubicBezTo>
                  <a:lnTo>
                    <a:pt x="12464" y="7914"/>
                  </a:lnTo>
                  <a:cubicBezTo>
                    <a:pt x="12663" y="8059"/>
                    <a:pt x="12745" y="8312"/>
                    <a:pt x="12669" y="8547"/>
                  </a:cubicBezTo>
                  <a:lnTo>
                    <a:pt x="11709" y="11504"/>
                  </a:lnTo>
                  <a:cubicBezTo>
                    <a:pt x="11633" y="11736"/>
                    <a:pt x="11417" y="11892"/>
                    <a:pt x="11173" y="11892"/>
                  </a:cubicBezTo>
                  <a:lnTo>
                    <a:pt x="8062" y="11892"/>
                  </a:lnTo>
                  <a:cubicBezTo>
                    <a:pt x="7818" y="11892"/>
                    <a:pt x="7601" y="11736"/>
                    <a:pt x="7526" y="11504"/>
                  </a:cubicBezTo>
                  <a:lnTo>
                    <a:pt x="6565" y="8547"/>
                  </a:lnTo>
                  <a:cubicBezTo>
                    <a:pt x="6490" y="8312"/>
                    <a:pt x="6571" y="8059"/>
                    <a:pt x="6770" y="7914"/>
                  </a:cubicBezTo>
                  <a:lnTo>
                    <a:pt x="9285" y="6087"/>
                  </a:lnTo>
                  <a:cubicBezTo>
                    <a:pt x="9384" y="6014"/>
                    <a:pt x="9501" y="5978"/>
                    <a:pt x="9617" y="5978"/>
                  </a:cubicBezTo>
                  <a:close/>
                  <a:moveTo>
                    <a:pt x="6785" y="1"/>
                  </a:moveTo>
                  <a:lnTo>
                    <a:pt x="6785" y="1"/>
                  </a:lnTo>
                  <a:cubicBezTo>
                    <a:pt x="5289" y="462"/>
                    <a:pt x="3928" y="1284"/>
                    <a:pt x="2822" y="2395"/>
                  </a:cubicBezTo>
                  <a:cubicBezTo>
                    <a:pt x="2431" y="2783"/>
                    <a:pt x="2076" y="3208"/>
                    <a:pt x="1756" y="3656"/>
                  </a:cubicBezTo>
                  <a:lnTo>
                    <a:pt x="3072" y="3834"/>
                  </a:lnTo>
                  <a:cubicBezTo>
                    <a:pt x="3289" y="3864"/>
                    <a:pt x="3467" y="4015"/>
                    <a:pt x="3533" y="4220"/>
                  </a:cubicBezTo>
                  <a:lnTo>
                    <a:pt x="4497" y="7177"/>
                  </a:lnTo>
                  <a:cubicBezTo>
                    <a:pt x="4572" y="7408"/>
                    <a:pt x="4488" y="7664"/>
                    <a:pt x="4289" y="7809"/>
                  </a:cubicBezTo>
                  <a:lnTo>
                    <a:pt x="1775" y="9637"/>
                  </a:lnTo>
                  <a:cubicBezTo>
                    <a:pt x="1677" y="9708"/>
                    <a:pt x="1560" y="9743"/>
                    <a:pt x="1444" y="9743"/>
                  </a:cubicBezTo>
                  <a:cubicBezTo>
                    <a:pt x="1351" y="9743"/>
                    <a:pt x="1259" y="9721"/>
                    <a:pt x="1175" y="9676"/>
                  </a:cubicBezTo>
                  <a:lnTo>
                    <a:pt x="7" y="9047"/>
                  </a:lnTo>
                  <a:cubicBezTo>
                    <a:pt x="7" y="9092"/>
                    <a:pt x="7" y="9140"/>
                    <a:pt x="7" y="9188"/>
                  </a:cubicBezTo>
                  <a:cubicBezTo>
                    <a:pt x="1" y="11269"/>
                    <a:pt x="675" y="13292"/>
                    <a:pt x="1925" y="14955"/>
                  </a:cubicBezTo>
                  <a:lnTo>
                    <a:pt x="2500" y="13756"/>
                  </a:lnTo>
                  <a:cubicBezTo>
                    <a:pt x="2594" y="13560"/>
                    <a:pt x="2792" y="13437"/>
                    <a:pt x="3009" y="13437"/>
                  </a:cubicBezTo>
                  <a:lnTo>
                    <a:pt x="6120" y="13437"/>
                  </a:lnTo>
                  <a:cubicBezTo>
                    <a:pt x="6364" y="13437"/>
                    <a:pt x="6580" y="13594"/>
                    <a:pt x="6656" y="13828"/>
                  </a:cubicBezTo>
                  <a:lnTo>
                    <a:pt x="7616" y="16786"/>
                  </a:lnTo>
                  <a:cubicBezTo>
                    <a:pt x="7683" y="16990"/>
                    <a:pt x="7625" y="17216"/>
                    <a:pt x="7469" y="17367"/>
                  </a:cubicBezTo>
                  <a:lnTo>
                    <a:pt x="6508" y="18288"/>
                  </a:lnTo>
                  <a:cubicBezTo>
                    <a:pt x="7515" y="18628"/>
                    <a:pt x="8566" y="18799"/>
                    <a:pt x="9616" y="18799"/>
                  </a:cubicBezTo>
                  <a:cubicBezTo>
                    <a:pt x="10667" y="18799"/>
                    <a:pt x="11718" y="18628"/>
                    <a:pt x="12726" y="18288"/>
                  </a:cubicBezTo>
                  <a:lnTo>
                    <a:pt x="11763" y="17367"/>
                  </a:lnTo>
                  <a:cubicBezTo>
                    <a:pt x="11606" y="17216"/>
                    <a:pt x="11549" y="16990"/>
                    <a:pt x="11615" y="16786"/>
                  </a:cubicBezTo>
                  <a:lnTo>
                    <a:pt x="12576" y="13828"/>
                  </a:lnTo>
                  <a:cubicBezTo>
                    <a:pt x="12651" y="13594"/>
                    <a:pt x="12868" y="13437"/>
                    <a:pt x="13115" y="13437"/>
                  </a:cubicBezTo>
                  <a:lnTo>
                    <a:pt x="16223" y="13437"/>
                  </a:lnTo>
                  <a:cubicBezTo>
                    <a:pt x="16439" y="13437"/>
                    <a:pt x="16638" y="13560"/>
                    <a:pt x="16731" y="13756"/>
                  </a:cubicBezTo>
                  <a:lnTo>
                    <a:pt x="17307" y="14955"/>
                  </a:lnTo>
                  <a:cubicBezTo>
                    <a:pt x="18559" y="13292"/>
                    <a:pt x="19234" y="11269"/>
                    <a:pt x="19228" y="9188"/>
                  </a:cubicBezTo>
                  <a:cubicBezTo>
                    <a:pt x="19228" y="9140"/>
                    <a:pt x="19228" y="9092"/>
                    <a:pt x="19225" y="9044"/>
                  </a:cubicBezTo>
                  <a:lnTo>
                    <a:pt x="18059" y="9673"/>
                  </a:lnTo>
                  <a:cubicBezTo>
                    <a:pt x="17975" y="9719"/>
                    <a:pt x="17883" y="9742"/>
                    <a:pt x="17791" y="9742"/>
                  </a:cubicBezTo>
                  <a:cubicBezTo>
                    <a:pt x="17674" y="9742"/>
                    <a:pt x="17557" y="9705"/>
                    <a:pt x="17457" y="9634"/>
                  </a:cubicBezTo>
                  <a:lnTo>
                    <a:pt x="14943" y="7806"/>
                  </a:lnTo>
                  <a:cubicBezTo>
                    <a:pt x="14744" y="7661"/>
                    <a:pt x="14663" y="7408"/>
                    <a:pt x="14738" y="7174"/>
                  </a:cubicBezTo>
                  <a:lnTo>
                    <a:pt x="15702" y="4220"/>
                  </a:lnTo>
                  <a:cubicBezTo>
                    <a:pt x="15768" y="4012"/>
                    <a:pt x="15945" y="3864"/>
                    <a:pt x="16162" y="3834"/>
                  </a:cubicBezTo>
                  <a:lnTo>
                    <a:pt x="17478" y="3656"/>
                  </a:lnTo>
                  <a:cubicBezTo>
                    <a:pt x="17162" y="3208"/>
                    <a:pt x="16804" y="2783"/>
                    <a:pt x="16415" y="2395"/>
                  </a:cubicBezTo>
                  <a:cubicBezTo>
                    <a:pt x="15307" y="1284"/>
                    <a:pt x="13946" y="462"/>
                    <a:pt x="12449" y="1"/>
                  </a:cubicBezTo>
                  <a:lnTo>
                    <a:pt x="12449" y="1"/>
                  </a:lnTo>
                  <a:lnTo>
                    <a:pt x="12690" y="1311"/>
                  </a:lnTo>
                  <a:cubicBezTo>
                    <a:pt x="12726" y="1524"/>
                    <a:pt x="12642" y="1741"/>
                    <a:pt x="12464" y="1868"/>
                  </a:cubicBezTo>
                  <a:lnTo>
                    <a:pt x="9950" y="3696"/>
                  </a:lnTo>
                  <a:cubicBezTo>
                    <a:pt x="9851" y="3768"/>
                    <a:pt x="9734" y="3804"/>
                    <a:pt x="9618" y="3804"/>
                  </a:cubicBezTo>
                  <a:cubicBezTo>
                    <a:pt x="9501" y="3804"/>
                    <a:pt x="9385" y="3768"/>
                    <a:pt x="9288" y="3696"/>
                  </a:cubicBezTo>
                  <a:lnTo>
                    <a:pt x="6770" y="1868"/>
                  </a:lnTo>
                  <a:cubicBezTo>
                    <a:pt x="6596" y="1741"/>
                    <a:pt x="6508" y="1524"/>
                    <a:pt x="6547" y="1311"/>
                  </a:cubicBezTo>
                  <a:lnTo>
                    <a:pt x="6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42"/>
            <p:cNvSpPr/>
            <p:nvPr/>
          </p:nvSpPr>
          <p:spPr>
            <a:xfrm>
              <a:off x="6041550" y="2749725"/>
              <a:ext cx="79750" cy="95025"/>
            </a:xfrm>
            <a:custGeom>
              <a:avLst/>
              <a:gdLst/>
              <a:ahLst/>
              <a:cxnLst/>
              <a:rect l="l" t="t" r="r" b="b"/>
              <a:pathLst>
                <a:path w="3190" h="3801" extrusionOk="0">
                  <a:moveTo>
                    <a:pt x="2184" y="0"/>
                  </a:moveTo>
                  <a:lnTo>
                    <a:pt x="723" y="196"/>
                  </a:lnTo>
                  <a:lnTo>
                    <a:pt x="0" y="2424"/>
                  </a:lnTo>
                  <a:lnTo>
                    <a:pt x="1895" y="3801"/>
                  </a:lnTo>
                  <a:lnTo>
                    <a:pt x="3189" y="3102"/>
                  </a:lnTo>
                  <a:cubicBezTo>
                    <a:pt x="3036" y="2018"/>
                    <a:pt x="2696" y="967"/>
                    <a:pt x="2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42"/>
            <p:cNvSpPr/>
            <p:nvPr/>
          </p:nvSpPr>
          <p:spPr>
            <a:xfrm>
              <a:off x="5963025" y="2996125"/>
              <a:ext cx="92625" cy="81175"/>
            </a:xfrm>
            <a:custGeom>
              <a:avLst/>
              <a:gdLst/>
              <a:ahLst/>
              <a:cxnLst/>
              <a:rect l="l" t="t" r="r" b="b"/>
              <a:pathLst>
                <a:path w="3705" h="3247" extrusionOk="0">
                  <a:moveTo>
                    <a:pt x="723" y="0"/>
                  </a:moveTo>
                  <a:lnTo>
                    <a:pt x="1" y="2229"/>
                  </a:lnTo>
                  <a:lnTo>
                    <a:pt x="1067" y="3246"/>
                  </a:lnTo>
                  <a:cubicBezTo>
                    <a:pt x="2009" y="2780"/>
                    <a:pt x="2870" y="2162"/>
                    <a:pt x="3614" y="1416"/>
                  </a:cubicBezTo>
                  <a:cubicBezTo>
                    <a:pt x="3644" y="1388"/>
                    <a:pt x="3674" y="1355"/>
                    <a:pt x="3705" y="1325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42"/>
            <p:cNvSpPr/>
            <p:nvPr/>
          </p:nvSpPr>
          <p:spPr>
            <a:xfrm>
              <a:off x="5711225" y="2996200"/>
              <a:ext cx="92600" cy="81100"/>
            </a:xfrm>
            <a:custGeom>
              <a:avLst/>
              <a:gdLst/>
              <a:ahLst/>
              <a:cxnLst/>
              <a:rect l="l" t="t" r="r" b="b"/>
              <a:pathLst>
                <a:path w="3704" h="3244" extrusionOk="0">
                  <a:moveTo>
                    <a:pt x="635" y="0"/>
                  </a:moveTo>
                  <a:lnTo>
                    <a:pt x="0" y="1322"/>
                  </a:lnTo>
                  <a:cubicBezTo>
                    <a:pt x="30" y="1355"/>
                    <a:pt x="60" y="1385"/>
                    <a:pt x="93" y="1416"/>
                  </a:cubicBezTo>
                  <a:cubicBezTo>
                    <a:pt x="834" y="2162"/>
                    <a:pt x="1695" y="2780"/>
                    <a:pt x="2638" y="3243"/>
                  </a:cubicBezTo>
                  <a:lnTo>
                    <a:pt x="3704" y="2229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42"/>
            <p:cNvSpPr/>
            <p:nvPr/>
          </p:nvSpPr>
          <p:spPr>
            <a:xfrm>
              <a:off x="5645575" y="2749725"/>
              <a:ext cx="79825" cy="95100"/>
            </a:xfrm>
            <a:custGeom>
              <a:avLst/>
              <a:gdLst/>
              <a:ahLst/>
              <a:cxnLst/>
              <a:rect l="l" t="t" r="r" b="b"/>
              <a:pathLst>
                <a:path w="3193" h="3804" extrusionOk="0">
                  <a:moveTo>
                    <a:pt x="1009" y="0"/>
                  </a:moveTo>
                  <a:cubicBezTo>
                    <a:pt x="497" y="967"/>
                    <a:pt x="154" y="2018"/>
                    <a:pt x="0" y="3105"/>
                  </a:cubicBezTo>
                  <a:lnTo>
                    <a:pt x="1295" y="3804"/>
                  </a:lnTo>
                  <a:lnTo>
                    <a:pt x="3192" y="2424"/>
                  </a:lnTo>
                  <a:lnTo>
                    <a:pt x="2467" y="19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42"/>
            <p:cNvSpPr/>
            <p:nvPr/>
          </p:nvSpPr>
          <p:spPr>
            <a:xfrm>
              <a:off x="5836025" y="2621375"/>
              <a:ext cx="94800" cy="74100"/>
            </a:xfrm>
            <a:custGeom>
              <a:avLst/>
              <a:gdLst/>
              <a:ahLst/>
              <a:cxnLst/>
              <a:rect l="l" t="t" r="r" b="b"/>
              <a:pathLst>
                <a:path w="3792" h="2964" extrusionOk="0">
                  <a:moveTo>
                    <a:pt x="1897" y="1"/>
                  </a:moveTo>
                  <a:cubicBezTo>
                    <a:pt x="1351" y="1"/>
                    <a:pt x="805" y="47"/>
                    <a:pt x="266" y="139"/>
                  </a:cubicBezTo>
                  <a:lnTo>
                    <a:pt x="1" y="1587"/>
                  </a:lnTo>
                  <a:lnTo>
                    <a:pt x="1898" y="2963"/>
                  </a:lnTo>
                  <a:lnTo>
                    <a:pt x="3792" y="1587"/>
                  </a:lnTo>
                  <a:lnTo>
                    <a:pt x="3530" y="139"/>
                  </a:lnTo>
                  <a:cubicBezTo>
                    <a:pt x="2989" y="47"/>
                    <a:pt x="2443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2"/>
          <p:cNvSpPr/>
          <p:nvPr/>
        </p:nvSpPr>
        <p:spPr>
          <a:xfrm rot="-279">
            <a:off x="-203200" y="872188"/>
            <a:ext cx="4927200" cy="102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61" name="Google Shape;761;p52"/>
          <p:cNvSpPr txBox="1">
            <a:spLocks noGrp="1"/>
          </p:cNvSpPr>
          <p:nvPr>
            <p:ph type="title" idx="4294967295"/>
          </p:nvPr>
        </p:nvSpPr>
        <p:spPr>
          <a:xfrm>
            <a:off x="813267" y="752267"/>
            <a:ext cx="3061200" cy="84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Software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2" name="Google Shape;762;p52"/>
          <p:cNvSpPr txBox="1">
            <a:spLocks noGrp="1"/>
          </p:cNvSpPr>
          <p:nvPr>
            <p:ph type="subTitle" idx="1"/>
          </p:nvPr>
        </p:nvSpPr>
        <p:spPr>
          <a:xfrm>
            <a:off x="328247" y="1939844"/>
            <a:ext cx="5334000" cy="35536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/>
          <a:p>
            <a:pPr indent="-457200">
              <a:buAutoNum type="arabicPeriod"/>
            </a:pPr>
            <a:r>
              <a:rPr lang="ko-KR" altLang="en-US" b="1" dirty="0">
                <a:latin typeface="Lucida Console" panose="020B0609040504020204" pitchFamily="49" charset="0"/>
              </a:rPr>
              <a:t>현재 </a:t>
            </a:r>
            <a:r>
              <a:rPr lang="ko-KR" altLang="en-US" b="1" dirty="0" err="1">
                <a:latin typeface="Lucida Console" panose="020B0609040504020204" pitchFamily="49" charset="0"/>
              </a:rPr>
              <a:t>넷플릭스나</a:t>
            </a:r>
            <a:r>
              <a:rPr lang="ko-KR" altLang="en-US" b="1" dirty="0">
                <a:latin typeface="Lucida Console" panose="020B0609040504020204" pitchFamily="49" charset="0"/>
              </a:rPr>
              <a:t> 유튜브에 쓰이는 추천시스템이 얼마나 정교하고 정확한 시스템인지를 깨닫게 됨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pPr indent="-457200">
              <a:buAutoNum type="arabicPeriod"/>
            </a:pPr>
            <a:endParaRPr lang="en-US" b="1" dirty="0">
              <a:latin typeface="Lucida Console" panose="020B0609040504020204" pitchFamily="49" charset="0"/>
            </a:endParaRPr>
          </a:p>
          <a:p>
            <a:pPr indent="-457200">
              <a:buAutoNum type="arabicPeriod"/>
            </a:pPr>
            <a:r>
              <a:rPr lang="ko-KR" altLang="en-US" b="1" dirty="0">
                <a:latin typeface="Lucida Console" panose="020B0609040504020204" pitchFamily="49" charset="0"/>
              </a:rPr>
              <a:t>이런 소규모의 데이터도 어떤 과정을 하기 힘들다는 것을 깨달음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pPr indent="-457200">
              <a:buAutoNum type="arabicPeriod"/>
            </a:pPr>
            <a:endParaRPr lang="en-US" b="1" dirty="0">
              <a:latin typeface="Lucida Console" panose="020B0609040504020204" pitchFamily="49" charset="0"/>
            </a:endParaRPr>
          </a:p>
          <a:p>
            <a:pPr indent="-457200">
              <a:buAutoNum type="arabicPeriod"/>
            </a:pPr>
            <a:r>
              <a:rPr lang="ko-KR" altLang="en-US" b="1" dirty="0" err="1">
                <a:latin typeface="Lucida Console" panose="020B0609040504020204" pitchFamily="49" charset="0"/>
              </a:rPr>
              <a:t>혼자하는</a:t>
            </a:r>
            <a:r>
              <a:rPr lang="ko-KR" altLang="en-US" b="1" dirty="0">
                <a:latin typeface="Lucida Console" panose="020B0609040504020204" pitchFamily="49" charset="0"/>
              </a:rPr>
              <a:t> 것보다 팀으로 프로젝트를 하니 더 수월하였고</a:t>
            </a:r>
            <a:r>
              <a:rPr lang="en-US" altLang="ko-KR" b="1" dirty="0">
                <a:latin typeface="Lucida Console" panose="020B0609040504020204" pitchFamily="49" charset="0"/>
              </a:rPr>
              <a:t>, </a:t>
            </a:r>
            <a:r>
              <a:rPr lang="ko-KR" altLang="en-US" b="1" dirty="0">
                <a:latin typeface="Lucida Console" panose="020B0609040504020204" pitchFamily="49" charset="0"/>
              </a:rPr>
              <a:t>모르는 부분이나 몰랐던 부분을 소통을 통해서 해결함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pPr indent="-457200">
              <a:buAutoNum type="arabicPeriod"/>
            </a:pPr>
            <a:endParaRPr lang="en-US" b="1" dirty="0">
              <a:latin typeface="Lucida Console" panose="020B0609040504020204" pitchFamily="49" charset="0"/>
            </a:endParaRPr>
          </a:p>
          <a:p>
            <a:pPr indent="-457200">
              <a:buAutoNum type="arabicPeriod"/>
            </a:pPr>
            <a:r>
              <a:rPr lang="ko-KR" altLang="en-US" b="1" dirty="0">
                <a:latin typeface="Lucida Console" panose="020B0609040504020204" pitchFamily="49" charset="0"/>
              </a:rPr>
              <a:t>시연해보면 시간은 엄청 오래 걸리지는 않지만 현재 상업적인 프로그램은 모두 시간이 짧아서 대단하다고 느낌 </a:t>
            </a:r>
            <a:endParaRPr lang="en-US" altLang="ko-KR" b="1" dirty="0">
              <a:latin typeface="Lucida Console" panose="020B0609040504020204" pitchFamily="49" charset="0"/>
            </a:endParaRPr>
          </a:p>
          <a:p>
            <a:pPr indent="-457200">
              <a:buFont typeface="Oxygen"/>
              <a:buAutoNum type="arabicPeriod"/>
            </a:pPr>
            <a:r>
              <a:rPr lang="ko-KR" altLang="en-US" sz="2000" dirty="0"/>
              <a:t>자연스레 추천시스템과 관련한 다양한 모델들을 공부할 수 있어서 만족스럽다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indent="-457200">
              <a:buAutoNum type="arabicPeriod"/>
            </a:pPr>
            <a:endParaRPr b="1" dirty="0">
              <a:latin typeface="Lucida Console" panose="020B0609040504020204" pitchFamily="49" charset="0"/>
            </a:endParaRPr>
          </a:p>
        </p:txBody>
      </p:sp>
      <p:pic>
        <p:nvPicPr>
          <p:cNvPr id="763" name="Google Shape;763;p52"/>
          <p:cNvPicPr preferRelativeResize="0"/>
          <p:nvPr/>
        </p:nvPicPr>
        <p:blipFill rotWithShape="1">
          <a:blip r:embed="rId3">
            <a:alphaModFix/>
          </a:blip>
          <a:srcRect l="49939"/>
          <a:stretch/>
        </p:blipFill>
        <p:spPr>
          <a:xfrm>
            <a:off x="6088795" y="0"/>
            <a:ext cx="610320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2"/>
          <p:cNvPicPr preferRelativeResize="0"/>
          <p:nvPr/>
        </p:nvPicPr>
        <p:blipFill rotWithShape="1">
          <a:blip r:embed="rId4">
            <a:alphaModFix/>
          </a:blip>
          <a:srcRect l="37766" t="3703" r="37770" b="3721"/>
          <a:stretch/>
        </p:blipFill>
        <p:spPr>
          <a:xfrm rot="2111176">
            <a:off x="8077909" y="1861141"/>
            <a:ext cx="1546588" cy="3292055"/>
          </a:xfrm>
          <a:prstGeom prst="roundRect">
            <a:avLst>
              <a:gd name="adj" fmla="val 10419"/>
            </a:avLst>
          </a:prstGeom>
          <a:noFill/>
          <a:ln>
            <a:noFill/>
          </a:ln>
        </p:spPr>
      </p:pic>
      <p:sp>
        <p:nvSpPr>
          <p:cNvPr id="765" name="Google Shape;765;p52"/>
          <p:cNvSpPr txBox="1">
            <a:spLocks noGrp="1"/>
          </p:cNvSpPr>
          <p:nvPr>
            <p:ph type="title"/>
          </p:nvPr>
        </p:nvSpPr>
        <p:spPr>
          <a:xfrm>
            <a:off x="0" y="652567"/>
            <a:ext cx="4927200" cy="10284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느낀점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66" name="Google Shape;766;p52"/>
          <p:cNvSpPr/>
          <p:nvPr/>
        </p:nvSpPr>
        <p:spPr>
          <a:xfrm>
            <a:off x="972815" y="393690"/>
            <a:ext cx="507531" cy="771295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5"/>
          <p:cNvSpPr/>
          <p:nvPr/>
        </p:nvSpPr>
        <p:spPr>
          <a:xfrm>
            <a:off x="769600" y="3053000"/>
            <a:ext cx="4078000" cy="1813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49" name="Google Shape;849;p55"/>
          <p:cNvSpPr/>
          <p:nvPr/>
        </p:nvSpPr>
        <p:spPr>
          <a:xfrm>
            <a:off x="-203333" y="1178267"/>
            <a:ext cx="6096000" cy="136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0" name="Google Shape;850;p55"/>
          <p:cNvSpPr txBox="1">
            <a:spLocks noGrp="1"/>
          </p:cNvSpPr>
          <p:nvPr>
            <p:ph type="ctrTitle"/>
          </p:nvPr>
        </p:nvSpPr>
        <p:spPr>
          <a:xfrm>
            <a:off x="0" y="975167"/>
            <a:ext cx="6096000" cy="1361600"/>
          </a:xfrm>
          <a:prstGeom prst="rect">
            <a:avLst/>
          </a:prstGeom>
        </p:spPr>
        <p:txBody>
          <a:bodyPr spcFirstLastPara="1" wrap="square" lIns="1706867" tIns="121900" rIns="121900" bIns="121900" anchor="ctr" anchorCtr="0">
            <a:noAutofit/>
          </a:bodyPr>
          <a:lstStyle/>
          <a:p>
            <a:r>
              <a:rPr lang="en"/>
              <a:t>Thank You</a:t>
            </a:r>
            <a:endParaRPr/>
          </a:p>
        </p:txBody>
      </p:sp>
      <p:sp>
        <p:nvSpPr>
          <p:cNvPr id="851" name="Google Shape;851;p55"/>
          <p:cNvSpPr txBox="1">
            <a:spLocks noGrp="1"/>
          </p:cNvSpPr>
          <p:nvPr>
            <p:ph type="subTitle" idx="1"/>
          </p:nvPr>
        </p:nvSpPr>
        <p:spPr>
          <a:xfrm>
            <a:off x="972800" y="2757117"/>
            <a:ext cx="4078000" cy="1546800"/>
          </a:xfrm>
          <a:prstGeom prst="rect">
            <a:avLst/>
          </a:prstGeom>
        </p:spPr>
        <p:txBody>
          <a:bodyPr spcFirstLastPara="1" wrap="square" lIns="182867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AI_15_</a:t>
            </a:r>
            <a:r>
              <a:rPr lang="ko-KR" altLang="en-US" dirty="0" err="1"/>
              <a:t>윤현욱</a:t>
            </a:r>
            <a:endParaRPr lang="en-US" altLang="ko-KR" dirty="0"/>
          </a:p>
          <a:p>
            <a:pPr marL="0" indent="0"/>
            <a:r>
              <a:rPr lang="en-US" dirty="0"/>
              <a:t>AI_15_</a:t>
            </a:r>
            <a:r>
              <a:rPr lang="ko-KR" altLang="en-US" dirty="0"/>
              <a:t>최영우</a:t>
            </a:r>
            <a:endParaRPr dirty="0"/>
          </a:p>
        </p:txBody>
      </p:sp>
      <p:sp>
        <p:nvSpPr>
          <p:cNvPr id="852" name="Google Shape;852;p55"/>
          <p:cNvSpPr txBox="1"/>
          <p:nvPr/>
        </p:nvSpPr>
        <p:spPr>
          <a:xfrm>
            <a:off x="944849" y="5563861"/>
            <a:ext cx="3921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 defTabSz="1219170" latinLnBrk="0">
              <a:spcBef>
                <a:spcPts val="400"/>
              </a:spcBef>
              <a:buClr>
                <a:srgbClr val="000000"/>
              </a:buClr>
            </a:pPr>
            <a:r>
              <a:rPr lang="en" sz="1333" kern="0" dirty="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Please keep this slide for attribution</a:t>
            </a:r>
            <a:endParaRPr sz="1333" kern="0" dirty="0">
              <a:solidFill>
                <a:srgbClr val="43434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53" name="Google Shape;853;p55"/>
          <p:cNvSpPr/>
          <p:nvPr/>
        </p:nvSpPr>
        <p:spPr>
          <a:xfrm>
            <a:off x="972815" y="692723"/>
            <a:ext cx="507531" cy="771295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4" name="Google Shape;854;p55"/>
          <p:cNvSpPr/>
          <p:nvPr/>
        </p:nvSpPr>
        <p:spPr>
          <a:xfrm>
            <a:off x="1090669" y="4411265"/>
            <a:ext cx="147095" cy="282340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02"/>
                </a:moveTo>
                <a:cubicBezTo>
                  <a:pt x="6071" y="2302"/>
                  <a:pt x="6505" y="2302"/>
                  <a:pt x="6939" y="2302"/>
                </a:cubicBezTo>
                <a:lnTo>
                  <a:pt x="7105" y="2302"/>
                </a:lnTo>
                <a:lnTo>
                  <a:pt x="7105" y="101"/>
                </a:lnTo>
                <a:cubicBezTo>
                  <a:pt x="6872" y="101"/>
                  <a:pt x="6638" y="67"/>
                  <a:pt x="6405" y="34"/>
                </a:cubicBezTo>
                <a:cubicBezTo>
                  <a:pt x="5971" y="34"/>
                  <a:pt x="5538" y="1"/>
                  <a:pt x="5104" y="1"/>
                </a:cubicBezTo>
                <a:cubicBezTo>
                  <a:pt x="4437" y="34"/>
                  <a:pt x="3803" y="201"/>
                  <a:pt x="3269" y="568"/>
                </a:cubicBezTo>
                <a:cubicBezTo>
                  <a:pt x="2635" y="1035"/>
                  <a:pt x="2302" y="1669"/>
                  <a:pt x="2168" y="2402"/>
                </a:cubicBezTo>
                <a:cubicBezTo>
                  <a:pt x="2102" y="2736"/>
                  <a:pt x="2102" y="3036"/>
                  <a:pt x="2102" y="3370"/>
                </a:cubicBezTo>
                <a:cubicBezTo>
                  <a:pt x="2068" y="3837"/>
                  <a:pt x="2068" y="4337"/>
                  <a:pt x="2102" y="4838"/>
                </a:cubicBezTo>
                <a:lnTo>
                  <a:pt x="2102" y="5004"/>
                </a:lnTo>
                <a:lnTo>
                  <a:pt x="0" y="5004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473"/>
                </a:lnTo>
                <a:lnTo>
                  <a:pt x="6705" y="7473"/>
                </a:lnTo>
                <a:cubicBezTo>
                  <a:pt x="6805" y="6672"/>
                  <a:pt x="6905" y="5872"/>
                  <a:pt x="7039" y="5004"/>
                </a:cubicBezTo>
                <a:lnTo>
                  <a:pt x="6572" y="5004"/>
                </a:lnTo>
                <a:cubicBezTo>
                  <a:pt x="5971" y="5004"/>
                  <a:pt x="4604" y="5004"/>
                  <a:pt x="4604" y="5004"/>
                </a:cubicBezTo>
                <a:cubicBezTo>
                  <a:pt x="4604" y="5004"/>
                  <a:pt x="4604" y="3803"/>
                  <a:pt x="4637" y="3270"/>
                </a:cubicBezTo>
                <a:cubicBezTo>
                  <a:pt x="4637" y="2569"/>
                  <a:pt x="5071" y="2336"/>
                  <a:pt x="5671" y="2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5" name="Google Shape;855;p55"/>
          <p:cNvSpPr/>
          <p:nvPr/>
        </p:nvSpPr>
        <p:spPr>
          <a:xfrm>
            <a:off x="1589781" y="4439209"/>
            <a:ext cx="274833" cy="226427"/>
          </a:xfrm>
          <a:custGeom>
            <a:avLst/>
            <a:gdLst/>
            <a:ahLst/>
            <a:cxnLst/>
            <a:rect l="l" t="t" r="r" b="b"/>
            <a:pathLst>
              <a:path w="13277" h="10942" extrusionOk="0">
                <a:moveTo>
                  <a:pt x="4037" y="8574"/>
                </a:moveTo>
                <a:cubicBezTo>
                  <a:pt x="2602" y="8507"/>
                  <a:pt x="1735" y="7473"/>
                  <a:pt x="1502" y="6672"/>
                </a:cubicBezTo>
                <a:cubicBezTo>
                  <a:pt x="1902" y="6739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06"/>
                </a:cubicBezTo>
                <a:cubicBezTo>
                  <a:pt x="1935" y="6439"/>
                  <a:pt x="1335" y="6038"/>
                  <a:pt x="934" y="5371"/>
                </a:cubicBezTo>
                <a:cubicBezTo>
                  <a:pt x="668" y="4938"/>
                  <a:pt x="534" y="4437"/>
                  <a:pt x="534" y="3904"/>
                </a:cubicBezTo>
                <a:cubicBezTo>
                  <a:pt x="901" y="4104"/>
                  <a:pt x="1301" y="4237"/>
                  <a:pt x="1735" y="4237"/>
                </a:cubicBezTo>
                <a:cubicBezTo>
                  <a:pt x="1168" y="3837"/>
                  <a:pt x="768" y="3270"/>
                  <a:pt x="634" y="2603"/>
                </a:cubicBezTo>
                <a:cubicBezTo>
                  <a:pt x="467" y="1902"/>
                  <a:pt x="568" y="1235"/>
                  <a:pt x="901" y="601"/>
                </a:cubicBezTo>
                <a:cubicBezTo>
                  <a:pt x="2402" y="2336"/>
                  <a:pt x="4270" y="3303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6"/>
                  <a:pt x="6905" y="1368"/>
                </a:cubicBezTo>
                <a:cubicBezTo>
                  <a:pt x="7339" y="701"/>
                  <a:pt x="7939" y="268"/>
                  <a:pt x="8740" y="134"/>
                </a:cubicBezTo>
                <a:cubicBezTo>
                  <a:pt x="9674" y="1"/>
                  <a:pt x="10475" y="268"/>
                  <a:pt x="11142" y="901"/>
                </a:cubicBezTo>
                <a:cubicBezTo>
                  <a:pt x="11175" y="935"/>
                  <a:pt x="11208" y="968"/>
                  <a:pt x="11275" y="935"/>
                </a:cubicBezTo>
                <a:cubicBezTo>
                  <a:pt x="11842" y="835"/>
                  <a:pt x="12376" y="635"/>
                  <a:pt x="12876" y="334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35"/>
                  <a:pt x="11742" y="1802"/>
                </a:cubicBezTo>
                <a:cubicBezTo>
                  <a:pt x="12276" y="1735"/>
                  <a:pt x="12776" y="1602"/>
                  <a:pt x="13277" y="1402"/>
                </a:cubicBezTo>
                <a:lnTo>
                  <a:pt x="13277" y="1402"/>
                </a:lnTo>
                <a:cubicBezTo>
                  <a:pt x="13177" y="1535"/>
                  <a:pt x="13076" y="1669"/>
                  <a:pt x="12976" y="1802"/>
                </a:cubicBezTo>
                <a:cubicBezTo>
                  <a:pt x="12676" y="2169"/>
                  <a:pt x="12343" y="2503"/>
                  <a:pt x="11976" y="2769"/>
                </a:cubicBezTo>
                <a:cubicBezTo>
                  <a:pt x="11942" y="2769"/>
                  <a:pt x="11942" y="2803"/>
                  <a:pt x="11942" y="2836"/>
                </a:cubicBezTo>
                <a:cubicBezTo>
                  <a:pt x="11942" y="3236"/>
                  <a:pt x="11942" y="3670"/>
                  <a:pt x="11876" y="4070"/>
                </a:cubicBezTo>
                <a:cubicBezTo>
                  <a:pt x="11776" y="4904"/>
                  <a:pt x="11542" y="5705"/>
                  <a:pt x="11175" y="6505"/>
                </a:cubicBezTo>
                <a:cubicBezTo>
                  <a:pt x="10808" y="7273"/>
                  <a:pt x="10308" y="8007"/>
                  <a:pt x="9707" y="8640"/>
                </a:cubicBezTo>
                <a:cubicBezTo>
                  <a:pt x="8673" y="9708"/>
                  <a:pt x="7406" y="10408"/>
                  <a:pt x="5971" y="10742"/>
                </a:cubicBezTo>
                <a:cubicBezTo>
                  <a:pt x="5438" y="10842"/>
                  <a:pt x="4937" y="10909"/>
                  <a:pt x="4437" y="10909"/>
                </a:cubicBezTo>
                <a:cubicBezTo>
                  <a:pt x="2869" y="10942"/>
                  <a:pt x="1401" y="10575"/>
                  <a:pt x="67" y="9741"/>
                </a:cubicBezTo>
                <a:cubicBezTo>
                  <a:pt x="34" y="9741"/>
                  <a:pt x="34" y="9708"/>
                  <a:pt x="0" y="9708"/>
                </a:cubicBezTo>
                <a:cubicBezTo>
                  <a:pt x="968" y="9808"/>
                  <a:pt x="1868" y="9674"/>
                  <a:pt x="2736" y="9307"/>
                </a:cubicBezTo>
                <a:cubicBezTo>
                  <a:pt x="3203" y="9141"/>
                  <a:pt x="3636" y="8874"/>
                  <a:pt x="4037" y="8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6" name="Google Shape;856;p55"/>
          <p:cNvSpPr/>
          <p:nvPr/>
        </p:nvSpPr>
        <p:spPr>
          <a:xfrm>
            <a:off x="2130327" y="4421632"/>
            <a:ext cx="258957" cy="254032"/>
          </a:xfrm>
          <a:custGeom>
            <a:avLst/>
            <a:gdLst/>
            <a:ahLst/>
            <a:cxnLst/>
            <a:rect l="l" t="t" r="r" b="b"/>
            <a:pathLst>
              <a:path w="12510" h="12276" extrusionOk="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7" name="Google Shape;857;p55"/>
          <p:cNvSpPr/>
          <p:nvPr/>
        </p:nvSpPr>
        <p:spPr>
          <a:xfrm>
            <a:off x="2130327" y="4421632"/>
            <a:ext cx="258957" cy="254032"/>
          </a:xfrm>
          <a:custGeom>
            <a:avLst/>
            <a:gdLst/>
            <a:ahLst/>
            <a:cxnLst/>
            <a:rect l="l" t="t" r="r" b="b"/>
            <a:pathLst>
              <a:path w="12510" h="12276" extrusionOk="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8" name="Google Shape;858;p55"/>
          <p:cNvSpPr/>
          <p:nvPr/>
        </p:nvSpPr>
        <p:spPr>
          <a:xfrm>
            <a:off x="2683289" y="4424385"/>
            <a:ext cx="222360" cy="279567"/>
          </a:xfrm>
          <a:custGeom>
            <a:avLst/>
            <a:gdLst/>
            <a:ahLst/>
            <a:cxnLst/>
            <a:rect l="l" t="t" r="r" b="b"/>
            <a:pathLst>
              <a:path w="10742" h="13510" extrusionOk="0">
                <a:moveTo>
                  <a:pt x="4670" y="8874"/>
                </a:moveTo>
                <a:cubicBezTo>
                  <a:pt x="4637" y="8907"/>
                  <a:pt x="4637" y="8940"/>
                  <a:pt x="4637" y="8974"/>
                </a:cubicBezTo>
                <a:cubicBezTo>
                  <a:pt x="4136" y="10875"/>
                  <a:pt x="4103" y="11309"/>
                  <a:pt x="3569" y="12209"/>
                </a:cubicBezTo>
                <a:cubicBezTo>
                  <a:pt x="3336" y="12610"/>
                  <a:pt x="3069" y="13010"/>
                  <a:pt x="2769" y="13410"/>
                </a:cubicBezTo>
                <a:cubicBezTo>
                  <a:pt x="2735" y="13444"/>
                  <a:pt x="2702" y="13510"/>
                  <a:pt x="2635" y="13477"/>
                </a:cubicBezTo>
                <a:cubicBezTo>
                  <a:pt x="2569" y="13477"/>
                  <a:pt x="2569" y="13410"/>
                  <a:pt x="2569" y="13343"/>
                </a:cubicBezTo>
                <a:cubicBezTo>
                  <a:pt x="2469" y="12776"/>
                  <a:pt x="2435" y="12176"/>
                  <a:pt x="2435" y="11609"/>
                </a:cubicBezTo>
                <a:cubicBezTo>
                  <a:pt x="2469" y="10842"/>
                  <a:pt x="2569" y="10575"/>
                  <a:pt x="3569" y="6405"/>
                </a:cubicBezTo>
                <a:cubicBezTo>
                  <a:pt x="3569" y="6338"/>
                  <a:pt x="3569" y="6305"/>
                  <a:pt x="3536" y="6238"/>
                </a:cubicBezTo>
                <a:cubicBezTo>
                  <a:pt x="3303" y="5605"/>
                  <a:pt x="3236" y="4971"/>
                  <a:pt x="3469" y="4304"/>
                </a:cubicBezTo>
                <a:cubicBezTo>
                  <a:pt x="3903" y="2903"/>
                  <a:pt x="5504" y="2769"/>
                  <a:pt x="5771" y="3937"/>
                </a:cubicBezTo>
                <a:cubicBezTo>
                  <a:pt x="5971" y="4671"/>
                  <a:pt x="5504" y="5605"/>
                  <a:pt x="5137" y="7006"/>
                </a:cubicBezTo>
                <a:cubicBezTo>
                  <a:pt x="4870" y="8173"/>
                  <a:pt x="6205" y="8974"/>
                  <a:pt x="7372" y="8140"/>
                </a:cubicBezTo>
                <a:cubicBezTo>
                  <a:pt x="8440" y="7372"/>
                  <a:pt x="8873" y="5504"/>
                  <a:pt x="8773" y="4204"/>
                </a:cubicBezTo>
                <a:cubicBezTo>
                  <a:pt x="8640" y="1568"/>
                  <a:pt x="5738" y="1001"/>
                  <a:pt x="3903" y="1835"/>
                </a:cubicBezTo>
                <a:cubicBezTo>
                  <a:pt x="1835" y="2803"/>
                  <a:pt x="1334" y="5404"/>
                  <a:pt x="2302" y="6605"/>
                </a:cubicBezTo>
                <a:cubicBezTo>
                  <a:pt x="2402" y="6739"/>
                  <a:pt x="2502" y="6839"/>
                  <a:pt x="2469" y="7006"/>
                </a:cubicBezTo>
                <a:cubicBezTo>
                  <a:pt x="2402" y="7239"/>
                  <a:pt x="2335" y="7473"/>
                  <a:pt x="2268" y="7706"/>
                </a:cubicBezTo>
                <a:cubicBezTo>
                  <a:pt x="2235" y="7873"/>
                  <a:pt x="2102" y="7940"/>
                  <a:pt x="1902" y="7873"/>
                </a:cubicBezTo>
                <a:cubicBezTo>
                  <a:pt x="1568" y="7739"/>
                  <a:pt x="1268" y="7506"/>
                  <a:pt x="1034" y="7206"/>
                </a:cubicBezTo>
                <a:cubicBezTo>
                  <a:pt x="234" y="6205"/>
                  <a:pt x="0" y="4237"/>
                  <a:pt x="1068" y="2602"/>
                </a:cubicBezTo>
                <a:cubicBezTo>
                  <a:pt x="2235" y="734"/>
                  <a:pt x="4437" y="1"/>
                  <a:pt x="6438" y="234"/>
                </a:cubicBezTo>
                <a:cubicBezTo>
                  <a:pt x="8806" y="501"/>
                  <a:pt x="10341" y="2135"/>
                  <a:pt x="10608" y="3970"/>
                </a:cubicBezTo>
                <a:cubicBezTo>
                  <a:pt x="10741" y="4804"/>
                  <a:pt x="10641" y="6905"/>
                  <a:pt x="9474" y="8373"/>
                </a:cubicBezTo>
                <a:cubicBezTo>
                  <a:pt x="8106" y="10041"/>
                  <a:pt x="5904" y="10174"/>
                  <a:pt x="4870" y="9140"/>
                </a:cubicBezTo>
                <a:cubicBezTo>
                  <a:pt x="4804" y="9040"/>
                  <a:pt x="4737" y="8974"/>
                  <a:pt x="4670" y="88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59" name="Google Shape;859;p55"/>
          <p:cNvGrpSpPr/>
          <p:nvPr/>
        </p:nvGrpSpPr>
        <p:grpSpPr>
          <a:xfrm>
            <a:off x="3186552" y="4400220"/>
            <a:ext cx="299680" cy="281617"/>
            <a:chOff x="2220835" y="3310375"/>
            <a:chExt cx="213225" cy="200373"/>
          </a:xfrm>
        </p:grpSpPr>
        <p:sp>
          <p:nvSpPr>
            <p:cNvPr id="860" name="Google Shape;860;p55"/>
            <p:cNvSpPr/>
            <p:nvPr/>
          </p:nvSpPr>
          <p:spPr>
            <a:xfrm>
              <a:off x="2220835" y="3310375"/>
              <a:ext cx="213225" cy="200373"/>
            </a:xfrm>
            <a:custGeom>
              <a:avLst/>
              <a:gdLst/>
              <a:ahLst/>
              <a:cxnLst/>
              <a:rect l="l" t="t" r="r" b="b"/>
              <a:pathLst>
                <a:path w="14478" h="13610" extrusionOk="0">
                  <a:moveTo>
                    <a:pt x="1168" y="13543"/>
                  </a:moveTo>
                  <a:cubicBezTo>
                    <a:pt x="1235" y="13276"/>
                    <a:pt x="1301" y="13043"/>
                    <a:pt x="1368" y="12776"/>
                  </a:cubicBezTo>
                  <a:cubicBezTo>
                    <a:pt x="1568" y="12009"/>
                    <a:pt x="1802" y="11241"/>
                    <a:pt x="2002" y="10474"/>
                  </a:cubicBezTo>
                  <a:cubicBezTo>
                    <a:pt x="2002" y="10374"/>
                    <a:pt x="2002" y="10207"/>
                    <a:pt x="1935" y="10107"/>
                  </a:cubicBezTo>
                  <a:cubicBezTo>
                    <a:pt x="1" y="6371"/>
                    <a:pt x="2002" y="1835"/>
                    <a:pt x="6138" y="867"/>
                  </a:cubicBezTo>
                  <a:cubicBezTo>
                    <a:pt x="9874" y="0"/>
                    <a:pt x="13210" y="2535"/>
                    <a:pt x="13844" y="5904"/>
                  </a:cubicBezTo>
                  <a:cubicBezTo>
                    <a:pt x="14478" y="9407"/>
                    <a:pt x="12176" y="12742"/>
                    <a:pt x="8673" y="13376"/>
                  </a:cubicBezTo>
                  <a:cubicBezTo>
                    <a:pt x="7306" y="13610"/>
                    <a:pt x="5971" y="13410"/>
                    <a:pt x="4704" y="12776"/>
                  </a:cubicBezTo>
                  <a:cubicBezTo>
                    <a:pt x="4604" y="12742"/>
                    <a:pt x="4437" y="12709"/>
                    <a:pt x="4304" y="12742"/>
                  </a:cubicBezTo>
                  <a:cubicBezTo>
                    <a:pt x="2636" y="13176"/>
                    <a:pt x="1502" y="13476"/>
                    <a:pt x="1168" y="13543"/>
                  </a:cubicBezTo>
                  <a:close/>
                  <a:moveTo>
                    <a:pt x="2636" y="12075"/>
                  </a:moveTo>
                  <a:cubicBezTo>
                    <a:pt x="3270" y="11909"/>
                    <a:pt x="3870" y="11775"/>
                    <a:pt x="4437" y="11608"/>
                  </a:cubicBezTo>
                  <a:cubicBezTo>
                    <a:pt x="4604" y="11575"/>
                    <a:pt x="4737" y="11575"/>
                    <a:pt x="4871" y="11675"/>
                  </a:cubicBezTo>
                  <a:cubicBezTo>
                    <a:pt x="5971" y="12309"/>
                    <a:pt x="7139" y="12542"/>
                    <a:pt x="8407" y="12342"/>
                  </a:cubicBezTo>
                  <a:cubicBezTo>
                    <a:pt x="11309" y="11875"/>
                    <a:pt x="13277" y="9173"/>
                    <a:pt x="12843" y="6271"/>
                  </a:cubicBezTo>
                  <a:cubicBezTo>
                    <a:pt x="12376" y="3302"/>
                    <a:pt x="9574" y="1301"/>
                    <a:pt x="6605" y="1835"/>
                  </a:cubicBezTo>
                  <a:cubicBezTo>
                    <a:pt x="3036" y="2502"/>
                    <a:pt x="1135" y="6471"/>
                    <a:pt x="2903" y="9640"/>
                  </a:cubicBezTo>
                  <a:cubicBezTo>
                    <a:pt x="3103" y="10007"/>
                    <a:pt x="3169" y="10274"/>
                    <a:pt x="3036" y="10641"/>
                  </a:cubicBezTo>
                  <a:cubicBezTo>
                    <a:pt x="2869" y="11108"/>
                    <a:pt x="2769" y="11575"/>
                    <a:pt x="2636" y="120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2282238" y="3370288"/>
              <a:ext cx="98262" cy="89881"/>
            </a:xfrm>
            <a:custGeom>
              <a:avLst/>
              <a:gdLst/>
              <a:ahLst/>
              <a:cxnLst/>
              <a:rect l="l" t="t" r="r" b="b"/>
              <a:pathLst>
                <a:path w="6672" h="6105" extrusionOk="0">
                  <a:moveTo>
                    <a:pt x="5070" y="6072"/>
                  </a:moveTo>
                  <a:cubicBezTo>
                    <a:pt x="3803" y="6005"/>
                    <a:pt x="1835" y="5038"/>
                    <a:pt x="467" y="2669"/>
                  </a:cubicBezTo>
                  <a:cubicBezTo>
                    <a:pt x="0" y="1835"/>
                    <a:pt x="67" y="868"/>
                    <a:pt x="767" y="234"/>
                  </a:cubicBezTo>
                  <a:cubicBezTo>
                    <a:pt x="1001" y="1"/>
                    <a:pt x="1301" y="67"/>
                    <a:pt x="1601" y="101"/>
                  </a:cubicBezTo>
                  <a:cubicBezTo>
                    <a:pt x="1668" y="101"/>
                    <a:pt x="1735" y="234"/>
                    <a:pt x="1768" y="301"/>
                  </a:cubicBezTo>
                  <a:cubicBezTo>
                    <a:pt x="1935" y="701"/>
                    <a:pt x="2135" y="1101"/>
                    <a:pt x="2268" y="1535"/>
                  </a:cubicBezTo>
                  <a:cubicBezTo>
                    <a:pt x="2369" y="1769"/>
                    <a:pt x="2202" y="1969"/>
                    <a:pt x="1902" y="2336"/>
                  </a:cubicBezTo>
                  <a:cubicBezTo>
                    <a:pt x="1801" y="2469"/>
                    <a:pt x="1768" y="2569"/>
                    <a:pt x="1835" y="2703"/>
                  </a:cubicBezTo>
                  <a:cubicBezTo>
                    <a:pt x="2369" y="3603"/>
                    <a:pt x="3102" y="4237"/>
                    <a:pt x="4070" y="4604"/>
                  </a:cubicBezTo>
                  <a:cubicBezTo>
                    <a:pt x="4203" y="4671"/>
                    <a:pt x="4303" y="4637"/>
                    <a:pt x="4403" y="4504"/>
                  </a:cubicBezTo>
                  <a:cubicBezTo>
                    <a:pt x="4904" y="3903"/>
                    <a:pt x="4937" y="3703"/>
                    <a:pt x="5237" y="3837"/>
                  </a:cubicBezTo>
                  <a:cubicBezTo>
                    <a:pt x="6505" y="4470"/>
                    <a:pt x="6605" y="4470"/>
                    <a:pt x="6605" y="4637"/>
                  </a:cubicBezTo>
                  <a:cubicBezTo>
                    <a:pt x="6672" y="5705"/>
                    <a:pt x="5671" y="6105"/>
                    <a:pt x="5070" y="6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55"/>
          <p:cNvGrpSpPr/>
          <p:nvPr/>
        </p:nvGrpSpPr>
        <p:grpSpPr>
          <a:xfrm>
            <a:off x="4290342" y="4421597"/>
            <a:ext cx="234775" cy="234015"/>
            <a:chOff x="3006189" y="3325585"/>
            <a:chExt cx="167044" cy="166503"/>
          </a:xfrm>
        </p:grpSpPr>
        <p:sp>
          <p:nvSpPr>
            <p:cNvPr id="863" name="Google Shape;863;p55"/>
            <p:cNvSpPr/>
            <p:nvPr/>
          </p:nvSpPr>
          <p:spPr>
            <a:xfrm>
              <a:off x="3006189" y="3325585"/>
              <a:ext cx="40294" cy="166497"/>
            </a:xfrm>
            <a:custGeom>
              <a:avLst/>
              <a:gdLst/>
              <a:ahLst/>
              <a:cxnLst/>
              <a:rect l="l" t="t" r="r" b="b"/>
              <a:pathLst>
                <a:path w="2736" h="11309" extrusionOk="0">
                  <a:moveTo>
                    <a:pt x="1368" y="1"/>
                  </a:moveTo>
                  <a:cubicBezTo>
                    <a:pt x="601" y="1"/>
                    <a:pt x="1" y="601"/>
                    <a:pt x="1" y="1335"/>
                  </a:cubicBezTo>
                  <a:cubicBezTo>
                    <a:pt x="1" y="2102"/>
                    <a:pt x="601" y="2703"/>
                    <a:pt x="1368" y="2703"/>
                  </a:cubicBezTo>
                  <a:cubicBezTo>
                    <a:pt x="2136" y="2703"/>
                    <a:pt x="2736" y="2102"/>
                    <a:pt x="2736" y="1335"/>
                  </a:cubicBezTo>
                  <a:cubicBezTo>
                    <a:pt x="2736" y="601"/>
                    <a:pt x="2136" y="1"/>
                    <a:pt x="1368" y="1"/>
                  </a:cubicBezTo>
                  <a:close/>
                  <a:moveTo>
                    <a:pt x="201" y="3737"/>
                  </a:moveTo>
                  <a:lnTo>
                    <a:pt x="201" y="11309"/>
                  </a:lnTo>
                  <a:lnTo>
                    <a:pt x="2536" y="11309"/>
                  </a:lnTo>
                  <a:lnTo>
                    <a:pt x="2536" y="37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5"/>
            <p:cNvSpPr/>
            <p:nvPr/>
          </p:nvSpPr>
          <p:spPr>
            <a:xfrm>
              <a:off x="3065620" y="3378151"/>
              <a:ext cx="107614" cy="113937"/>
            </a:xfrm>
            <a:custGeom>
              <a:avLst/>
              <a:gdLst/>
              <a:ahLst/>
              <a:cxnLst/>
              <a:rect l="l" t="t" r="r" b="b"/>
              <a:pathLst>
                <a:path w="7307" h="7739" extrusionOk="0">
                  <a:moveTo>
                    <a:pt x="4504" y="0"/>
                  </a:moveTo>
                  <a:cubicBezTo>
                    <a:pt x="3337" y="0"/>
                    <a:pt x="2569" y="601"/>
                    <a:pt x="2269" y="1201"/>
                  </a:cubicBezTo>
                  <a:lnTo>
                    <a:pt x="2236" y="1201"/>
                  </a:lnTo>
                  <a:lnTo>
                    <a:pt x="2236" y="167"/>
                  </a:lnTo>
                  <a:lnTo>
                    <a:pt x="1" y="167"/>
                  </a:lnTo>
                  <a:lnTo>
                    <a:pt x="1" y="7739"/>
                  </a:lnTo>
                  <a:lnTo>
                    <a:pt x="2336" y="7739"/>
                  </a:lnTo>
                  <a:lnTo>
                    <a:pt x="2336" y="4003"/>
                  </a:lnTo>
                  <a:cubicBezTo>
                    <a:pt x="2336" y="3002"/>
                    <a:pt x="2536" y="2068"/>
                    <a:pt x="3737" y="2068"/>
                  </a:cubicBezTo>
                  <a:cubicBezTo>
                    <a:pt x="4938" y="2068"/>
                    <a:pt x="4971" y="3202"/>
                    <a:pt x="4971" y="4070"/>
                  </a:cubicBezTo>
                  <a:lnTo>
                    <a:pt x="4971" y="7739"/>
                  </a:lnTo>
                  <a:lnTo>
                    <a:pt x="7306" y="7739"/>
                  </a:lnTo>
                  <a:lnTo>
                    <a:pt x="7306" y="3603"/>
                  </a:lnTo>
                  <a:cubicBezTo>
                    <a:pt x="7306" y="1568"/>
                    <a:pt x="6872" y="0"/>
                    <a:pt x="4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55"/>
          <p:cNvSpPr/>
          <p:nvPr/>
        </p:nvSpPr>
        <p:spPr>
          <a:xfrm>
            <a:off x="3741527" y="4457517"/>
            <a:ext cx="259661" cy="180860"/>
          </a:xfrm>
          <a:custGeom>
            <a:avLst/>
            <a:gdLst/>
            <a:ahLst/>
            <a:cxnLst/>
            <a:rect l="l" t="t" r="r" b="b"/>
            <a:pathLst>
              <a:path w="12544" h="8740" extrusionOk="0">
                <a:moveTo>
                  <a:pt x="1469" y="8373"/>
                </a:moveTo>
                <a:cubicBezTo>
                  <a:pt x="1002" y="8240"/>
                  <a:pt x="701" y="7940"/>
                  <a:pt x="535" y="7473"/>
                </a:cubicBezTo>
                <a:cubicBezTo>
                  <a:pt x="134" y="6338"/>
                  <a:pt x="1" y="1702"/>
                  <a:pt x="768" y="768"/>
                </a:cubicBezTo>
                <a:cubicBezTo>
                  <a:pt x="1035" y="468"/>
                  <a:pt x="1402" y="267"/>
                  <a:pt x="1802" y="234"/>
                </a:cubicBezTo>
                <a:cubicBezTo>
                  <a:pt x="3904" y="1"/>
                  <a:pt x="10408" y="34"/>
                  <a:pt x="11175" y="301"/>
                </a:cubicBezTo>
                <a:cubicBezTo>
                  <a:pt x="11609" y="468"/>
                  <a:pt x="11909" y="734"/>
                  <a:pt x="12076" y="1168"/>
                </a:cubicBezTo>
                <a:cubicBezTo>
                  <a:pt x="12510" y="2336"/>
                  <a:pt x="12543" y="6539"/>
                  <a:pt x="12009" y="7639"/>
                </a:cubicBezTo>
                <a:cubicBezTo>
                  <a:pt x="11876" y="7940"/>
                  <a:pt x="11643" y="8140"/>
                  <a:pt x="11376" y="8306"/>
                </a:cubicBezTo>
                <a:cubicBezTo>
                  <a:pt x="10575" y="8740"/>
                  <a:pt x="2503" y="8707"/>
                  <a:pt x="1469" y="8373"/>
                </a:cubicBezTo>
                <a:close/>
                <a:moveTo>
                  <a:pt x="4804" y="6205"/>
                </a:moveTo>
                <a:cubicBezTo>
                  <a:pt x="6072" y="5538"/>
                  <a:pt x="7339" y="4871"/>
                  <a:pt x="8607" y="4237"/>
                </a:cubicBezTo>
                <a:cubicBezTo>
                  <a:pt x="7339" y="3570"/>
                  <a:pt x="6072" y="2903"/>
                  <a:pt x="4804" y="2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2950960" y="2565212"/>
            <a:ext cx="6287669" cy="3923952"/>
            <a:chOff x="2221092" y="1923909"/>
            <a:chExt cx="4715752" cy="2942964"/>
          </a:xfrm>
        </p:grpSpPr>
        <p:sp>
          <p:nvSpPr>
            <p:cNvPr id="141" name="Google Shape;141;p18"/>
            <p:cNvSpPr/>
            <p:nvPr/>
          </p:nvSpPr>
          <p:spPr>
            <a:xfrm>
              <a:off x="2694400" y="264558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812250" y="2607125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268338" y="3844325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225713" y="389453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996088" y="4714463"/>
              <a:ext cx="3151841" cy="152410"/>
            </a:xfrm>
            <a:custGeom>
              <a:avLst/>
              <a:gdLst/>
              <a:ahLst/>
              <a:cxnLst/>
              <a:rect l="l" t="t" r="r" b="b"/>
              <a:pathLst>
                <a:path w="21714" h="1050" extrusionOk="0">
                  <a:moveTo>
                    <a:pt x="1" y="0"/>
                  </a:moveTo>
                  <a:lnTo>
                    <a:pt x="1" y="481"/>
                  </a:lnTo>
                  <a:cubicBezTo>
                    <a:pt x="1" y="794"/>
                    <a:pt x="256" y="1049"/>
                    <a:pt x="569" y="1049"/>
                  </a:cubicBezTo>
                  <a:lnTo>
                    <a:pt x="21146" y="1049"/>
                  </a:lnTo>
                  <a:cubicBezTo>
                    <a:pt x="21462" y="1049"/>
                    <a:pt x="21714" y="794"/>
                    <a:pt x="21714" y="481"/>
                  </a:cubicBezTo>
                  <a:lnTo>
                    <a:pt x="2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517189" y="3389077"/>
              <a:ext cx="2109646" cy="1325533"/>
            </a:xfrm>
            <a:custGeom>
              <a:avLst/>
              <a:gdLst/>
              <a:ahLst/>
              <a:cxnLst/>
              <a:rect l="l" t="t" r="r" b="b"/>
              <a:pathLst>
                <a:path w="14534" h="9132" extrusionOk="0">
                  <a:moveTo>
                    <a:pt x="872" y="0"/>
                  </a:moveTo>
                  <a:cubicBezTo>
                    <a:pt x="391" y="0"/>
                    <a:pt x="1" y="390"/>
                    <a:pt x="1" y="872"/>
                  </a:cubicBezTo>
                  <a:lnTo>
                    <a:pt x="1" y="9131"/>
                  </a:lnTo>
                  <a:lnTo>
                    <a:pt x="14534" y="9131"/>
                  </a:lnTo>
                  <a:lnTo>
                    <a:pt x="14534" y="872"/>
                  </a:lnTo>
                  <a:cubicBezTo>
                    <a:pt x="14534" y="390"/>
                    <a:pt x="14144" y="0"/>
                    <a:pt x="13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3614733" y="3494748"/>
              <a:ext cx="1915287" cy="1219862"/>
            </a:xfrm>
            <a:custGeom>
              <a:avLst/>
              <a:gdLst/>
              <a:ahLst/>
              <a:cxnLst/>
              <a:rect l="l" t="t" r="r" b="b"/>
              <a:pathLst>
                <a:path w="13195" h="8404" extrusionOk="0">
                  <a:moveTo>
                    <a:pt x="1" y="1"/>
                  </a:moveTo>
                  <a:lnTo>
                    <a:pt x="1" y="8403"/>
                  </a:lnTo>
                  <a:lnTo>
                    <a:pt x="13194" y="8403"/>
                  </a:lnTo>
                  <a:lnTo>
                    <a:pt x="13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381870" y="4714463"/>
              <a:ext cx="380300" cy="59948"/>
            </a:xfrm>
            <a:custGeom>
              <a:avLst/>
              <a:gdLst/>
              <a:ahLst/>
              <a:cxnLst/>
              <a:rect l="l" t="t" r="r" b="b"/>
              <a:pathLst>
                <a:path w="2620" h="413" extrusionOk="0">
                  <a:moveTo>
                    <a:pt x="1" y="0"/>
                  </a:moveTo>
                  <a:cubicBezTo>
                    <a:pt x="1" y="230"/>
                    <a:pt x="187" y="412"/>
                    <a:pt x="413" y="412"/>
                  </a:cubicBezTo>
                  <a:lnTo>
                    <a:pt x="2208" y="412"/>
                  </a:lnTo>
                  <a:cubicBezTo>
                    <a:pt x="2438" y="412"/>
                    <a:pt x="2620" y="230"/>
                    <a:pt x="262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614733" y="3603612"/>
              <a:ext cx="1915287" cy="633881"/>
            </a:xfrm>
            <a:custGeom>
              <a:avLst/>
              <a:gdLst/>
              <a:ahLst/>
              <a:cxnLst/>
              <a:rect l="l" t="t" r="r" b="b"/>
              <a:pathLst>
                <a:path w="13195" h="4367" extrusionOk="0">
                  <a:moveTo>
                    <a:pt x="1" y="1"/>
                  </a:moveTo>
                  <a:lnTo>
                    <a:pt x="1" y="4297"/>
                  </a:lnTo>
                  <a:cubicBezTo>
                    <a:pt x="308" y="4163"/>
                    <a:pt x="525" y="3859"/>
                    <a:pt x="525" y="3500"/>
                  </a:cubicBezTo>
                  <a:cubicBezTo>
                    <a:pt x="525" y="3981"/>
                    <a:pt x="915" y="4367"/>
                    <a:pt x="1392" y="4367"/>
                  </a:cubicBezTo>
                  <a:cubicBezTo>
                    <a:pt x="1874" y="4367"/>
                    <a:pt x="2259" y="3981"/>
                    <a:pt x="2259" y="3500"/>
                  </a:cubicBezTo>
                  <a:cubicBezTo>
                    <a:pt x="2259" y="3981"/>
                    <a:pt x="2650" y="4367"/>
                    <a:pt x="3127" y="4367"/>
                  </a:cubicBezTo>
                  <a:cubicBezTo>
                    <a:pt x="3608" y="4367"/>
                    <a:pt x="3994" y="3981"/>
                    <a:pt x="3994" y="3500"/>
                  </a:cubicBezTo>
                  <a:cubicBezTo>
                    <a:pt x="3994" y="3981"/>
                    <a:pt x="4384" y="4367"/>
                    <a:pt x="4861" y="4367"/>
                  </a:cubicBezTo>
                  <a:cubicBezTo>
                    <a:pt x="5342" y="4367"/>
                    <a:pt x="5728" y="3981"/>
                    <a:pt x="5728" y="3500"/>
                  </a:cubicBezTo>
                  <a:cubicBezTo>
                    <a:pt x="5728" y="3981"/>
                    <a:pt x="6118" y="4367"/>
                    <a:pt x="6595" y="4367"/>
                  </a:cubicBezTo>
                  <a:cubicBezTo>
                    <a:pt x="7076" y="4367"/>
                    <a:pt x="7462" y="3981"/>
                    <a:pt x="7462" y="3500"/>
                  </a:cubicBezTo>
                  <a:cubicBezTo>
                    <a:pt x="7462" y="3981"/>
                    <a:pt x="7853" y="4367"/>
                    <a:pt x="8330" y="4367"/>
                  </a:cubicBezTo>
                  <a:cubicBezTo>
                    <a:pt x="8811" y="4367"/>
                    <a:pt x="9197" y="3981"/>
                    <a:pt x="9197" y="3500"/>
                  </a:cubicBezTo>
                  <a:cubicBezTo>
                    <a:pt x="9197" y="3981"/>
                    <a:pt x="9587" y="4367"/>
                    <a:pt x="10064" y="4367"/>
                  </a:cubicBezTo>
                  <a:cubicBezTo>
                    <a:pt x="10545" y="4367"/>
                    <a:pt x="10931" y="3981"/>
                    <a:pt x="10931" y="3500"/>
                  </a:cubicBezTo>
                  <a:cubicBezTo>
                    <a:pt x="10931" y="3981"/>
                    <a:pt x="11321" y="4367"/>
                    <a:pt x="11798" y="4367"/>
                  </a:cubicBezTo>
                  <a:cubicBezTo>
                    <a:pt x="12279" y="4367"/>
                    <a:pt x="12665" y="3981"/>
                    <a:pt x="12665" y="3500"/>
                  </a:cubicBezTo>
                  <a:cubicBezTo>
                    <a:pt x="12665" y="3859"/>
                    <a:pt x="12882" y="4163"/>
                    <a:pt x="13194" y="4297"/>
                  </a:cubicBezTo>
                  <a:lnTo>
                    <a:pt x="13194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187400" y="3494748"/>
              <a:ext cx="601222" cy="367091"/>
            </a:xfrm>
            <a:custGeom>
              <a:avLst/>
              <a:gdLst/>
              <a:ahLst/>
              <a:cxnLst/>
              <a:rect l="l" t="t" r="r" b="b"/>
              <a:pathLst>
                <a:path w="4142" h="2529" extrusionOk="0">
                  <a:moveTo>
                    <a:pt x="2940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439097" y="3494748"/>
              <a:ext cx="523130" cy="367091"/>
            </a:xfrm>
            <a:custGeom>
              <a:avLst/>
              <a:gdLst/>
              <a:ahLst/>
              <a:cxnLst/>
              <a:rect l="l" t="t" r="r" b="b"/>
              <a:pathLst>
                <a:path w="3604" h="2529" extrusionOk="0">
                  <a:moveTo>
                    <a:pt x="2407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690938" y="3494748"/>
              <a:ext cx="445618" cy="367091"/>
            </a:xfrm>
            <a:custGeom>
              <a:avLst/>
              <a:gdLst/>
              <a:ahLst/>
              <a:cxnLst/>
              <a:rect l="l" t="t" r="r" b="b"/>
              <a:pathLst>
                <a:path w="3070" h="2529" extrusionOk="0">
                  <a:moveTo>
                    <a:pt x="18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942635" y="3494748"/>
              <a:ext cx="368252" cy="367091"/>
            </a:xfrm>
            <a:custGeom>
              <a:avLst/>
              <a:gdLst/>
              <a:ahLst/>
              <a:cxnLst/>
              <a:rect l="l" t="t" r="r" b="b"/>
              <a:pathLst>
                <a:path w="2537" h="2529" extrusionOk="0">
                  <a:moveTo>
                    <a:pt x="1336" y="1"/>
                  </a:moveTo>
                  <a:lnTo>
                    <a:pt x="0" y="2528"/>
                  </a:lnTo>
                  <a:lnTo>
                    <a:pt x="1735" y="2528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194331" y="3494748"/>
              <a:ext cx="290886" cy="367091"/>
            </a:xfrm>
            <a:custGeom>
              <a:avLst/>
              <a:gdLst/>
              <a:ahLst/>
              <a:cxnLst/>
              <a:rect l="l" t="t" r="r" b="b"/>
              <a:pathLst>
                <a:path w="2004" h="2529" extrusionOk="0">
                  <a:moveTo>
                    <a:pt x="803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446173" y="3494748"/>
              <a:ext cx="251840" cy="367091"/>
            </a:xfrm>
            <a:custGeom>
              <a:avLst/>
              <a:gdLst/>
              <a:ahLst/>
              <a:cxnLst/>
              <a:rect l="l" t="t" r="r" b="b"/>
              <a:pathLst>
                <a:path w="1735" h="2529" extrusionOk="0">
                  <a:moveTo>
                    <a:pt x="2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659404" y="3494748"/>
              <a:ext cx="290305" cy="367091"/>
            </a:xfrm>
            <a:custGeom>
              <a:avLst/>
              <a:gdLst/>
              <a:ahLst/>
              <a:cxnLst/>
              <a:rect l="l" t="t" r="r" b="b"/>
              <a:pathLst>
                <a:path w="2000" h="2529" extrusionOk="0">
                  <a:moveTo>
                    <a:pt x="1" y="1"/>
                  </a:moveTo>
                  <a:lnTo>
                    <a:pt x="265" y="2528"/>
                  </a:lnTo>
                  <a:lnTo>
                    <a:pt x="2000" y="2528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833153" y="3494748"/>
              <a:ext cx="368252" cy="367091"/>
            </a:xfrm>
            <a:custGeom>
              <a:avLst/>
              <a:gdLst/>
              <a:ahLst/>
              <a:cxnLst/>
              <a:rect l="l" t="t" r="r" b="b"/>
              <a:pathLst>
                <a:path w="2537" h="2529" extrusionOk="0">
                  <a:moveTo>
                    <a:pt x="1" y="1"/>
                  </a:moveTo>
                  <a:lnTo>
                    <a:pt x="803" y="2528"/>
                  </a:lnTo>
                  <a:lnTo>
                    <a:pt x="2537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007482" y="3494748"/>
              <a:ext cx="445763" cy="367091"/>
            </a:xfrm>
            <a:custGeom>
              <a:avLst/>
              <a:gdLst/>
              <a:ahLst/>
              <a:cxnLst/>
              <a:rect l="l" t="t" r="r" b="b"/>
              <a:pathLst>
                <a:path w="3071" h="2529" extrusionOk="0">
                  <a:moveTo>
                    <a:pt x="1" y="1"/>
                  </a:moveTo>
                  <a:lnTo>
                    <a:pt x="1336" y="2528"/>
                  </a:lnTo>
                  <a:lnTo>
                    <a:pt x="3070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181812" y="3494748"/>
              <a:ext cx="523130" cy="367091"/>
            </a:xfrm>
            <a:custGeom>
              <a:avLst/>
              <a:gdLst/>
              <a:ahLst/>
              <a:cxnLst/>
              <a:rect l="l" t="t" r="r" b="b"/>
              <a:pathLst>
                <a:path w="3604" h="2529" extrusionOk="0">
                  <a:moveTo>
                    <a:pt x="1" y="1"/>
                  </a:moveTo>
                  <a:lnTo>
                    <a:pt x="1869" y="2528"/>
                  </a:lnTo>
                  <a:lnTo>
                    <a:pt x="3604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356141" y="3494748"/>
              <a:ext cx="600496" cy="367091"/>
            </a:xfrm>
            <a:custGeom>
              <a:avLst/>
              <a:gdLst/>
              <a:ahLst/>
              <a:cxnLst/>
              <a:rect l="l" t="t" r="r" b="b"/>
              <a:pathLst>
                <a:path w="4137" h="2529" extrusionOk="0">
                  <a:moveTo>
                    <a:pt x="1" y="1"/>
                  </a:moveTo>
                  <a:lnTo>
                    <a:pt x="2403" y="2528"/>
                  </a:lnTo>
                  <a:lnTo>
                    <a:pt x="4137" y="2528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187400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87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439097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3690938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4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942635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194331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446173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8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697869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949566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201262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453104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704800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152237" y="4366387"/>
              <a:ext cx="839707" cy="241243"/>
            </a:xfrm>
            <a:custGeom>
              <a:avLst/>
              <a:gdLst/>
              <a:ahLst/>
              <a:cxnLst/>
              <a:rect l="l" t="t" r="r" b="b"/>
              <a:pathLst>
                <a:path w="5785" h="1662" extrusionOk="0">
                  <a:moveTo>
                    <a:pt x="386" y="1"/>
                  </a:moveTo>
                  <a:cubicBezTo>
                    <a:pt x="174" y="1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1"/>
                    <a:pt x="5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152237" y="4347518"/>
              <a:ext cx="839707" cy="241243"/>
            </a:xfrm>
            <a:custGeom>
              <a:avLst/>
              <a:gdLst/>
              <a:ahLst/>
              <a:cxnLst/>
              <a:rect l="l" t="t" r="r" b="b"/>
              <a:pathLst>
                <a:path w="5785" h="1662" extrusionOk="0">
                  <a:moveTo>
                    <a:pt x="386" y="0"/>
                  </a:moveTo>
                  <a:cubicBezTo>
                    <a:pt x="174" y="0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0"/>
                    <a:pt x="5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271767" y="4435045"/>
              <a:ext cx="54868" cy="88253"/>
            </a:xfrm>
            <a:custGeom>
              <a:avLst/>
              <a:gdLst/>
              <a:ahLst/>
              <a:cxnLst/>
              <a:rect l="l" t="t" r="r" b="b"/>
              <a:pathLst>
                <a:path w="378" h="608" extrusionOk="0">
                  <a:moveTo>
                    <a:pt x="148" y="56"/>
                  </a:moveTo>
                  <a:cubicBezTo>
                    <a:pt x="226" y="56"/>
                    <a:pt x="278" y="87"/>
                    <a:pt x="278" y="156"/>
                  </a:cubicBezTo>
                  <a:cubicBezTo>
                    <a:pt x="278" y="213"/>
                    <a:pt x="230" y="256"/>
                    <a:pt x="148" y="256"/>
                  </a:cubicBezTo>
                  <a:lnTo>
                    <a:pt x="79" y="256"/>
                  </a:lnTo>
                  <a:lnTo>
                    <a:pt x="79" y="65"/>
                  </a:lnTo>
                  <a:cubicBezTo>
                    <a:pt x="92" y="61"/>
                    <a:pt x="109" y="56"/>
                    <a:pt x="148" y="56"/>
                  </a:cubicBezTo>
                  <a:close/>
                  <a:moveTo>
                    <a:pt x="144" y="317"/>
                  </a:moveTo>
                  <a:cubicBezTo>
                    <a:pt x="226" y="317"/>
                    <a:pt x="295" y="351"/>
                    <a:pt x="295" y="429"/>
                  </a:cubicBezTo>
                  <a:cubicBezTo>
                    <a:pt x="295" y="520"/>
                    <a:pt x="222" y="546"/>
                    <a:pt x="144" y="546"/>
                  </a:cubicBezTo>
                  <a:lnTo>
                    <a:pt x="79" y="546"/>
                  </a:lnTo>
                  <a:lnTo>
                    <a:pt x="79" y="317"/>
                  </a:lnTo>
                  <a:close/>
                  <a:moveTo>
                    <a:pt x="144" y="0"/>
                  </a:moveTo>
                  <a:cubicBezTo>
                    <a:pt x="87" y="0"/>
                    <a:pt x="35" y="4"/>
                    <a:pt x="1" y="13"/>
                  </a:cubicBezTo>
                  <a:lnTo>
                    <a:pt x="1" y="603"/>
                  </a:lnTo>
                  <a:cubicBezTo>
                    <a:pt x="27" y="607"/>
                    <a:pt x="66" y="607"/>
                    <a:pt x="122" y="607"/>
                  </a:cubicBezTo>
                  <a:cubicBezTo>
                    <a:pt x="217" y="607"/>
                    <a:pt x="287" y="590"/>
                    <a:pt x="326" y="551"/>
                  </a:cubicBezTo>
                  <a:cubicBezTo>
                    <a:pt x="356" y="525"/>
                    <a:pt x="378" y="486"/>
                    <a:pt x="378" y="434"/>
                  </a:cubicBezTo>
                  <a:cubicBezTo>
                    <a:pt x="378" y="343"/>
                    <a:pt x="313" y="295"/>
                    <a:pt x="256" y="282"/>
                  </a:cubicBezTo>
                  <a:cubicBezTo>
                    <a:pt x="317" y="256"/>
                    <a:pt x="356" y="208"/>
                    <a:pt x="356" y="148"/>
                  </a:cubicBezTo>
                  <a:cubicBezTo>
                    <a:pt x="356" y="100"/>
                    <a:pt x="339" y="65"/>
                    <a:pt x="304" y="43"/>
                  </a:cubicBezTo>
                  <a:cubicBezTo>
                    <a:pt x="269" y="13"/>
                    <a:pt x="217" y="0"/>
                    <a:pt x="144" y="0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354214" y="4435625"/>
              <a:ext cx="64303" cy="88253"/>
            </a:xfrm>
            <a:custGeom>
              <a:avLst/>
              <a:gdLst/>
              <a:ahLst/>
              <a:cxnLst/>
              <a:rect l="l" t="t" r="r" b="b"/>
              <a:pathLst>
                <a:path w="443" h="608" extrusionOk="0">
                  <a:moveTo>
                    <a:pt x="1" y="0"/>
                  </a:moveTo>
                  <a:lnTo>
                    <a:pt x="1" y="352"/>
                  </a:lnTo>
                  <a:cubicBezTo>
                    <a:pt x="1" y="538"/>
                    <a:pt x="96" y="607"/>
                    <a:pt x="217" y="607"/>
                  </a:cubicBezTo>
                  <a:cubicBezTo>
                    <a:pt x="347" y="607"/>
                    <a:pt x="443" y="534"/>
                    <a:pt x="443" y="347"/>
                  </a:cubicBezTo>
                  <a:lnTo>
                    <a:pt x="443" y="0"/>
                  </a:lnTo>
                  <a:lnTo>
                    <a:pt x="365" y="0"/>
                  </a:lnTo>
                  <a:lnTo>
                    <a:pt x="365" y="356"/>
                  </a:lnTo>
                  <a:cubicBezTo>
                    <a:pt x="365" y="486"/>
                    <a:pt x="308" y="547"/>
                    <a:pt x="222" y="547"/>
                  </a:cubicBezTo>
                  <a:cubicBezTo>
                    <a:pt x="139" y="547"/>
                    <a:pt x="79" y="490"/>
                    <a:pt x="79" y="356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442903" y="4435625"/>
              <a:ext cx="68222" cy="86946"/>
            </a:xfrm>
            <a:custGeom>
              <a:avLst/>
              <a:gdLst/>
              <a:ahLst/>
              <a:cxnLst/>
              <a:rect l="l" t="t" r="r" b="b"/>
              <a:pathLst>
                <a:path w="470" h="599" extrusionOk="0">
                  <a:moveTo>
                    <a:pt x="1" y="0"/>
                  </a:moveTo>
                  <a:lnTo>
                    <a:pt x="192" y="343"/>
                  </a:lnTo>
                  <a:lnTo>
                    <a:pt x="192" y="599"/>
                  </a:lnTo>
                  <a:lnTo>
                    <a:pt x="270" y="599"/>
                  </a:lnTo>
                  <a:lnTo>
                    <a:pt x="270" y="343"/>
                  </a:lnTo>
                  <a:lnTo>
                    <a:pt x="469" y="0"/>
                  </a:lnTo>
                  <a:lnTo>
                    <a:pt x="382" y="0"/>
                  </a:lnTo>
                  <a:lnTo>
                    <a:pt x="296" y="165"/>
                  </a:lnTo>
                  <a:cubicBezTo>
                    <a:pt x="274" y="209"/>
                    <a:pt x="252" y="248"/>
                    <a:pt x="235" y="287"/>
                  </a:cubicBezTo>
                  <a:cubicBezTo>
                    <a:pt x="213" y="248"/>
                    <a:pt x="196" y="209"/>
                    <a:pt x="174" y="165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4573832" y="4435625"/>
              <a:ext cx="65609" cy="86946"/>
            </a:xfrm>
            <a:custGeom>
              <a:avLst/>
              <a:gdLst/>
              <a:ahLst/>
              <a:cxnLst/>
              <a:rect l="l" t="t" r="r" b="b"/>
              <a:pathLst>
                <a:path w="452" h="599" extrusionOk="0">
                  <a:moveTo>
                    <a:pt x="1" y="0"/>
                  </a:moveTo>
                  <a:lnTo>
                    <a:pt x="1" y="599"/>
                  </a:lnTo>
                  <a:lnTo>
                    <a:pt x="74" y="599"/>
                  </a:lnTo>
                  <a:lnTo>
                    <a:pt x="74" y="343"/>
                  </a:lnTo>
                  <a:cubicBezTo>
                    <a:pt x="74" y="243"/>
                    <a:pt x="74" y="170"/>
                    <a:pt x="70" y="96"/>
                  </a:cubicBezTo>
                  <a:lnTo>
                    <a:pt x="70" y="96"/>
                  </a:lnTo>
                  <a:cubicBezTo>
                    <a:pt x="100" y="161"/>
                    <a:pt x="144" y="230"/>
                    <a:pt x="183" y="295"/>
                  </a:cubicBezTo>
                  <a:lnTo>
                    <a:pt x="374" y="599"/>
                  </a:lnTo>
                  <a:lnTo>
                    <a:pt x="452" y="599"/>
                  </a:lnTo>
                  <a:lnTo>
                    <a:pt x="452" y="0"/>
                  </a:lnTo>
                  <a:lnTo>
                    <a:pt x="378" y="0"/>
                  </a:lnTo>
                  <a:lnTo>
                    <a:pt x="378" y="252"/>
                  </a:lnTo>
                  <a:cubicBezTo>
                    <a:pt x="378" y="343"/>
                    <a:pt x="382" y="417"/>
                    <a:pt x="387" y="499"/>
                  </a:cubicBezTo>
                  <a:cubicBezTo>
                    <a:pt x="356" y="438"/>
                    <a:pt x="322" y="373"/>
                    <a:pt x="278" y="30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667021" y="4434319"/>
              <a:ext cx="79398" cy="89559"/>
            </a:xfrm>
            <a:custGeom>
              <a:avLst/>
              <a:gdLst/>
              <a:ahLst/>
              <a:cxnLst/>
              <a:rect l="l" t="t" r="r" b="b"/>
              <a:pathLst>
                <a:path w="547" h="617" extrusionOk="0">
                  <a:moveTo>
                    <a:pt x="274" y="61"/>
                  </a:moveTo>
                  <a:cubicBezTo>
                    <a:pt x="404" y="61"/>
                    <a:pt x="464" y="187"/>
                    <a:pt x="464" y="304"/>
                  </a:cubicBezTo>
                  <a:cubicBezTo>
                    <a:pt x="464" y="443"/>
                    <a:pt x="395" y="556"/>
                    <a:pt x="274" y="556"/>
                  </a:cubicBezTo>
                  <a:cubicBezTo>
                    <a:pt x="152" y="556"/>
                    <a:pt x="83" y="439"/>
                    <a:pt x="83" y="313"/>
                  </a:cubicBezTo>
                  <a:cubicBezTo>
                    <a:pt x="83" y="179"/>
                    <a:pt x="148" y="61"/>
                    <a:pt x="274" y="61"/>
                  </a:cubicBezTo>
                  <a:close/>
                  <a:moveTo>
                    <a:pt x="278" y="1"/>
                  </a:moveTo>
                  <a:cubicBezTo>
                    <a:pt x="117" y="1"/>
                    <a:pt x="0" y="122"/>
                    <a:pt x="0" y="313"/>
                  </a:cubicBezTo>
                  <a:cubicBezTo>
                    <a:pt x="0" y="495"/>
                    <a:pt x="109" y="616"/>
                    <a:pt x="269" y="616"/>
                  </a:cubicBezTo>
                  <a:cubicBezTo>
                    <a:pt x="421" y="616"/>
                    <a:pt x="547" y="508"/>
                    <a:pt x="547" y="300"/>
                  </a:cubicBezTo>
                  <a:cubicBezTo>
                    <a:pt x="547" y="122"/>
                    <a:pt x="443" y="1"/>
                    <a:pt x="278" y="1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765870" y="4435625"/>
              <a:ext cx="106397" cy="86946"/>
            </a:xfrm>
            <a:custGeom>
              <a:avLst/>
              <a:gdLst/>
              <a:ahLst/>
              <a:cxnLst/>
              <a:rect l="l" t="t" r="r" b="b"/>
              <a:pathLst>
                <a:path w="733" h="599" extrusionOk="0">
                  <a:moveTo>
                    <a:pt x="0" y="0"/>
                  </a:moveTo>
                  <a:lnTo>
                    <a:pt x="152" y="599"/>
                  </a:lnTo>
                  <a:lnTo>
                    <a:pt x="234" y="599"/>
                  </a:lnTo>
                  <a:lnTo>
                    <a:pt x="321" y="287"/>
                  </a:lnTo>
                  <a:cubicBezTo>
                    <a:pt x="343" y="209"/>
                    <a:pt x="356" y="152"/>
                    <a:pt x="364" y="92"/>
                  </a:cubicBezTo>
                  <a:lnTo>
                    <a:pt x="369" y="92"/>
                  </a:lnTo>
                  <a:cubicBezTo>
                    <a:pt x="377" y="152"/>
                    <a:pt x="390" y="209"/>
                    <a:pt x="408" y="287"/>
                  </a:cubicBezTo>
                  <a:lnTo>
                    <a:pt x="481" y="599"/>
                  </a:lnTo>
                  <a:lnTo>
                    <a:pt x="564" y="599"/>
                  </a:lnTo>
                  <a:lnTo>
                    <a:pt x="733" y="0"/>
                  </a:lnTo>
                  <a:lnTo>
                    <a:pt x="655" y="0"/>
                  </a:lnTo>
                  <a:lnTo>
                    <a:pt x="577" y="304"/>
                  </a:lnTo>
                  <a:cubicBezTo>
                    <a:pt x="555" y="378"/>
                    <a:pt x="538" y="443"/>
                    <a:pt x="529" y="508"/>
                  </a:cubicBezTo>
                  <a:lnTo>
                    <a:pt x="525" y="508"/>
                  </a:lnTo>
                  <a:cubicBezTo>
                    <a:pt x="516" y="447"/>
                    <a:pt x="499" y="373"/>
                    <a:pt x="486" y="304"/>
                  </a:cubicBezTo>
                  <a:lnTo>
                    <a:pt x="412" y="0"/>
                  </a:lnTo>
                  <a:lnTo>
                    <a:pt x="330" y="0"/>
                  </a:lnTo>
                  <a:lnTo>
                    <a:pt x="252" y="304"/>
                  </a:lnTo>
                  <a:cubicBezTo>
                    <a:pt x="230" y="378"/>
                    <a:pt x="213" y="451"/>
                    <a:pt x="200" y="512"/>
                  </a:cubicBezTo>
                  <a:cubicBezTo>
                    <a:pt x="187" y="451"/>
                    <a:pt x="174" y="378"/>
                    <a:pt x="156" y="304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4253710" y="221243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6030505" y="2439925"/>
              <a:ext cx="67496" cy="68222"/>
            </a:xfrm>
            <a:custGeom>
              <a:avLst/>
              <a:gdLst/>
              <a:ahLst/>
              <a:cxnLst/>
              <a:rect l="l" t="t" r="r" b="b"/>
              <a:pathLst>
                <a:path w="465" h="470" extrusionOk="0">
                  <a:moveTo>
                    <a:pt x="230" y="1"/>
                  </a:moveTo>
                  <a:cubicBezTo>
                    <a:pt x="104" y="1"/>
                    <a:pt x="0" y="105"/>
                    <a:pt x="0" y="235"/>
                  </a:cubicBezTo>
                  <a:cubicBezTo>
                    <a:pt x="0" y="365"/>
                    <a:pt x="104" y="469"/>
                    <a:pt x="230" y="469"/>
                  </a:cubicBezTo>
                  <a:cubicBezTo>
                    <a:pt x="360" y="469"/>
                    <a:pt x="464" y="365"/>
                    <a:pt x="464" y="235"/>
                  </a:cubicBezTo>
                  <a:cubicBezTo>
                    <a:pt x="464" y="105"/>
                    <a:pt x="360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247510" y="2357479"/>
              <a:ext cx="44852" cy="44852"/>
            </a:xfrm>
            <a:custGeom>
              <a:avLst/>
              <a:gdLst/>
              <a:ahLst/>
              <a:cxnLst/>
              <a:rect l="l" t="t" r="r" b="b"/>
              <a:pathLst>
                <a:path w="309" h="309" extrusionOk="0">
                  <a:moveTo>
                    <a:pt x="157" y="1"/>
                  </a:moveTo>
                  <a:cubicBezTo>
                    <a:pt x="70" y="1"/>
                    <a:pt x="1" y="70"/>
                    <a:pt x="1" y="153"/>
                  </a:cubicBezTo>
                  <a:cubicBezTo>
                    <a:pt x="1" y="239"/>
                    <a:pt x="70" y="309"/>
                    <a:pt x="157" y="309"/>
                  </a:cubicBezTo>
                  <a:cubicBezTo>
                    <a:pt x="239" y="309"/>
                    <a:pt x="309" y="239"/>
                    <a:pt x="309" y="153"/>
                  </a:cubicBezTo>
                  <a:cubicBezTo>
                    <a:pt x="309" y="70"/>
                    <a:pt x="239" y="1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731597" y="3270052"/>
              <a:ext cx="119606" cy="119170"/>
            </a:xfrm>
            <a:custGeom>
              <a:avLst/>
              <a:gdLst/>
              <a:ahLst/>
              <a:cxnLst/>
              <a:rect l="l" t="t" r="r" b="b"/>
              <a:pathLst>
                <a:path w="824" h="821" extrusionOk="0">
                  <a:moveTo>
                    <a:pt x="412" y="1"/>
                  </a:moveTo>
                  <a:cubicBezTo>
                    <a:pt x="187" y="1"/>
                    <a:pt x="0" y="183"/>
                    <a:pt x="0" y="408"/>
                  </a:cubicBezTo>
                  <a:cubicBezTo>
                    <a:pt x="0" y="638"/>
                    <a:pt x="187" y="820"/>
                    <a:pt x="412" y="820"/>
                  </a:cubicBezTo>
                  <a:cubicBezTo>
                    <a:pt x="637" y="820"/>
                    <a:pt x="824" y="638"/>
                    <a:pt x="824" y="408"/>
                  </a:cubicBezTo>
                  <a:cubicBezTo>
                    <a:pt x="824" y="183"/>
                    <a:pt x="63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6851059" y="3655867"/>
              <a:ext cx="37304" cy="3788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7" y="1"/>
                  </a:moveTo>
                  <a:cubicBezTo>
                    <a:pt x="57" y="1"/>
                    <a:pt x="1" y="61"/>
                    <a:pt x="1" y="131"/>
                  </a:cubicBezTo>
                  <a:cubicBezTo>
                    <a:pt x="1" y="200"/>
                    <a:pt x="57" y="261"/>
                    <a:pt x="127" y="261"/>
                  </a:cubicBezTo>
                  <a:cubicBezTo>
                    <a:pt x="200" y="261"/>
                    <a:pt x="257" y="200"/>
                    <a:pt x="257" y="131"/>
                  </a:cubicBezTo>
                  <a:cubicBezTo>
                    <a:pt x="257" y="61"/>
                    <a:pt x="20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6063745" y="3710009"/>
              <a:ext cx="60674" cy="60529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96" y="0"/>
                    <a:pt x="1" y="96"/>
                    <a:pt x="1" y="209"/>
                  </a:cubicBezTo>
                  <a:cubicBezTo>
                    <a:pt x="1" y="326"/>
                    <a:pt x="96" y="417"/>
                    <a:pt x="209" y="417"/>
                  </a:cubicBezTo>
                  <a:cubicBezTo>
                    <a:pt x="326" y="417"/>
                    <a:pt x="417" y="326"/>
                    <a:pt x="417" y="209"/>
                  </a:cubicBezTo>
                  <a:cubicBezTo>
                    <a:pt x="417" y="96"/>
                    <a:pt x="326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029407" y="2972110"/>
              <a:ext cx="98268" cy="98268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cubicBezTo>
                    <a:pt x="152" y="0"/>
                    <a:pt x="1" y="152"/>
                    <a:pt x="1" y="338"/>
                  </a:cubicBezTo>
                  <a:cubicBezTo>
                    <a:pt x="1" y="529"/>
                    <a:pt x="152" y="677"/>
                    <a:pt x="339" y="677"/>
                  </a:cubicBezTo>
                  <a:cubicBezTo>
                    <a:pt x="525" y="677"/>
                    <a:pt x="677" y="529"/>
                    <a:pt x="677" y="338"/>
                  </a:cubicBezTo>
                  <a:cubicBezTo>
                    <a:pt x="677" y="152"/>
                    <a:pt x="525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3629272" y="1975721"/>
              <a:ext cx="41659" cy="42385"/>
            </a:xfrm>
            <a:custGeom>
              <a:avLst/>
              <a:gdLst/>
              <a:ahLst/>
              <a:cxnLst/>
              <a:rect l="l" t="t" r="r" b="b"/>
              <a:pathLst>
                <a:path w="287" h="292" extrusionOk="0">
                  <a:moveTo>
                    <a:pt x="144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6"/>
                    <a:pt x="66" y="291"/>
                    <a:pt x="144" y="291"/>
                  </a:cubicBezTo>
                  <a:cubicBezTo>
                    <a:pt x="222" y="291"/>
                    <a:pt x="287" y="226"/>
                    <a:pt x="287" y="148"/>
                  </a:cubicBezTo>
                  <a:cubicBezTo>
                    <a:pt x="287" y="66"/>
                    <a:pt x="222" y="1"/>
                    <a:pt x="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885025" y="2489711"/>
              <a:ext cx="43546" cy="43546"/>
            </a:xfrm>
            <a:custGeom>
              <a:avLst/>
              <a:gdLst/>
              <a:ahLst/>
              <a:cxnLst/>
              <a:rect l="l" t="t" r="r" b="b"/>
              <a:pathLst>
                <a:path w="300" h="300" extrusionOk="0">
                  <a:moveTo>
                    <a:pt x="148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30"/>
                    <a:pt x="65" y="299"/>
                    <a:pt x="148" y="299"/>
                  </a:cubicBezTo>
                  <a:cubicBezTo>
                    <a:pt x="230" y="299"/>
                    <a:pt x="299" y="230"/>
                    <a:pt x="299" y="147"/>
                  </a:cubicBezTo>
                  <a:cubicBezTo>
                    <a:pt x="299" y="65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4780558" y="1923909"/>
              <a:ext cx="42820" cy="43546"/>
            </a:xfrm>
            <a:custGeom>
              <a:avLst/>
              <a:gdLst/>
              <a:ahLst/>
              <a:cxnLst/>
              <a:rect l="l" t="t" r="r" b="b"/>
              <a:pathLst>
                <a:path w="295" h="300" extrusionOk="0">
                  <a:moveTo>
                    <a:pt x="147" y="1"/>
                  </a:moveTo>
                  <a:cubicBezTo>
                    <a:pt x="65" y="1"/>
                    <a:pt x="0" y="70"/>
                    <a:pt x="0" y="152"/>
                  </a:cubicBezTo>
                  <a:cubicBezTo>
                    <a:pt x="0" y="235"/>
                    <a:pt x="65" y="300"/>
                    <a:pt x="147" y="300"/>
                  </a:cubicBezTo>
                  <a:cubicBezTo>
                    <a:pt x="230" y="300"/>
                    <a:pt x="295" y="235"/>
                    <a:pt x="295" y="152"/>
                  </a:cubicBezTo>
                  <a:cubicBezTo>
                    <a:pt x="295" y="70"/>
                    <a:pt x="230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227333" y="3775472"/>
              <a:ext cx="43546" cy="43546"/>
            </a:xfrm>
            <a:custGeom>
              <a:avLst/>
              <a:gdLst/>
              <a:ahLst/>
              <a:cxnLst/>
              <a:rect l="l" t="t" r="r" b="b"/>
              <a:pathLst>
                <a:path w="300" h="300" extrusionOk="0">
                  <a:moveTo>
                    <a:pt x="148" y="0"/>
                  </a:moveTo>
                  <a:cubicBezTo>
                    <a:pt x="65" y="0"/>
                    <a:pt x="0" y="70"/>
                    <a:pt x="0" y="152"/>
                  </a:cubicBezTo>
                  <a:cubicBezTo>
                    <a:pt x="0" y="234"/>
                    <a:pt x="65" y="299"/>
                    <a:pt x="148" y="299"/>
                  </a:cubicBezTo>
                  <a:cubicBezTo>
                    <a:pt x="230" y="299"/>
                    <a:pt x="300" y="234"/>
                    <a:pt x="300" y="152"/>
                  </a:cubicBezTo>
                  <a:cubicBezTo>
                    <a:pt x="300" y="70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008405" y="2198972"/>
              <a:ext cx="74318" cy="74318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0"/>
                  </a:moveTo>
                  <a:cubicBezTo>
                    <a:pt x="117" y="0"/>
                    <a:pt x="0" y="113"/>
                    <a:pt x="0" y="256"/>
                  </a:cubicBezTo>
                  <a:cubicBezTo>
                    <a:pt x="0" y="395"/>
                    <a:pt x="117" y="512"/>
                    <a:pt x="256" y="512"/>
                  </a:cubicBezTo>
                  <a:cubicBezTo>
                    <a:pt x="399" y="512"/>
                    <a:pt x="512" y="395"/>
                    <a:pt x="512" y="256"/>
                  </a:cubicBezTo>
                  <a:cubicBezTo>
                    <a:pt x="512" y="113"/>
                    <a:pt x="399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3719915" y="2985720"/>
              <a:ext cx="92027" cy="92752"/>
            </a:xfrm>
            <a:custGeom>
              <a:avLst/>
              <a:gdLst/>
              <a:ahLst/>
              <a:cxnLst/>
              <a:rect l="l" t="t" r="r" b="b"/>
              <a:pathLst>
                <a:path w="634" h="639" extrusionOk="0">
                  <a:moveTo>
                    <a:pt x="317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5"/>
                    <a:pt x="144" y="638"/>
                    <a:pt x="317" y="638"/>
                  </a:cubicBezTo>
                  <a:cubicBezTo>
                    <a:pt x="491" y="638"/>
                    <a:pt x="634" y="495"/>
                    <a:pt x="634" y="322"/>
                  </a:cubicBezTo>
                  <a:cubicBezTo>
                    <a:pt x="634" y="144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401795" y="3591614"/>
              <a:ext cx="83172" cy="83172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287" y="0"/>
                  </a:moveTo>
                  <a:cubicBezTo>
                    <a:pt x="131" y="0"/>
                    <a:pt x="1" y="130"/>
                    <a:pt x="1" y="286"/>
                  </a:cubicBezTo>
                  <a:cubicBezTo>
                    <a:pt x="1" y="447"/>
                    <a:pt x="131" y="573"/>
                    <a:pt x="287" y="573"/>
                  </a:cubicBezTo>
                  <a:cubicBezTo>
                    <a:pt x="447" y="573"/>
                    <a:pt x="573" y="447"/>
                    <a:pt x="573" y="286"/>
                  </a:cubicBezTo>
                  <a:cubicBezTo>
                    <a:pt x="573" y="130"/>
                    <a:pt x="447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859187" y="3827001"/>
              <a:ext cx="78237" cy="78237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2" y="1"/>
                    <a:pt x="0" y="122"/>
                    <a:pt x="0" y="270"/>
                  </a:cubicBezTo>
                  <a:cubicBezTo>
                    <a:pt x="0" y="417"/>
                    <a:pt x="122" y="538"/>
                    <a:pt x="269" y="538"/>
                  </a:cubicBezTo>
                  <a:cubicBezTo>
                    <a:pt x="417" y="538"/>
                    <a:pt x="538" y="417"/>
                    <a:pt x="538" y="270"/>
                  </a:cubicBezTo>
                  <a:cubicBezTo>
                    <a:pt x="538" y="122"/>
                    <a:pt x="41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221092" y="4678610"/>
              <a:ext cx="96962" cy="9696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20"/>
                    <a:pt x="152" y="668"/>
                    <a:pt x="334" y="668"/>
                  </a:cubicBezTo>
                  <a:cubicBezTo>
                    <a:pt x="520" y="668"/>
                    <a:pt x="668" y="520"/>
                    <a:pt x="668" y="334"/>
                  </a:cubicBezTo>
                  <a:cubicBezTo>
                    <a:pt x="668" y="152"/>
                    <a:pt x="52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6369729" y="4616195"/>
              <a:ext cx="86946" cy="86366"/>
            </a:xfrm>
            <a:custGeom>
              <a:avLst/>
              <a:gdLst/>
              <a:ahLst/>
              <a:cxnLst/>
              <a:rect l="l" t="t" r="r" b="b"/>
              <a:pathLst>
                <a:path w="599" h="595" extrusionOk="0">
                  <a:moveTo>
                    <a:pt x="299" y="1"/>
                  </a:moveTo>
                  <a:cubicBezTo>
                    <a:pt x="135" y="1"/>
                    <a:pt x="0" y="135"/>
                    <a:pt x="0" y="300"/>
                  </a:cubicBezTo>
                  <a:cubicBezTo>
                    <a:pt x="0" y="465"/>
                    <a:pt x="135" y="595"/>
                    <a:pt x="299" y="595"/>
                  </a:cubicBezTo>
                  <a:cubicBezTo>
                    <a:pt x="464" y="595"/>
                    <a:pt x="598" y="465"/>
                    <a:pt x="598" y="300"/>
                  </a:cubicBezTo>
                  <a:cubicBezTo>
                    <a:pt x="598" y="135"/>
                    <a:pt x="464" y="1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479715" y="2312771"/>
              <a:ext cx="133540" cy="134266"/>
            </a:xfrm>
            <a:custGeom>
              <a:avLst/>
              <a:gdLst/>
              <a:ahLst/>
              <a:cxnLst/>
              <a:rect l="l" t="t" r="r" b="b"/>
              <a:pathLst>
                <a:path w="920" h="925" extrusionOk="0">
                  <a:moveTo>
                    <a:pt x="460" y="1"/>
                  </a:moveTo>
                  <a:lnTo>
                    <a:pt x="429" y="131"/>
                  </a:lnTo>
                  <a:cubicBezTo>
                    <a:pt x="395" y="283"/>
                    <a:pt x="278" y="400"/>
                    <a:pt x="130" y="430"/>
                  </a:cubicBezTo>
                  <a:lnTo>
                    <a:pt x="0" y="461"/>
                  </a:lnTo>
                  <a:lnTo>
                    <a:pt x="130" y="491"/>
                  </a:lnTo>
                  <a:cubicBezTo>
                    <a:pt x="278" y="526"/>
                    <a:pt x="395" y="643"/>
                    <a:pt x="429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3"/>
                    <a:pt x="642" y="526"/>
                    <a:pt x="789" y="491"/>
                  </a:cubicBezTo>
                  <a:lnTo>
                    <a:pt x="919" y="461"/>
                  </a:lnTo>
                  <a:lnTo>
                    <a:pt x="789" y="430"/>
                  </a:lnTo>
                  <a:cubicBezTo>
                    <a:pt x="642" y="400"/>
                    <a:pt x="525" y="283"/>
                    <a:pt x="490" y="131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4940401" y="2305369"/>
              <a:ext cx="134266" cy="133540"/>
            </a:xfrm>
            <a:custGeom>
              <a:avLst/>
              <a:gdLst/>
              <a:ahLst/>
              <a:cxnLst/>
              <a:rect l="l" t="t" r="r" b="b"/>
              <a:pathLst>
                <a:path w="925" h="920" extrusionOk="0">
                  <a:moveTo>
                    <a:pt x="460" y="0"/>
                  </a:moveTo>
                  <a:lnTo>
                    <a:pt x="430" y="130"/>
                  </a:lnTo>
                  <a:cubicBezTo>
                    <a:pt x="400" y="278"/>
                    <a:pt x="283" y="395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83" y="525"/>
                    <a:pt x="400" y="642"/>
                    <a:pt x="430" y="789"/>
                  </a:cubicBezTo>
                  <a:lnTo>
                    <a:pt x="460" y="919"/>
                  </a:lnTo>
                  <a:lnTo>
                    <a:pt x="491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4" y="460"/>
                  </a:lnTo>
                  <a:lnTo>
                    <a:pt x="790" y="429"/>
                  </a:lnTo>
                  <a:cubicBezTo>
                    <a:pt x="642" y="395"/>
                    <a:pt x="525" y="278"/>
                    <a:pt x="491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6302958" y="3649625"/>
              <a:ext cx="133540" cy="134121"/>
            </a:xfrm>
            <a:custGeom>
              <a:avLst/>
              <a:gdLst/>
              <a:ahLst/>
              <a:cxnLst/>
              <a:rect l="l" t="t" r="r" b="b"/>
              <a:pathLst>
                <a:path w="920" h="924" extrusionOk="0">
                  <a:moveTo>
                    <a:pt x="460" y="0"/>
                  </a:moveTo>
                  <a:lnTo>
                    <a:pt x="430" y="130"/>
                  </a:lnTo>
                  <a:cubicBezTo>
                    <a:pt x="395" y="282"/>
                    <a:pt x="278" y="399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78" y="525"/>
                    <a:pt x="395" y="642"/>
                    <a:pt x="430" y="789"/>
                  </a:cubicBezTo>
                  <a:lnTo>
                    <a:pt x="460" y="924"/>
                  </a:lnTo>
                  <a:lnTo>
                    <a:pt x="490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0" y="460"/>
                  </a:lnTo>
                  <a:lnTo>
                    <a:pt x="790" y="429"/>
                  </a:lnTo>
                  <a:cubicBezTo>
                    <a:pt x="642" y="399"/>
                    <a:pt x="525" y="282"/>
                    <a:pt x="490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6009748" y="2131622"/>
              <a:ext cx="134121" cy="13412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0" y="0"/>
                  </a:moveTo>
                  <a:lnTo>
                    <a:pt x="429" y="131"/>
                  </a:lnTo>
                  <a:cubicBezTo>
                    <a:pt x="399" y="282"/>
                    <a:pt x="282" y="395"/>
                    <a:pt x="130" y="430"/>
                  </a:cubicBezTo>
                  <a:lnTo>
                    <a:pt x="0" y="460"/>
                  </a:lnTo>
                  <a:lnTo>
                    <a:pt x="130" y="490"/>
                  </a:lnTo>
                  <a:cubicBezTo>
                    <a:pt x="282" y="525"/>
                    <a:pt x="399" y="642"/>
                    <a:pt x="429" y="790"/>
                  </a:cubicBezTo>
                  <a:lnTo>
                    <a:pt x="460" y="924"/>
                  </a:lnTo>
                  <a:lnTo>
                    <a:pt x="490" y="790"/>
                  </a:lnTo>
                  <a:cubicBezTo>
                    <a:pt x="525" y="642"/>
                    <a:pt x="642" y="525"/>
                    <a:pt x="794" y="490"/>
                  </a:cubicBezTo>
                  <a:lnTo>
                    <a:pt x="924" y="460"/>
                  </a:lnTo>
                  <a:lnTo>
                    <a:pt x="794" y="430"/>
                  </a:lnTo>
                  <a:cubicBezTo>
                    <a:pt x="642" y="395"/>
                    <a:pt x="525" y="282"/>
                    <a:pt x="490" y="131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802722" y="4592390"/>
              <a:ext cx="134121" cy="13412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0" y="0"/>
                  </a:moveTo>
                  <a:lnTo>
                    <a:pt x="429" y="134"/>
                  </a:lnTo>
                  <a:cubicBezTo>
                    <a:pt x="395" y="282"/>
                    <a:pt x="282" y="399"/>
                    <a:pt x="130" y="434"/>
                  </a:cubicBezTo>
                  <a:lnTo>
                    <a:pt x="0" y="464"/>
                  </a:lnTo>
                  <a:lnTo>
                    <a:pt x="130" y="494"/>
                  </a:lnTo>
                  <a:cubicBezTo>
                    <a:pt x="282" y="529"/>
                    <a:pt x="395" y="642"/>
                    <a:pt x="429" y="793"/>
                  </a:cubicBezTo>
                  <a:lnTo>
                    <a:pt x="460" y="924"/>
                  </a:lnTo>
                  <a:lnTo>
                    <a:pt x="490" y="793"/>
                  </a:lnTo>
                  <a:cubicBezTo>
                    <a:pt x="525" y="642"/>
                    <a:pt x="642" y="529"/>
                    <a:pt x="789" y="494"/>
                  </a:cubicBezTo>
                  <a:lnTo>
                    <a:pt x="924" y="464"/>
                  </a:lnTo>
                  <a:lnTo>
                    <a:pt x="789" y="434"/>
                  </a:lnTo>
                  <a:cubicBezTo>
                    <a:pt x="642" y="399"/>
                    <a:pt x="525" y="282"/>
                    <a:pt x="490" y="13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572230" y="2668986"/>
              <a:ext cx="133540" cy="134121"/>
            </a:xfrm>
            <a:custGeom>
              <a:avLst/>
              <a:gdLst/>
              <a:ahLst/>
              <a:cxnLst/>
              <a:rect l="l" t="t" r="r" b="b"/>
              <a:pathLst>
                <a:path w="920" h="924" extrusionOk="0">
                  <a:moveTo>
                    <a:pt x="460" y="0"/>
                  </a:moveTo>
                  <a:lnTo>
                    <a:pt x="430" y="135"/>
                  </a:lnTo>
                  <a:cubicBezTo>
                    <a:pt x="395" y="282"/>
                    <a:pt x="278" y="399"/>
                    <a:pt x="131" y="434"/>
                  </a:cubicBezTo>
                  <a:lnTo>
                    <a:pt x="0" y="464"/>
                  </a:lnTo>
                  <a:lnTo>
                    <a:pt x="131" y="495"/>
                  </a:lnTo>
                  <a:cubicBezTo>
                    <a:pt x="278" y="529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29"/>
                    <a:pt x="790" y="495"/>
                  </a:cubicBezTo>
                  <a:lnTo>
                    <a:pt x="920" y="464"/>
                  </a:lnTo>
                  <a:lnTo>
                    <a:pt x="790" y="434"/>
                  </a:lnTo>
                  <a:cubicBezTo>
                    <a:pt x="642" y="399"/>
                    <a:pt x="525" y="282"/>
                    <a:pt x="490" y="135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299759" y="2973651"/>
              <a:ext cx="134121" cy="134266"/>
            </a:xfrm>
            <a:custGeom>
              <a:avLst/>
              <a:gdLst/>
              <a:ahLst/>
              <a:cxnLst/>
              <a:rect l="l" t="t" r="r" b="b"/>
              <a:pathLst>
                <a:path w="924" h="925" extrusionOk="0">
                  <a:moveTo>
                    <a:pt x="460" y="1"/>
                  </a:moveTo>
                  <a:lnTo>
                    <a:pt x="430" y="135"/>
                  </a:lnTo>
                  <a:cubicBezTo>
                    <a:pt x="395" y="282"/>
                    <a:pt x="282" y="400"/>
                    <a:pt x="130" y="434"/>
                  </a:cubicBezTo>
                  <a:lnTo>
                    <a:pt x="0" y="465"/>
                  </a:lnTo>
                  <a:lnTo>
                    <a:pt x="130" y="495"/>
                  </a:lnTo>
                  <a:cubicBezTo>
                    <a:pt x="282" y="530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30"/>
                    <a:pt x="789" y="495"/>
                  </a:cubicBezTo>
                  <a:lnTo>
                    <a:pt x="924" y="465"/>
                  </a:lnTo>
                  <a:lnTo>
                    <a:pt x="789" y="434"/>
                  </a:lnTo>
                  <a:cubicBezTo>
                    <a:pt x="642" y="400"/>
                    <a:pt x="525" y="282"/>
                    <a:pt x="490" y="135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724485" y="4627517"/>
              <a:ext cx="99575" cy="98994"/>
            </a:xfrm>
            <a:custGeom>
              <a:avLst/>
              <a:gdLst/>
              <a:ahLst/>
              <a:cxnLst/>
              <a:rect l="l" t="t" r="r" b="b"/>
              <a:pathLst>
                <a:path w="686" h="682" extrusionOk="0">
                  <a:moveTo>
                    <a:pt x="343" y="1"/>
                  </a:moveTo>
                  <a:lnTo>
                    <a:pt x="321" y="96"/>
                  </a:lnTo>
                  <a:cubicBezTo>
                    <a:pt x="295" y="205"/>
                    <a:pt x="209" y="291"/>
                    <a:pt x="100" y="317"/>
                  </a:cubicBezTo>
                  <a:lnTo>
                    <a:pt x="1" y="339"/>
                  </a:lnTo>
                  <a:lnTo>
                    <a:pt x="100" y="361"/>
                  </a:lnTo>
                  <a:cubicBezTo>
                    <a:pt x="209" y="387"/>
                    <a:pt x="295" y="473"/>
                    <a:pt x="321" y="586"/>
                  </a:cubicBezTo>
                  <a:lnTo>
                    <a:pt x="343" y="682"/>
                  </a:lnTo>
                  <a:lnTo>
                    <a:pt x="365" y="586"/>
                  </a:lnTo>
                  <a:cubicBezTo>
                    <a:pt x="391" y="473"/>
                    <a:pt x="478" y="387"/>
                    <a:pt x="590" y="361"/>
                  </a:cubicBezTo>
                  <a:lnTo>
                    <a:pt x="686" y="339"/>
                  </a:lnTo>
                  <a:lnTo>
                    <a:pt x="590" y="317"/>
                  </a:lnTo>
                  <a:cubicBezTo>
                    <a:pt x="478" y="291"/>
                    <a:pt x="391" y="205"/>
                    <a:pt x="365" y="96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26557" y="329477"/>
            <a:ext cx="5981567" cy="76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4800" dirty="0"/>
              <a:t>프로젝트 개요</a:t>
            </a:r>
            <a:endParaRPr sz="4800" dirty="0"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625492" y="3875769"/>
            <a:ext cx="2391849" cy="1106991"/>
            <a:chOff x="476991" y="2906826"/>
            <a:chExt cx="1793887" cy="830243"/>
          </a:xfrm>
        </p:grpSpPr>
        <p:sp>
          <p:nvSpPr>
            <p:cNvPr id="207" name="Google Shape;207;p18"/>
            <p:cNvSpPr txBox="1"/>
            <p:nvPr/>
          </p:nvSpPr>
          <p:spPr>
            <a:xfrm>
              <a:off x="477021" y="2906826"/>
              <a:ext cx="113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기대효과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476991" y="3185669"/>
              <a:ext cx="1793887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-KR" altLang="en-US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추천시스템에 대한 이해와 추천시스템 구축 </a:t>
              </a: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150508" y="2297099"/>
            <a:ext cx="2601200" cy="1200289"/>
            <a:chOff x="120753" y="1722825"/>
            <a:chExt cx="1950900" cy="900217"/>
          </a:xfrm>
        </p:grpSpPr>
        <p:sp>
          <p:nvSpPr>
            <p:cNvPr id="210" name="Google Shape;210;p18"/>
            <p:cNvSpPr txBox="1"/>
            <p:nvPr/>
          </p:nvSpPr>
          <p:spPr>
            <a:xfrm>
              <a:off x="121676" y="1722825"/>
              <a:ext cx="148544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ko-KR" altLang="en-US" sz="24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활용 장비 및 재료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120753" y="2071642"/>
              <a:ext cx="19509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Google </a:t>
              </a:r>
              <a:r>
                <a:rPr lang="en-US" altLang="ko-KR" sz="16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colab</a:t>
              </a:r>
              <a:r>
                <a:rPr lang="en-US" altLang="ko-KR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 notion, python</a:t>
              </a: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8"/>
          <p:cNvGrpSpPr/>
          <p:nvPr/>
        </p:nvGrpSpPr>
        <p:grpSpPr>
          <a:xfrm>
            <a:off x="9250418" y="3875768"/>
            <a:ext cx="2533920" cy="1187224"/>
            <a:chOff x="6945684" y="2906826"/>
            <a:chExt cx="1900440" cy="890418"/>
          </a:xfrm>
        </p:grpSpPr>
        <p:sp>
          <p:nvSpPr>
            <p:cNvPr id="213" name="Google Shape;213;p18"/>
            <p:cNvSpPr txBox="1"/>
            <p:nvPr/>
          </p:nvSpPr>
          <p:spPr>
            <a:xfrm>
              <a:off x="7552529" y="2906826"/>
              <a:ext cx="113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1100"/>
              </a:pPr>
              <a:r>
                <a:rPr lang="ko-KR" altLang="en-US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구현내용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6945684" y="3245844"/>
              <a:ext cx="190044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buClr>
                  <a:srgbClr val="000000"/>
                </a:buClr>
                <a:buSzPts val="1100"/>
              </a:pPr>
              <a:r>
                <a:rPr lang="en-US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CB,CF,NLP</a:t>
              </a:r>
              <a:r>
                <a:rPr lang="ko-KR" altLang="en-US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를 이용한 추천시스템</a:t>
              </a: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9216105" y="2297101"/>
            <a:ext cx="3128293" cy="1106988"/>
            <a:chOff x="6919950" y="1722825"/>
            <a:chExt cx="2346220" cy="830241"/>
          </a:xfrm>
        </p:grpSpPr>
        <p:sp>
          <p:nvSpPr>
            <p:cNvPr id="216" name="Google Shape;216;p18"/>
            <p:cNvSpPr txBox="1"/>
            <p:nvPr/>
          </p:nvSpPr>
          <p:spPr>
            <a:xfrm>
              <a:off x="7552528" y="1722825"/>
              <a:ext cx="1713642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ko-KR" altLang="en-US" sz="24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프로젝트 구조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6919950" y="2001666"/>
              <a:ext cx="1871435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ko-KR" altLang="en-US" sz="16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상품을 검색하면 해당사용자에게 </a:t>
              </a:r>
              <a:r>
                <a:rPr lang="ko-KR" altLang="en-US"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상품을 추천함</a:t>
              </a: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3691221" y="3405759"/>
            <a:ext cx="651251" cy="889687"/>
            <a:chOff x="2776288" y="2554319"/>
            <a:chExt cx="488438" cy="667265"/>
          </a:xfrm>
        </p:grpSpPr>
        <p:sp>
          <p:nvSpPr>
            <p:cNvPr id="219" name="Google Shape;219;p18"/>
            <p:cNvSpPr/>
            <p:nvPr/>
          </p:nvSpPr>
          <p:spPr>
            <a:xfrm>
              <a:off x="2803286" y="2697875"/>
              <a:ext cx="433861" cy="433135"/>
            </a:xfrm>
            <a:custGeom>
              <a:avLst/>
              <a:gdLst/>
              <a:ahLst/>
              <a:cxnLst/>
              <a:rect l="l" t="t" r="r" b="b"/>
              <a:pathLst>
                <a:path w="2989" h="2984" extrusionOk="0">
                  <a:moveTo>
                    <a:pt x="1" y="0"/>
                  </a:moveTo>
                  <a:lnTo>
                    <a:pt x="1" y="2983"/>
                  </a:lnTo>
                  <a:lnTo>
                    <a:pt x="2988" y="2983"/>
                  </a:lnTo>
                  <a:lnTo>
                    <a:pt x="29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927247" y="2554319"/>
              <a:ext cx="186521" cy="178828"/>
            </a:xfrm>
            <a:custGeom>
              <a:avLst/>
              <a:gdLst/>
              <a:ahLst/>
              <a:cxnLst/>
              <a:rect l="l" t="t" r="r" b="b"/>
              <a:pathLst>
                <a:path w="1285" h="1232" extrusionOk="0">
                  <a:moveTo>
                    <a:pt x="643" y="1"/>
                  </a:moveTo>
                  <a:cubicBezTo>
                    <a:pt x="287" y="1"/>
                    <a:pt x="1" y="291"/>
                    <a:pt x="1" y="642"/>
                  </a:cubicBezTo>
                  <a:lnTo>
                    <a:pt x="1" y="1175"/>
                  </a:lnTo>
                  <a:cubicBezTo>
                    <a:pt x="1" y="1206"/>
                    <a:pt x="27" y="1232"/>
                    <a:pt x="57" y="1232"/>
                  </a:cubicBezTo>
                  <a:cubicBezTo>
                    <a:pt x="88" y="1232"/>
                    <a:pt x="114" y="1206"/>
                    <a:pt x="114" y="1175"/>
                  </a:cubicBezTo>
                  <a:lnTo>
                    <a:pt x="114" y="642"/>
                  </a:lnTo>
                  <a:cubicBezTo>
                    <a:pt x="114" y="352"/>
                    <a:pt x="352" y="118"/>
                    <a:pt x="643" y="118"/>
                  </a:cubicBezTo>
                  <a:cubicBezTo>
                    <a:pt x="933" y="118"/>
                    <a:pt x="1167" y="352"/>
                    <a:pt x="1167" y="642"/>
                  </a:cubicBezTo>
                  <a:lnTo>
                    <a:pt x="1167" y="1175"/>
                  </a:lnTo>
                  <a:cubicBezTo>
                    <a:pt x="1167" y="1206"/>
                    <a:pt x="1193" y="1232"/>
                    <a:pt x="1228" y="1232"/>
                  </a:cubicBezTo>
                  <a:cubicBezTo>
                    <a:pt x="1258" y="1232"/>
                    <a:pt x="1284" y="1206"/>
                    <a:pt x="1284" y="1175"/>
                  </a:cubicBezTo>
                  <a:lnTo>
                    <a:pt x="1284" y="642"/>
                  </a:lnTo>
                  <a:cubicBezTo>
                    <a:pt x="1284" y="291"/>
                    <a:pt x="998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2776288" y="3130864"/>
              <a:ext cx="488438" cy="90720"/>
            </a:xfrm>
            <a:custGeom>
              <a:avLst/>
              <a:gdLst/>
              <a:ahLst/>
              <a:cxnLst/>
              <a:rect l="l" t="t" r="r" b="b"/>
              <a:pathLst>
                <a:path w="3365" h="625" extrusionOk="0">
                  <a:moveTo>
                    <a:pt x="187" y="0"/>
                  </a:moveTo>
                  <a:lnTo>
                    <a:pt x="0" y="624"/>
                  </a:lnTo>
                  <a:lnTo>
                    <a:pt x="3365" y="624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00BB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5713407" y="3035473"/>
            <a:ext cx="783824" cy="742020"/>
            <a:chOff x="4292927" y="2276604"/>
            <a:chExt cx="587868" cy="556515"/>
          </a:xfrm>
        </p:grpSpPr>
        <p:sp>
          <p:nvSpPr>
            <p:cNvPr id="223" name="Google Shape;223;p18"/>
            <p:cNvSpPr/>
            <p:nvPr/>
          </p:nvSpPr>
          <p:spPr>
            <a:xfrm>
              <a:off x="4292927" y="2326972"/>
              <a:ext cx="525017" cy="506147"/>
            </a:xfrm>
            <a:custGeom>
              <a:avLst/>
              <a:gdLst/>
              <a:ahLst/>
              <a:cxnLst/>
              <a:rect l="l" t="t" r="r" b="b"/>
              <a:pathLst>
                <a:path w="3617" h="3487" extrusionOk="0">
                  <a:moveTo>
                    <a:pt x="1808" y="0"/>
                  </a:moveTo>
                  <a:cubicBezTo>
                    <a:pt x="811" y="0"/>
                    <a:pt x="0" y="655"/>
                    <a:pt x="0" y="1462"/>
                  </a:cubicBezTo>
                  <a:cubicBezTo>
                    <a:pt x="0" y="1977"/>
                    <a:pt x="330" y="2433"/>
                    <a:pt x="828" y="2693"/>
                  </a:cubicBezTo>
                  <a:lnTo>
                    <a:pt x="1214" y="3486"/>
                  </a:lnTo>
                  <a:lnTo>
                    <a:pt x="1501" y="2905"/>
                  </a:lnTo>
                  <a:cubicBezTo>
                    <a:pt x="1600" y="2918"/>
                    <a:pt x="1704" y="2927"/>
                    <a:pt x="1808" y="2927"/>
                  </a:cubicBezTo>
                  <a:cubicBezTo>
                    <a:pt x="2810" y="2927"/>
                    <a:pt x="3616" y="2272"/>
                    <a:pt x="3616" y="1462"/>
                  </a:cubicBezTo>
                  <a:cubicBezTo>
                    <a:pt x="3616" y="655"/>
                    <a:pt x="2810" y="0"/>
                    <a:pt x="1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4343876" y="2326972"/>
              <a:ext cx="474068" cy="407879"/>
            </a:xfrm>
            <a:custGeom>
              <a:avLst/>
              <a:gdLst/>
              <a:ahLst/>
              <a:cxnLst/>
              <a:rect l="l" t="t" r="r" b="b"/>
              <a:pathLst>
                <a:path w="3266" h="2810" extrusionOk="0">
                  <a:moveTo>
                    <a:pt x="1457" y="0"/>
                  </a:moveTo>
                  <a:cubicBezTo>
                    <a:pt x="1184" y="0"/>
                    <a:pt x="924" y="48"/>
                    <a:pt x="690" y="139"/>
                  </a:cubicBezTo>
                  <a:cubicBezTo>
                    <a:pt x="269" y="404"/>
                    <a:pt x="1" y="820"/>
                    <a:pt x="1" y="1284"/>
                  </a:cubicBezTo>
                  <a:cubicBezTo>
                    <a:pt x="1" y="2095"/>
                    <a:pt x="811" y="2749"/>
                    <a:pt x="1809" y="2749"/>
                  </a:cubicBezTo>
                  <a:cubicBezTo>
                    <a:pt x="1917" y="2749"/>
                    <a:pt x="2021" y="2741"/>
                    <a:pt x="2121" y="2728"/>
                  </a:cubicBezTo>
                  <a:lnTo>
                    <a:pt x="2160" y="2810"/>
                  </a:lnTo>
                  <a:cubicBezTo>
                    <a:pt x="2810" y="2589"/>
                    <a:pt x="3265" y="2069"/>
                    <a:pt x="3265" y="1462"/>
                  </a:cubicBezTo>
                  <a:cubicBezTo>
                    <a:pt x="3265" y="655"/>
                    <a:pt x="2459" y="0"/>
                    <a:pt x="1457" y="0"/>
                  </a:cubicBezTo>
                  <a:close/>
                </a:path>
              </a:pathLst>
            </a:custGeom>
            <a:solidFill>
              <a:srgbClr val="0083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4355778" y="2276604"/>
              <a:ext cx="525017" cy="506727"/>
            </a:xfrm>
            <a:custGeom>
              <a:avLst/>
              <a:gdLst/>
              <a:ahLst/>
              <a:cxnLst/>
              <a:rect l="l" t="t" r="r" b="b"/>
              <a:pathLst>
                <a:path w="3617" h="3491" extrusionOk="0">
                  <a:moveTo>
                    <a:pt x="1809" y="1"/>
                  </a:moveTo>
                  <a:cubicBezTo>
                    <a:pt x="812" y="1"/>
                    <a:pt x="1" y="660"/>
                    <a:pt x="1" y="1466"/>
                  </a:cubicBezTo>
                  <a:cubicBezTo>
                    <a:pt x="1" y="2272"/>
                    <a:pt x="812" y="2927"/>
                    <a:pt x="1809" y="2927"/>
                  </a:cubicBezTo>
                  <a:cubicBezTo>
                    <a:pt x="1917" y="2927"/>
                    <a:pt x="2017" y="2923"/>
                    <a:pt x="2121" y="2905"/>
                  </a:cubicBezTo>
                  <a:lnTo>
                    <a:pt x="2403" y="3491"/>
                  </a:lnTo>
                  <a:lnTo>
                    <a:pt x="2789" y="2697"/>
                  </a:lnTo>
                  <a:cubicBezTo>
                    <a:pt x="3287" y="2433"/>
                    <a:pt x="3617" y="1982"/>
                    <a:pt x="3617" y="1466"/>
                  </a:cubicBezTo>
                  <a:cubicBezTo>
                    <a:pt x="3617" y="660"/>
                    <a:pt x="2810" y="1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7826978" y="3708643"/>
            <a:ext cx="694023" cy="404685"/>
            <a:chOff x="5878105" y="2781482"/>
            <a:chExt cx="520517" cy="303514"/>
          </a:xfrm>
        </p:grpSpPr>
        <p:sp>
          <p:nvSpPr>
            <p:cNvPr id="227" name="Google Shape;227;p18"/>
            <p:cNvSpPr/>
            <p:nvPr/>
          </p:nvSpPr>
          <p:spPr>
            <a:xfrm>
              <a:off x="5878105" y="2781482"/>
              <a:ext cx="520517" cy="303514"/>
            </a:xfrm>
            <a:custGeom>
              <a:avLst/>
              <a:gdLst/>
              <a:ahLst/>
              <a:cxnLst/>
              <a:rect l="l" t="t" r="r" b="b"/>
              <a:pathLst>
                <a:path w="3586" h="2091" extrusionOk="0">
                  <a:moveTo>
                    <a:pt x="195" y="1"/>
                  </a:moveTo>
                  <a:cubicBezTo>
                    <a:pt x="87" y="1"/>
                    <a:pt x="0" y="92"/>
                    <a:pt x="0" y="200"/>
                  </a:cubicBezTo>
                  <a:lnTo>
                    <a:pt x="0" y="1895"/>
                  </a:lnTo>
                  <a:cubicBezTo>
                    <a:pt x="0" y="2004"/>
                    <a:pt x="87" y="2091"/>
                    <a:pt x="195" y="2091"/>
                  </a:cubicBezTo>
                  <a:lnTo>
                    <a:pt x="3391" y="2091"/>
                  </a:lnTo>
                  <a:cubicBezTo>
                    <a:pt x="3499" y="2091"/>
                    <a:pt x="3586" y="2004"/>
                    <a:pt x="3586" y="1895"/>
                  </a:cubicBezTo>
                  <a:lnTo>
                    <a:pt x="3586" y="200"/>
                  </a:lnTo>
                  <a:cubicBezTo>
                    <a:pt x="3586" y="92"/>
                    <a:pt x="3499" y="1"/>
                    <a:pt x="3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5878105" y="2843172"/>
              <a:ext cx="520517" cy="61835"/>
            </a:xfrm>
            <a:custGeom>
              <a:avLst/>
              <a:gdLst/>
              <a:ahLst/>
              <a:cxnLst/>
              <a:rect l="l" t="t" r="r" b="b"/>
              <a:pathLst>
                <a:path w="3586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586" y="425"/>
                  </a:lnTo>
                  <a:lnTo>
                    <a:pt x="3586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923973" y="2924312"/>
              <a:ext cx="217293" cy="18434"/>
            </a:xfrm>
            <a:custGeom>
              <a:avLst/>
              <a:gdLst/>
              <a:ahLst/>
              <a:cxnLst/>
              <a:rect l="l" t="t" r="r" b="b"/>
              <a:pathLst>
                <a:path w="1497" h="127" extrusionOk="0">
                  <a:moveTo>
                    <a:pt x="66" y="1"/>
                  </a:moveTo>
                  <a:cubicBezTo>
                    <a:pt x="31" y="1"/>
                    <a:pt x="1" y="27"/>
                    <a:pt x="1" y="66"/>
                  </a:cubicBezTo>
                  <a:cubicBezTo>
                    <a:pt x="1" y="101"/>
                    <a:pt x="31" y="127"/>
                    <a:pt x="66" y="127"/>
                  </a:cubicBezTo>
                  <a:lnTo>
                    <a:pt x="1431" y="127"/>
                  </a:lnTo>
                  <a:cubicBezTo>
                    <a:pt x="1466" y="127"/>
                    <a:pt x="1496" y="101"/>
                    <a:pt x="1496" y="66"/>
                  </a:cubicBezTo>
                  <a:cubicBezTo>
                    <a:pt x="1496" y="27"/>
                    <a:pt x="1466" y="1"/>
                    <a:pt x="1431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5923973" y="2962197"/>
              <a:ext cx="428780" cy="19015"/>
            </a:xfrm>
            <a:custGeom>
              <a:avLst/>
              <a:gdLst/>
              <a:ahLst/>
              <a:cxnLst/>
              <a:rect l="l" t="t" r="r" b="b"/>
              <a:pathLst>
                <a:path w="2954" h="131" extrusionOk="0">
                  <a:moveTo>
                    <a:pt x="66" y="0"/>
                  </a:moveTo>
                  <a:cubicBezTo>
                    <a:pt x="31" y="0"/>
                    <a:pt x="1" y="30"/>
                    <a:pt x="1" y="65"/>
                  </a:cubicBezTo>
                  <a:cubicBezTo>
                    <a:pt x="1" y="100"/>
                    <a:pt x="31" y="130"/>
                    <a:pt x="66" y="130"/>
                  </a:cubicBezTo>
                  <a:lnTo>
                    <a:pt x="2888" y="130"/>
                  </a:lnTo>
                  <a:cubicBezTo>
                    <a:pt x="2923" y="130"/>
                    <a:pt x="2953" y="100"/>
                    <a:pt x="2953" y="65"/>
                  </a:cubicBezTo>
                  <a:cubicBezTo>
                    <a:pt x="2953" y="30"/>
                    <a:pt x="2923" y="0"/>
                    <a:pt x="2888" y="0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923973" y="3000517"/>
              <a:ext cx="428780" cy="18434"/>
            </a:xfrm>
            <a:custGeom>
              <a:avLst/>
              <a:gdLst/>
              <a:ahLst/>
              <a:cxnLst/>
              <a:rect l="l" t="t" r="r" b="b"/>
              <a:pathLst>
                <a:path w="2954" h="127" extrusionOk="0">
                  <a:moveTo>
                    <a:pt x="66" y="1"/>
                  </a:moveTo>
                  <a:cubicBezTo>
                    <a:pt x="31" y="1"/>
                    <a:pt x="1" y="27"/>
                    <a:pt x="1" y="66"/>
                  </a:cubicBezTo>
                  <a:cubicBezTo>
                    <a:pt x="1" y="100"/>
                    <a:pt x="31" y="126"/>
                    <a:pt x="66" y="126"/>
                  </a:cubicBezTo>
                  <a:lnTo>
                    <a:pt x="2888" y="126"/>
                  </a:lnTo>
                  <a:cubicBezTo>
                    <a:pt x="2923" y="126"/>
                    <a:pt x="2953" y="100"/>
                    <a:pt x="2953" y="66"/>
                  </a:cubicBezTo>
                  <a:cubicBezTo>
                    <a:pt x="2953" y="27"/>
                    <a:pt x="2923" y="1"/>
                    <a:pt x="2888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5923973" y="3038257"/>
              <a:ext cx="428780" cy="19015"/>
            </a:xfrm>
            <a:custGeom>
              <a:avLst/>
              <a:gdLst/>
              <a:ahLst/>
              <a:cxnLst/>
              <a:rect l="l" t="t" r="r" b="b"/>
              <a:pathLst>
                <a:path w="2954" h="131" extrusionOk="0">
                  <a:moveTo>
                    <a:pt x="66" y="1"/>
                  </a:moveTo>
                  <a:cubicBezTo>
                    <a:pt x="31" y="1"/>
                    <a:pt x="1" y="31"/>
                    <a:pt x="1" y="66"/>
                  </a:cubicBezTo>
                  <a:cubicBezTo>
                    <a:pt x="1" y="100"/>
                    <a:pt x="31" y="131"/>
                    <a:pt x="66" y="131"/>
                  </a:cubicBezTo>
                  <a:lnTo>
                    <a:pt x="2888" y="131"/>
                  </a:lnTo>
                  <a:cubicBezTo>
                    <a:pt x="2923" y="131"/>
                    <a:pt x="2953" y="100"/>
                    <a:pt x="2953" y="66"/>
                  </a:cubicBezTo>
                  <a:cubicBezTo>
                    <a:pt x="2953" y="31"/>
                    <a:pt x="2923" y="1"/>
                    <a:pt x="2888" y="1"/>
                  </a:cubicBezTo>
                  <a:close/>
                </a:path>
              </a:pathLst>
            </a:custGeom>
            <a:solidFill>
              <a:srgbClr val="00B6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3" name="Google Shape;233;p18"/>
          <p:cNvGrpSpPr/>
          <p:nvPr/>
        </p:nvGrpSpPr>
        <p:grpSpPr>
          <a:xfrm>
            <a:off x="2975744" y="5229924"/>
            <a:ext cx="775505" cy="859496"/>
            <a:chOff x="2239679" y="3922443"/>
            <a:chExt cx="581629" cy="644622"/>
          </a:xfrm>
        </p:grpSpPr>
        <p:sp>
          <p:nvSpPr>
            <p:cNvPr id="234" name="Google Shape;234;p18"/>
            <p:cNvSpPr/>
            <p:nvPr/>
          </p:nvSpPr>
          <p:spPr>
            <a:xfrm>
              <a:off x="2239679" y="4176750"/>
              <a:ext cx="193924" cy="390315"/>
            </a:xfrm>
            <a:custGeom>
              <a:avLst/>
              <a:gdLst/>
              <a:ahLst/>
              <a:cxnLst/>
              <a:rect l="l" t="t" r="r" b="b"/>
              <a:pathLst>
                <a:path w="1336" h="2689" extrusionOk="0">
                  <a:moveTo>
                    <a:pt x="1335" y="0"/>
                  </a:moveTo>
                  <a:lnTo>
                    <a:pt x="0" y="637"/>
                  </a:lnTo>
                  <a:lnTo>
                    <a:pt x="0" y="2688"/>
                  </a:lnTo>
                  <a:lnTo>
                    <a:pt x="1335" y="205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433459" y="4176750"/>
              <a:ext cx="193924" cy="390315"/>
            </a:xfrm>
            <a:custGeom>
              <a:avLst/>
              <a:gdLst/>
              <a:ahLst/>
              <a:cxnLst/>
              <a:rect l="l" t="t" r="r" b="b"/>
              <a:pathLst>
                <a:path w="1336" h="2689" extrusionOk="0">
                  <a:moveTo>
                    <a:pt x="0" y="0"/>
                  </a:moveTo>
                  <a:lnTo>
                    <a:pt x="0" y="2055"/>
                  </a:lnTo>
                  <a:lnTo>
                    <a:pt x="1336" y="2688"/>
                  </a:lnTo>
                  <a:lnTo>
                    <a:pt x="133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627240" y="4176750"/>
              <a:ext cx="194069" cy="390315"/>
            </a:xfrm>
            <a:custGeom>
              <a:avLst/>
              <a:gdLst/>
              <a:ahLst/>
              <a:cxnLst/>
              <a:rect l="l" t="t" r="r" b="b"/>
              <a:pathLst>
                <a:path w="1337" h="2689" extrusionOk="0">
                  <a:moveTo>
                    <a:pt x="1336" y="0"/>
                  </a:moveTo>
                  <a:lnTo>
                    <a:pt x="1" y="637"/>
                  </a:lnTo>
                  <a:lnTo>
                    <a:pt x="1" y="2688"/>
                  </a:lnTo>
                  <a:lnTo>
                    <a:pt x="1336" y="2055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334029" y="3922443"/>
              <a:ext cx="429361" cy="491196"/>
            </a:xfrm>
            <a:custGeom>
              <a:avLst/>
              <a:gdLst/>
              <a:ahLst/>
              <a:cxnLst/>
              <a:rect l="l" t="t" r="r" b="b"/>
              <a:pathLst>
                <a:path w="2958" h="3384" extrusionOk="0">
                  <a:moveTo>
                    <a:pt x="1479" y="347"/>
                  </a:moveTo>
                  <a:cubicBezTo>
                    <a:pt x="2121" y="347"/>
                    <a:pt x="2519" y="1041"/>
                    <a:pt x="2199" y="1596"/>
                  </a:cubicBezTo>
                  <a:cubicBezTo>
                    <a:pt x="2038" y="1873"/>
                    <a:pt x="1759" y="2012"/>
                    <a:pt x="1479" y="2012"/>
                  </a:cubicBezTo>
                  <a:cubicBezTo>
                    <a:pt x="1199" y="2012"/>
                    <a:pt x="920" y="1873"/>
                    <a:pt x="759" y="1596"/>
                  </a:cubicBezTo>
                  <a:cubicBezTo>
                    <a:pt x="438" y="1041"/>
                    <a:pt x="837" y="347"/>
                    <a:pt x="1479" y="347"/>
                  </a:cubicBezTo>
                  <a:close/>
                  <a:moveTo>
                    <a:pt x="1479" y="0"/>
                  </a:moveTo>
                  <a:cubicBezTo>
                    <a:pt x="568" y="0"/>
                    <a:pt x="0" y="980"/>
                    <a:pt x="456" y="1769"/>
                  </a:cubicBezTo>
                  <a:lnTo>
                    <a:pt x="1344" y="3309"/>
                  </a:lnTo>
                  <a:cubicBezTo>
                    <a:pt x="1375" y="3358"/>
                    <a:pt x="1427" y="3383"/>
                    <a:pt x="1479" y="3383"/>
                  </a:cubicBezTo>
                  <a:cubicBezTo>
                    <a:pt x="1531" y="3383"/>
                    <a:pt x="1583" y="3358"/>
                    <a:pt x="1613" y="3309"/>
                  </a:cubicBezTo>
                  <a:lnTo>
                    <a:pt x="2502" y="1769"/>
                  </a:lnTo>
                  <a:cubicBezTo>
                    <a:pt x="2957" y="980"/>
                    <a:pt x="2389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8475326" y="5191411"/>
            <a:ext cx="607705" cy="670604"/>
            <a:chOff x="6364366" y="3893558"/>
            <a:chExt cx="455779" cy="502953"/>
          </a:xfrm>
        </p:grpSpPr>
        <p:sp>
          <p:nvSpPr>
            <p:cNvPr id="239" name="Google Shape;239;p18"/>
            <p:cNvSpPr/>
            <p:nvPr/>
          </p:nvSpPr>
          <p:spPr>
            <a:xfrm>
              <a:off x="6364366" y="3893558"/>
              <a:ext cx="455779" cy="502953"/>
            </a:xfrm>
            <a:custGeom>
              <a:avLst/>
              <a:gdLst/>
              <a:ahLst/>
              <a:cxnLst/>
              <a:rect l="l" t="t" r="r" b="b"/>
              <a:pathLst>
                <a:path w="3140" h="3465" extrusionOk="0">
                  <a:moveTo>
                    <a:pt x="1041" y="0"/>
                  </a:moveTo>
                  <a:lnTo>
                    <a:pt x="1171" y="377"/>
                  </a:lnTo>
                  <a:cubicBezTo>
                    <a:pt x="499" y="555"/>
                    <a:pt x="0" y="1166"/>
                    <a:pt x="0" y="1895"/>
                  </a:cubicBezTo>
                  <a:cubicBezTo>
                    <a:pt x="0" y="2758"/>
                    <a:pt x="707" y="3464"/>
                    <a:pt x="1570" y="3464"/>
                  </a:cubicBezTo>
                  <a:cubicBezTo>
                    <a:pt x="2433" y="3464"/>
                    <a:pt x="3139" y="2758"/>
                    <a:pt x="3139" y="1895"/>
                  </a:cubicBezTo>
                  <a:cubicBezTo>
                    <a:pt x="3139" y="1509"/>
                    <a:pt x="2996" y="1136"/>
                    <a:pt x="2741" y="850"/>
                  </a:cubicBezTo>
                  <a:cubicBezTo>
                    <a:pt x="2687" y="791"/>
                    <a:pt x="2612" y="760"/>
                    <a:pt x="2537" y="760"/>
                  </a:cubicBezTo>
                  <a:cubicBezTo>
                    <a:pt x="2474" y="760"/>
                    <a:pt x="2411" y="782"/>
                    <a:pt x="2359" y="828"/>
                  </a:cubicBezTo>
                  <a:cubicBezTo>
                    <a:pt x="2251" y="928"/>
                    <a:pt x="2242" y="1097"/>
                    <a:pt x="2337" y="1210"/>
                  </a:cubicBezTo>
                  <a:cubicBezTo>
                    <a:pt x="2506" y="1396"/>
                    <a:pt x="2602" y="1639"/>
                    <a:pt x="2602" y="1895"/>
                  </a:cubicBezTo>
                  <a:cubicBezTo>
                    <a:pt x="2602" y="2463"/>
                    <a:pt x="2138" y="2927"/>
                    <a:pt x="1570" y="2927"/>
                  </a:cubicBezTo>
                  <a:cubicBezTo>
                    <a:pt x="1002" y="2927"/>
                    <a:pt x="538" y="2463"/>
                    <a:pt x="538" y="1895"/>
                  </a:cubicBezTo>
                  <a:cubicBezTo>
                    <a:pt x="538" y="1405"/>
                    <a:pt x="885" y="993"/>
                    <a:pt x="1349" y="889"/>
                  </a:cubicBezTo>
                  <a:lnTo>
                    <a:pt x="1509" y="1357"/>
                  </a:lnTo>
                  <a:lnTo>
                    <a:pt x="2147" y="38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481360" y="4135817"/>
              <a:ext cx="54868" cy="84479"/>
            </a:xfrm>
            <a:custGeom>
              <a:avLst/>
              <a:gdLst/>
              <a:ahLst/>
              <a:cxnLst/>
              <a:rect l="l" t="t" r="r" b="b"/>
              <a:pathLst>
                <a:path w="378" h="582" extrusionOk="0">
                  <a:moveTo>
                    <a:pt x="187" y="0"/>
                  </a:moveTo>
                  <a:cubicBezTo>
                    <a:pt x="127" y="0"/>
                    <a:pt x="83" y="18"/>
                    <a:pt x="48" y="52"/>
                  </a:cubicBezTo>
                  <a:cubicBezTo>
                    <a:pt x="14" y="87"/>
                    <a:pt x="1" y="130"/>
                    <a:pt x="1" y="178"/>
                  </a:cubicBezTo>
                  <a:lnTo>
                    <a:pt x="96" y="178"/>
                  </a:lnTo>
                  <a:cubicBezTo>
                    <a:pt x="96" y="152"/>
                    <a:pt x="101" y="126"/>
                    <a:pt x="118" y="109"/>
                  </a:cubicBezTo>
                  <a:cubicBezTo>
                    <a:pt x="135" y="87"/>
                    <a:pt x="157" y="78"/>
                    <a:pt x="187" y="78"/>
                  </a:cubicBezTo>
                  <a:cubicBezTo>
                    <a:pt x="209" y="78"/>
                    <a:pt x="231" y="87"/>
                    <a:pt x="244" y="100"/>
                  </a:cubicBezTo>
                  <a:cubicBezTo>
                    <a:pt x="257" y="117"/>
                    <a:pt x="265" y="139"/>
                    <a:pt x="265" y="161"/>
                  </a:cubicBezTo>
                  <a:cubicBezTo>
                    <a:pt x="265" y="182"/>
                    <a:pt x="257" y="204"/>
                    <a:pt x="248" y="226"/>
                  </a:cubicBezTo>
                  <a:cubicBezTo>
                    <a:pt x="235" y="247"/>
                    <a:pt x="218" y="273"/>
                    <a:pt x="187" y="308"/>
                  </a:cubicBezTo>
                  <a:lnTo>
                    <a:pt x="9" y="516"/>
                  </a:lnTo>
                  <a:lnTo>
                    <a:pt x="9" y="581"/>
                  </a:lnTo>
                  <a:lnTo>
                    <a:pt x="378" y="581"/>
                  </a:lnTo>
                  <a:lnTo>
                    <a:pt x="378" y="508"/>
                  </a:lnTo>
                  <a:lnTo>
                    <a:pt x="131" y="508"/>
                  </a:lnTo>
                  <a:lnTo>
                    <a:pt x="131" y="503"/>
                  </a:lnTo>
                  <a:lnTo>
                    <a:pt x="248" y="364"/>
                  </a:lnTo>
                  <a:cubicBezTo>
                    <a:pt x="287" y="317"/>
                    <a:pt x="317" y="282"/>
                    <a:pt x="335" y="252"/>
                  </a:cubicBezTo>
                  <a:cubicBezTo>
                    <a:pt x="352" y="226"/>
                    <a:pt x="361" y="195"/>
                    <a:pt x="361" y="161"/>
                  </a:cubicBezTo>
                  <a:cubicBezTo>
                    <a:pt x="361" y="113"/>
                    <a:pt x="343" y="74"/>
                    <a:pt x="313" y="48"/>
                  </a:cubicBezTo>
                  <a:cubicBezTo>
                    <a:pt x="283" y="18"/>
                    <a:pt x="239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544937" y="4136978"/>
              <a:ext cx="59367" cy="83318"/>
            </a:xfrm>
            <a:custGeom>
              <a:avLst/>
              <a:gdLst/>
              <a:ahLst/>
              <a:cxnLst/>
              <a:rect l="l" t="t" r="r" b="b"/>
              <a:pathLst>
                <a:path w="409" h="574" extrusionOk="0">
                  <a:moveTo>
                    <a:pt x="239" y="135"/>
                  </a:moveTo>
                  <a:lnTo>
                    <a:pt x="239" y="369"/>
                  </a:lnTo>
                  <a:lnTo>
                    <a:pt x="92" y="369"/>
                  </a:lnTo>
                  <a:lnTo>
                    <a:pt x="230" y="157"/>
                  </a:lnTo>
                  <a:lnTo>
                    <a:pt x="239" y="135"/>
                  </a:lnTo>
                  <a:close/>
                  <a:moveTo>
                    <a:pt x="239" y="1"/>
                  </a:moveTo>
                  <a:lnTo>
                    <a:pt x="1" y="387"/>
                  </a:lnTo>
                  <a:lnTo>
                    <a:pt x="1" y="448"/>
                  </a:lnTo>
                  <a:lnTo>
                    <a:pt x="239" y="448"/>
                  </a:lnTo>
                  <a:lnTo>
                    <a:pt x="239" y="573"/>
                  </a:lnTo>
                  <a:lnTo>
                    <a:pt x="335" y="573"/>
                  </a:lnTo>
                  <a:lnTo>
                    <a:pt x="335" y="448"/>
                  </a:lnTo>
                  <a:lnTo>
                    <a:pt x="408" y="448"/>
                  </a:lnTo>
                  <a:lnTo>
                    <a:pt x="408" y="369"/>
                  </a:lnTo>
                  <a:lnTo>
                    <a:pt x="335" y="369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07208" y="4136978"/>
              <a:ext cx="45578" cy="90140"/>
            </a:xfrm>
            <a:custGeom>
              <a:avLst/>
              <a:gdLst/>
              <a:ahLst/>
              <a:cxnLst/>
              <a:rect l="l" t="t" r="r" b="b"/>
              <a:pathLst>
                <a:path w="314" h="621" extrusionOk="0">
                  <a:moveTo>
                    <a:pt x="226" y="1"/>
                  </a:moveTo>
                  <a:lnTo>
                    <a:pt x="1" y="621"/>
                  </a:lnTo>
                  <a:lnTo>
                    <a:pt x="92" y="62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660189" y="4136978"/>
              <a:ext cx="56755" cy="83318"/>
            </a:xfrm>
            <a:custGeom>
              <a:avLst/>
              <a:gdLst/>
              <a:ahLst/>
              <a:cxnLst/>
              <a:rect l="l" t="t" r="r" b="b"/>
              <a:pathLst>
                <a:path w="391" h="574" extrusionOk="0">
                  <a:moveTo>
                    <a:pt x="0" y="1"/>
                  </a:moveTo>
                  <a:lnTo>
                    <a:pt x="0" y="79"/>
                  </a:lnTo>
                  <a:lnTo>
                    <a:pt x="295" y="79"/>
                  </a:lnTo>
                  <a:cubicBezTo>
                    <a:pt x="239" y="148"/>
                    <a:pt x="195" y="218"/>
                    <a:pt x="165" y="283"/>
                  </a:cubicBezTo>
                  <a:cubicBezTo>
                    <a:pt x="135" y="348"/>
                    <a:pt x="117" y="426"/>
                    <a:pt x="117" y="508"/>
                  </a:cubicBezTo>
                  <a:lnTo>
                    <a:pt x="117" y="573"/>
                  </a:lnTo>
                  <a:lnTo>
                    <a:pt x="213" y="573"/>
                  </a:lnTo>
                  <a:lnTo>
                    <a:pt x="213" y="508"/>
                  </a:lnTo>
                  <a:cubicBezTo>
                    <a:pt x="213" y="426"/>
                    <a:pt x="226" y="356"/>
                    <a:pt x="247" y="296"/>
                  </a:cubicBezTo>
                  <a:cubicBezTo>
                    <a:pt x="273" y="231"/>
                    <a:pt x="321" y="161"/>
                    <a:pt x="390" y="79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4737336" y="1526063"/>
            <a:ext cx="2706800" cy="1107004"/>
            <a:chOff x="3560874" y="1144547"/>
            <a:chExt cx="2030100" cy="830253"/>
          </a:xfrm>
        </p:grpSpPr>
        <p:sp>
          <p:nvSpPr>
            <p:cNvPr id="245" name="Google Shape;245;p18"/>
            <p:cNvSpPr txBox="1"/>
            <p:nvPr/>
          </p:nvSpPr>
          <p:spPr>
            <a:xfrm>
              <a:off x="3698488" y="1144547"/>
              <a:ext cx="1762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ko-KR" altLang="en-US" sz="24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기획의도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8"/>
            <p:cNvSpPr txBox="1"/>
            <p:nvPr/>
          </p:nvSpPr>
          <p:spPr>
            <a:xfrm>
              <a:off x="3560874" y="1423400"/>
              <a:ext cx="2030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ko-KR" altLang="en-US" sz="1200" dirty="0" err="1">
                  <a:latin typeface="Roboto"/>
                  <a:ea typeface="Roboto"/>
                  <a:cs typeface="Roboto"/>
                  <a:sym typeface="Roboto"/>
                </a:rPr>
                <a:t>넷플릭스나</a:t>
              </a:r>
              <a:r>
                <a:rPr lang="ko-KR" alt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ko-KR" altLang="en-US" sz="1200" dirty="0" err="1">
                  <a:latin typeface="Roboto"/>
                  <a:ea typeface="Roboto"/>
                  <a:cs typeface="Roboto"/>
                  <a:sym typeface="Roboto"/>
                </a:rPr>
                <a:t>유튜브등</a:t>
              </a:r>
              <a:r>
                <a:rPr lang="ko-KR" altLang="en-US" sz="1200" dirty="0">
                  <a:latin typeface="Roboto"/>
                  <a:ea typeface="Roboto"/>
                  <a:cs typeface="Roboto"/>
                  <a:sym typeface="Roboto"/>
                </a:rPr>
                <a:t> 현재 쓰이고 있는 추천시스템을 이해하기 위해서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7" name="Google Shape;247;p18"/>
          <p:cNvCxnSpPr>
            <a:cxnSpLocks/>
          </p:cNvCxnSpPr>
          <p:nvPr/>
        </p:nvCxnSpPr>
        <p:spPr>
          <a:xfrm>
            <a:off x="2184722" y="4080212"/>
            <a:ext cx="824800" cy="1519200"/>
          </a:xfrm>
          <a:prstGeom prst="bentConnector3">
            <a:avLst>
              <a:gd name="adj1" fmla="val 866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8"/>
          <p:cNvCxnSpPr>
            <a:cxnSpLocks/>
            <a:stCxn id="210" idx="3"/>
            <a:endCxn id="141" idx="2"/>
          </p:cNvCxnSpPr>
          <p:nvPr/>
        </p:nvCxnSpPr>
        <p:spPr>
          <a:xfrm>
            <a:off x="2132333" y="2529500"/>
            <a:ext cx="1449704" cy="14327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8"/>
          <p:cNvCxnSpPr>
            <a:endCxn id="142" idx="6"/>
          </p:cNvCxnSpPr>
          <p:nvPr/>
        </p:nvCxnSpPr>
        <p:spPr>
          <a:xfrm flipH="1">
            <a:off x="8608771" y="2529367"/>
            <a:ext cx="1450800" cy="1381600"/>
          </a:xfrm>
          <a:prstGeom prst="bentConnector3">
            <a:avLst>
              <a:gd name="adj1" fmla="val 67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8"/>
          <p:cNvCxnSpPr>
            <a:stCxn id="213" idx="1"/>
            <a:endCxn id="143" idx="6"/>
          </p:cNvCxnSpPr>
          <p:nvPr/>
        </p:nvCxnSpPr>
        <p:spPr>
          <a:xfrm flipH="1">
            <a:off x="9216744" y="4108168"/>
            <a:ext cx="842800" cy="1452400"/>
          </a:xfrm>
          <a:prstGeom prst="bentConnector3">
            <a:avLst>
              <a:gd name="adj1" fmla="val 852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8"/>
          <p:cNvCxnSpPr>
            <a:stCxn id="246" idx="2"/>
            <a:endCxn id="180" idx="0"/>
          </p:cNvCxnSpPr>
          <p:nvPr/>
        </p:nvCxnSpPr>
        <p:spPr>
          <a:xfrm rot="-5400000" flipH="1">
            <a:off x="5934936" y="2788867"/>
            <a:ext cx="316800" cy="52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title" idx="6"/>
          </p:nvPr>
        </p:nvSpPr>
        <p:spPr>
          <a:xfrm>
            <a:off x="-1" y="0"/>
            <a:ext cx="8065477" cy="23312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r>
              <a:rPr lang="ko-KR" altLang="en-US" sz="5400" dirty="0"/>
              <a:t>프로젝트 팀 구성 및 역할</a:t>
            </a:r>
            <a:endParaRPr sz="5400" dirty="0"/>
          </a:p>
        </p:txBody>
      </p:sp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2412923" y="2977867"/>
            <a:ext cx="30988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AI_15_</a:t>
            </a:r>
            <a:r>
              <a:rPr lang="ko-KR" altLang="en-US" dirty="0" err="1"/>
              <a:t>윤현욱</a:t>
            </a:r>
            <a:endParaRPr dirty="0"/>
          </a:p>
        </p:txBody>
      </p:sp>
      <p:sp>
        <p:nvSpPr>
          <p:cNvPr id="295" name="Google Shape;295;p38"/>
          <p:cNvSpPr txBox="1">
            <a:spLocks noGrp="1"/>
          </p:cNvSpPr>
          <p:nvPr>
            <p:ph type="subTitle" idx="1"/>
          </p:nvPr>
        </p:nvSpPr>
        <p:spPr>
          <a:xfrm>
            <a:off x="2337177" y="3443985"/>
            <a:ext cx="3391120" cy="20953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SzPts val="1100"/>
            </a:pPr>
            <a:r>
              <a:rPr lang="ko-KR" altLang="en-US" dirty="0"/>
              <a:t>데이터 </a:t>
            </a:r>
            <a:r>
              <a:rPr lang="en-US" altLang="ko-KR" dirty="0"/>
              <a:t>EDA</a:t>
            </a:r>
          </a:p>
          <a:p>
            <a:pPr marL="0" indent="0">
              <a:buSzPts val="1100"/>
            </a:pPr>
            <a:r>
              <a:rPr lang="ko-KR" altLang="en-US" dirty="0"/>
              <a:t>판매량에 기반한 </a:t>
            </a:r>
            <a:r>
              <a:rPr lang="en-US" altLang="ko-KR" dirty="0"/>
              <a:t>CB</a:t>
            </a:r>
            <a:r>
              <a:rPr lang="ko-KR" altLang="en-US" dirty="0"/>
              <a:t>모델생성</a:t>
            </a:r>
            <a:endParaRPr lang="en-US" altLang="ko-KR" dirty="0"/>
          </a:p>
          <a:p>
            <a:pPr marL="0" indent="0">
              <a:buSzPts val="1100"/>
            </a:pPr>
            <a:r>
              <a:rPr lang="ko-KR" altLang="en-US" dirty="0"/>
              <a:t>고객세분화에 따른 </a:t>
            </a:r>
            <a:r>
              <a:rPr lang="en-US" altLang="ko-KR" dirty="0"/>
              <a:t>1,2</a:t>
            </a:r>
            <a:r>
              <a:rPr lang="ko-KR" altLang="en-US" dirty="0"/>
              <a:t>분위 사용자에 대한 </a:t>
            </a:r>
            <a:r>
              <a:rPr lang="en-US" altLang="ko-KR" dirty="0"/>
              <a:t>NLP</a:t>
            </a:r>
            <a:r>
              <a:rPr lang="ko-KR" altLang="en-US" dirty="0"/>
              <a:t>를 이용한 추천모델 생성</a:t>
            </a:r>
            <a:endParaRPr lang="en-US" altLang="ko-KR" dirty="0"/>
          </a:p>
          <a:p>
            <a:pPr marL="0" indent="0">
              <a:buSzPts val="1100"/>
            </a:pPr>
            <a:endParaRPr dirty="0"/>
          </a:p>
        </p:txBody>
      </p:sp>
      <p:sp>
        <p:nvSpPr>
          <p:cNvPr id="296" name="Google Shape;296;p38"/>
          <p:cNvSpPr txBox="1">
            <a:spLocks noGrp="1"/>
          </p:cNvSpPr>
          <p:nvPr>
            <p:ph type="title" idx="2"/>
          </p:nvPr>
        </p:nvSpPr>
        <p:spPr>
          <a:xfrm>
            <a:off x="8018975" y="2908938"/>
            <a:ext cx="30988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AI_15_</a:t>
            </a:r>
            <a:r>
              <a:rPr lang="ko-KR" altLang="en-US" dirty="0"/>
              <a:t>최영우</a:t>
            </a:r>
            <a:endParaRPr dirty="0"/>
          </a:p>
        </p:txBody>
      </p:sp>
      <p:sp>
        <p:nvSpPr>
          <p:cNvPr id="297" name="Google Shape;297;p38"/>
          <p:cNvSpPr txBox="1">
            <a:spLocks noGrp="1"/>
          </p:cNvSpPr>
          <p:nvPr>
            <p:ph type="subTitle" idx="3"/>
          </p:nvPr>
        </p:nvSpPr>
        <p:spPr>
          <a:xfrm>
            <a:off x="8065465" y="3429000"/>
            <a:ext cx="3098800" cy="75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/>
            <a:r>
              <a:rPr lang="ko-KR" altLang="en-US" dirty="0"/>
              <a:t>데이터 </a:t>
            </a:r>
            <a:r>
              <a:rPr lang="en-US" altLang="ko-KR" dirty="0"/>
              <a:t>EDA</a:t>
            </a:r>
          </a:p>
          <a:p>
            <a:pPr marL="0" indent="0"/>
            <a:r>
              <a:rPr lang="ko-KR" altLang="en-US" dirty="0"/>
              <a:t>할인율</a:t>
            </a:r>
            <a:r>
              <a:rPr lang="en-US" altLang="ko-KR" dirty="0"/>
              <a:t>,</a:t>
            </a:r>
            <a:r>
              <a:rPr lang="ko-KR" altLang="en-US" dirty="0"/>
              <a:t>가격에 기반한 </a:t>
            </a:r>
            <a:r>
              <a:rPr lang="en-US" altLang="ko-KR" dirty="0"/>
              <a:t>CB</a:t>
            </a:r>
            <a:r>
              <a:rPr lang="ko-KR" altLang="en-US" dirty="0"/>
              <a:t>모델생성</a:t>
            </a:r>
            <a:endParaRPr lang="en-US" altLang="ko-KR" dirty="0"/>
          </a:p>
          <a:p>
            <a:pPr marL="0" indent="0"/>
            <a:r>
              <a:rPr lang="ko-KR" altLang="en-US" dirty="0"/>
              <a:t>고객세분화에 따른 </a:t>
            </a:r>
            <a:r>
              <a:rPr lang="en-US" altLang="ko-KR" dirty="0"/>
              <a:t>3,4</a:t>
            </a:r>
            <a:r>
              <a:rPr lang="ko-KR" altLang="en-US" dirty="0"/>
              <a:t>분위 사용자에 대한 </a:t>
            </a:r>
            <a:r>
              <a:rPr lang="en-US" altLang="ko-KR" dirty="0"/>
              <a:t>implicit</a:t>
            </a:r>
            <a:r>
              <a:rPr lang="ko-KR" altLang="en-US" dirty="0"/>
              <a:t>를 이용한 추천모델 생성</a:t>
            </a:r>
            <a:endParaRPr dirty="0"/>
          </a:p>
        </p:txBody>
      </p:sp>
      <p:grpSp>
        <p:nvGrpSpPr>
          <p:cNvPr id="300" name="Google Shape;300;p38"/>
          <p:cNvGrpSpPr/>
          <p:nvPr/>
        </p:nvGrpSpPr>
        <p:grpSpPr>
          <a:xfrm>
            <a:off x="1097187" y="3155047"/>
            <a:ext cx="1159227" cy="1420399"/>
            <a:chOff x="7672097" y="1347843"/>
            <a:chExt cx="274516" cy="336385"/>
          </a:xfrm>
        </p:grpSpPr>
        <p:sp>
          <p:nvSpPr>
            <p:cNvPr id="301" name="Google Shape;301;p38"/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38"/>
          <p:cNvGrpSpPr/>
          <p:nvPr/>
        </p:nvGrpSpPr>
        <p:grpSpPr>
          <a:xfrm>
            <a:off x="6906249" y="2985063"/>
            <a:ext cx="1159227" cy="1420399"/>
            <a:chOff x="7672097" y="1347843"/>
            <a:chExt cx="274516" cy="336385"/>
          </a:xfrm>
        </p:grpSpPr>
        <p:sp>
          <p:nvSpPr>
            <p:cNvPr id="305" name="Google Shape;305;p38"/>
            <p:cNvSpPr/>
            <p:nvPr/>
          </p:nvSpPr>
          <p:spPr>
            <a:xfrm>
              <a:off x="7672097" y="1347843"/>
              <a:ext cx="274516" cy="336385"/>
            </a:xfrm>
            <a:custGeom>
              <a:avLst/>
              <a:gdLst/>
              <a:ahLst/>
              <a:cxnLst/>
              <a:rect l="l" t="t" r="r" b="b"/>
              <a:pathLst>
                <a:path w="7503" h="9194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9027"/>
                  </a:lnTo>
                  <a:cubicBezTo>
                    <a:pt x="1" y="9098"/>
                    <a:pt x="96" y="9193"/>
                    <a:pt x="191" y="9193"/>
                  </a:cubicBezTo>
                  <a:lnTo>
                    <a:pt x="7336" y="9193"/>
                  </a:lnTo>
                  <a:cubicBezTo>
                    <a:pt x="7407" y="9193"/>
                    <a:pt x="7502" y="9098"/>
                    <a:pt x="7502" y="9027"/>
                  </a:cubicBezTo>
                  <a:lnTo>
                    <a:pt x="7502" y="2025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7860303" y="1347843"/>
              <a:ext cx="86310" cy="85432"/>
            </a:xfrm>
            <a:custGeom>
              <a:avLst/>
              <a:gdLst/>
              <a:ahLst/>
              <a:cxnLst/>
              <a:rect l="l" t="t" r="r" b="b"/>
              <a:pathLst>
                <a:path w="2359" h="2335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2097"/>
                    <a:pt x="239" y="2335"/>
                    <a:pt x="525" y="2335"/>
                  </a:cubicBezTo>
                  <a:lnTo>
                    <a:pt x="2358" y="2335"/>
                  </a:lnTo>
                  <a:lnTo>
                    <a:pt x="2358" y="20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7872487" y="1347843"/>
              <a:ext cx="74126" cy="74126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" y="1"/>
                  </a:moveTo>
                  <a:lnTo>
                    <a:pt x="1" y="1835"/>
                  </a:lnTo>
                  <a:cubicBezTo>
                    <a:pt x="1" y="1930"/>
                    <a:pt x="96" y="2025"/>
                    <a:pt x="192" y="2025"/>
                  </a:cubicBezTo>
                  <a:lnTo>
                    <a:pt x="2025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38"/>
          <p:cNvSpPr txBox="1">
            <a:spLocks noGrp="1"/>
          </p:cNvSpPr>
          <p:nvPr>
            <p:ph type="title" idx="7"/>
          </p:nvPr>
        </p:nvSpPr>
        <p:spPr>
          <a:xfrm>
            <a:off x="1162604" y="3446251"/>
            <a:ext cx="1093809" cy="8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팀원</a:t>
            </a:r>
            <a:endParaRPr dirty="0"/>
          </a:p>
        </p:txBody>
      </p:sp>
      <p:sp>
        <p:nvSpPr>
          <p:cNvPr id="313" name="Google Shape;313;p38"/>
          <p:cNvSpPr txBox="1">
            <a:spLocks noGrp="1"/>
          </p:cNvSpPr>
          <p:nvPr>
            <p:ph type="title" idx="8"/>
          </p:nvPr>
        </p:nvSpPr>
        <p:spPr>
          <a:xfrm>
            <a:off x="6971656" y="3276267"/>
            <a:ext cx="1140309" cy="8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/>
              <a:t>팀원</a:t>
            </a:r>
            <a:endParaRPr dirty="0"/>
          </a:p>
        </p:txBody>
      </p:sp>
      <p:sp>
        <p:nvSpPr>
          <p:cNvPr id="315" name="Google Shape;315;p38"/>
          <p:cNvSpPr/>
          <p:nvPr/>
        </p:nvSpPr>
        <p:spPr>
          <a:xfrm rot="10800000">
            <a:off x="9410651" y="867213"/>
            <a:ext cx="2888000" cy="5968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ko-KR" altLang="en-US" sz="4000" dirty="0"/>
              <a:t>프로젝트 수행 절차 및 방법</a:t>
            </a:r>
            <a:endParaRPr sz="4000" dirty="0"/>
          </a:p>
        </p:txBody>
      </p:sp>
      <p:grpSp>
        <p:nvGrpSpPr>
          <p:cNvPr id="1241" name="Google Shape;1241;p28"/>
          <p:cNvGrpSpPr/>
          <p:nvPr/>
        </p:nvGrpSpPr>
        <p:grpSpPr>
          <a:xfrm>
            <a:off x="5413213" y="2124933"/>
            <a:ext cx="6160188" cy="576000"/>
            <a:chOff x="4059909" y="1593700"/>
            <a:chExt cx="4620141" cy="432000"/>
          </a:xfrm>
        </p:grpSpPr>
        <p:sp>
          <p:nvSpPr>
            <p:cNvPr id="1242" name="Google Shape;1242;p28"/>
            <p:cNvSpPr/>
            <p:nvPr/>
          </p:nvSpPr>
          <p:spPr>
            <a:xfrm>
              <a:off x="4059909" y="1593700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  <a:buSzPts val="1100"/>
              </a:pPr>
              <a:r>
                <a:rPr lang="en-US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</a:t>
              </a: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1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3" name="Google Shape;1243;p28"/>
            <p:cNvSpPr txBox="1"/>
            <p:nvPr/>
          </p:nvSpPr>
          <p:spPr>
            <a:xfrm>
              <a:off x="6343650" y="1632400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 latinLnBrk="0">
                <a:buClr>
                  <a:srgbClr val="000000"/>
                </a:buClr>
              </a:pPr>
              <a:r>
                <a:rPr lang="ko-KR" altLang="en-US" sz="1600" b="1" kern="0" dirty="0">
                  <a:solidFill>
                    <a:srgbClr val="FFFFFF"/>
                  </a:solidFill>
                  <a:latin typeface="Chelsea Market"/>
                  <a:ea typeface="Roboto"/>
                  <a:cs typeface="Roboto"/>
                  <a:sym typeface="Roboto"/>
                </a:rPr>
                <a:t>데이터 탐색과 </a:t>
              </a:r>
              <a:r>
                <a:rPr lang="en-US" altLang="ko-KR" sz="1600" b="1" kern="0" dirty="0">
                  <a:solidFill>
                    <a:srgbClr val="FFFFFF"/>
                  </a:solidFill>
                  <a:latin typeface="Chelsea Market"/>
                  <a:ea typeface="Roboto"/>
                  <a:cs typeface="Roboto"/>
                  <a:sym typeface="Roboto"/>
                </a:rPr>
                <a:t>CB</a:t>
              </a:r>
              <a:r>
                <a:rPr lang="ko-KR" altLang="en-US" sz="1600" b="1" kern="0" dirty="0">
                  <a:solidFill>
                    <a:srgbClr val="FFFFFF"/>
                  </a:solidFill>
                  <a:latin typeface="Chelsea Market"/>
                  <a:ea typeface="Roboto"/>
                  <a:cs typeface="Roboto"/>
                  <a:sym typeface="Roboto"/>
                </a:rPr>
                <a:t>모델 구축</a:t>
              </a:r>
            </a:p>
          </p:txBody>
        </p:sp>
        <p:sp>
          <p:nvSpPr>
            <p:cNvPr id="1244" name="Google Shape;1244;p28"/>
            <p:cNvSpPr txBox="1"/>
            <p:nvPr/>
          </p:nvSpPr>
          <p:spPr>
            <a:xfrm>
              <a:off x="5426475" y="1593700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Fira Sans Extra Condensed"/>
                  <a:ea typeface="Roboto"/>
                  <a:cs typeface="Roboto"/>
                  <a:sym typeface="Fira Sans Extra Condensed"/>
                </a:rPr>
                <a:t>2/1~2/3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5" name="Google Shape;1245;p28"/>
          <p:cNvGrpSpPr/>
          <p:nvPr/>
        </p:nvGrpSpPr>
        <p:grpSpPr>
          <a:xfrm>
            <a:off x="5413212" y="2806680"/>
            <a:ext cx="6160189" cy="576013"/>
            <a:chOff x="4059912" y="2105025"/>
            <a:chExt cx="4620142" cy="432010"/>
          </a:xfrm>
        </p:grpSpPr>
        <p:sp>
          <p:nvSpPr>
            <p:cNvPr id="1246" name="Google Shape;1246;p28"/>
            <p:cNvSpPr/>
            <p:nvPr/>
          </p:nvSpPr>
          <p:spPr>
            <a:xfrm>
              <a:off x="4059912" y="2105035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  <a:buSzPts val="1100"/>
              </a:pP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2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7" name="Google Shape;1247;p28"/>
            <p:cNvSpPr txBox="1"/>
            <p:nvPr/>
          </p:nvSpPr>
          <p:spPr>
            <a:xfrm>
              <a:off x="6343654" y="2143795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 latinLnBrk="0">
                <a:buClr>
                  <a:srgbClr val="000000"/>
                </a:buClr>
              </a:pPr>
              <a:r>
                <a:rPr lang="en-US" altLang="ko-KR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ko-KR" altLang="en-US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차 중간 점검 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8" name="Google Shape;1248;p28"/>
            <p:cNvSpPr txBox="1"/>
            <p:nvPr/>
          </p:nvSpPr>
          <p:spPr>
            <a:xfrm>
              <a:off x="5426475" y="2105025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2800" b="1" kern="0" dirty="0">
                  <a:solidFill>
                    <a:srgbClr val="FFFFFF"/>
                  </a:solidFill>
                  <a:latin typeface="Fira Sans Extra Condensed"/>
                  <a:ea typeface="Roboto"/>
                  <a:cs typeface="Roboto"/>
                  <a:sym typeface="Fira Sans Extra Condensed"/>
                </a:rPr>
                <a:t>2/4</a:t>
              </a:r>
              <a:endParaRPr sz="2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9" name="Google Shape;1249;p28"/>
          <p:cNvGrpSpPr/>
          <p:nvPr/>
        </p:nvGrpSpPr>
        <p:grpSpPr>
          <a:xfrm>
            <a:off x="5413214" y="3488440"/>
            <a:ext cx="6160189" cy="576027"/>
            <a:chOff x="4059912" y="2616350"/>
            <a:chExt cx="4620142" cy="432020"/>
          </a:xfrm>
        </p:grpSpPr>
        <p:sp>
          <p:nvSpPr>
            <p:cNvPr id="1250" name="Google Shape;1250;p28"/>
            <p:cNvSpPr/>
            <p:nvPr/>
          </p:nvSpPr>
          <p:spPr>
            <a:xfrm>
              <a:off x="4059912" y="2616370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  <a:buSzPts val="1100"/>
              </a:pPr>
              <a:r>
                <a:rPr lang="en-US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3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1" name="Google Shape;1251;p28"/>
            <p:cNvSpPr txBox="1"/>
            <p:nvPr/>
          </p:nvSpPr>
          <p:spPr>
            <a:xfrm>
              <a:off x="6343654" y="2655115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 latinLnBrk="0">
                <a:buClr>
                  <a:srgbClr val="000000"/>
                </a:buClr>
              </a:pPr>
              <a:r>
                <a:rPr lang="en-US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RFM</a:t>
              </a:r>
              <a:r>
                <a:rPr lang="ko-KR" altLang="en-US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과 </a:t>
              </a:r>
              <a:r>
                <a:rPr lang="en-US" altLang="ko-KR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NLP</a:t>
              </a:r>
              <a:r>
                <a:rPr lang="ko-KR" altLang="en-US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학습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28"/>
            <p:cNvSpPr txBox="1"/>
            <p:nvPr/>
          </p:nvSpPr>
          <p:spPr>
            <a:xfrm>
              <a:off x="5426475" y="2616350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2800" b="1" kern="0" dirty="0">
                  <a:solidFill>
                    <a:srgbClr val="FFFFFF"/>
                  </a:solidFill>
                  <a:latin typeface="Fira Sans Extra Condensed"/>
                  <a:ea typeface="Roboto"/>
                  <a:cs typeface="Roboto"/>
                  <a:sym typeface="Fira Sans Extra Condensed"/>
                </a:rPr>
                <a:t>2/5</a:t>
              </a:r>
              <a:endParaRPr sz="20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3" name="Google Shape;1253;p28"/>
          <p:cNvGrpSpPr/>
          <p:nvPr/>
        </p:nvGrpSpPr>
        <p:grpSpPr>
          <a:xfrm>
            <a:off x="5413214" y="4170213"/>
            <a:ext cx="6160189" cy="576040"/>
            <a:chOff x="4059912" y="3127675"/>
            <a:chExt cx="4620142" cy="432030"/>
          </a:xfrm>
        </p:grpSpPr>
        <p:sp>
          <p:nvSpPr>
            <p:cNvPr id="1254" name="Google Shape;1254;p28"/>
            <p:cNvSpPr/>
            <p:nvPr/>
          </p:nvSpPr>
          <p:spPr>
            <a:xfrm>
              <a:off x="4059912" y="3127705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  <a:buSzPts val="1100"/>
              </a:pP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4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5" name="Google Shape;1255;p28"/>
            <p:cNvSpPr txBox="1"/>
            <p:nvPr/>
          </p:nvSpPr>
          <p:spPr>
            <a:xfrm>
              <a:off x="6343654" y="3166435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 latinLnBrk="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ko-KR" altLang="en-US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차 중간 점검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6" name="Google Shape;1256;p28"/>
            <p:cNvSpPr txBox="1"/>
            <p:nvPr/>
          </p:nvSpPr>
          <p:spPr>
            <a:xfrm>
              <a:off x="5426475" y="3127675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sz="2800" b="1" kern="0" dirty="0">
                  <a:solidFill>
                    <a:schemeClr val="bg1"/>
                  </a:solidFill>
                  <a:latin typeface="Chelsea Market"/>
                  <a:ea typeface="Microsoft Yi Baiti" panose="03000500000000000000" pitchFamily="66" charset="0"/>
                  <a:cs typeface="Roboto"/>
                  <a:sym typeface="Roboto"/>
                </a:rPr>
                <a:t>2/7</a:t>
              </a:r>
              <a:endParaRPr sz="2800" b="1" kern="0" dirty="0">
                <a:solidFill>
                  <a:schemeClr val="bg1"/>
                </a:solidFill>
                <a:latin typeface="Chelsea Market"/>
                <a:ea typeface="Microsoft Yi Baiti" panose="03000500000000000000" pitchFamily="66" charset="0"/>
                <a:cs typeface="Roboto"/>
                <a:sym typeface="Roboto"/>
              </a:endParaRPr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5413215" y="4852000"/>
            <a:ext cx="6160189" cy="576053"/>
            <a:chOff x="4059912" y="3639000"/>
            <a:chExt cx="4620142" cy="432040"/>
          </a:xfrm>
        </p:grpSpPr>
        <p:sp>
          <p:nvSpPr>
            <p:cNvPr id="1258" name="Google Shape;1258;p28"/>
            <p:cNvSpPr/>
            <p:nvPr/>
          </p:nvSpPr>
          <p:spPr>
            <a:xfrm>
              <a:off x="4059912" y="3639040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  <a:buSzPts val="1100"/>
              </a:pP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 5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9" name="Google Shape;1259;p28"/>
            <p:cNvSpPr txBox="1"/>
            <p:nvPr/>
          </p:nvSpPr>
          <p:spPr>
            <a:xfrm>
              <a:off x="6343654" y="3677755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 latinLnBrk="0">
                <a:buClr>
                  <a:srgbClr val="000000"/>
                </a:buClr>
              </a:pPr>
              <a:r>
                <a:rPr lang="ko-KR" altLang="en-US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모델링 및 평가지표 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28"/>
            <p:cNvSpPr txBox="1"/>
            <p:nvPr/>
          </p:nvSpPr>
          <p:spPr>
            <a:xfrm>
              <a:off x="5426475" y="3639000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Fira Sans Extra Condensed"/>
                  <a:ea typeface="Roboto"/>
                  <a:cs typeface="Roboto"/>
                  <a:sym typeface="Fira Sans Extra Condensed"/>
                </a:rPr>
                <a:t>2/8~2/10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1" name="Google Shape;1261;p28"/>
          <p:cNvGrpSpPr/>
          <p:nvPr/>
        </p:nvGrpSpPr>
        <p:grpSpPr>
          <a:xfrm>
            <a:off x="5413216" y="5533800"/>
            <a:ext cx="6160189" cy="576003"/>
            <a:chOff x="4059912" y="4150348"/>
            <a:chExt cx="4620142" cy="432002"/>
          </a:xfrm>
        </p:grpSpPr>
        <p:sp>
          <p:nvSpPr>
            <p:cNvPr id="1262" name="Google Shape;1262;p28"/>
            <p:cNvSpPr/>
            <p:nvPr/>
          </p:nvSpPr>
          <p:spPr>
            <a:xfrm>
              <a:off x="4059912" y="4150350"/>
              <a:ext cx="1252200" cy="432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  <a:buSzPts val="1100"/>
              </a:pPr>
              <a:r>
                <a:rPr lang="en-US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</a:t>
              </a:r>
              <a:r>
                <a:rPr lang="en" sz="2400" b="1" kern="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6</a:t>
              </a:r>
              <a:endParaRPr sz="2400" b="1" kern="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3" name="Google Shape;1263;p28"/>
            <p:cNvSpPr txBox="1"/>
            <p:nvPr/>
          </p:nvSpPr>
          <p:spPr>
            <a:xfrm>
              <a:off x="6343654" y="4189050"/>
              <a:ext cx="2336400" cy="35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 latinLnBrk="0">
                <a:buClr>
                  <a:srgbClr val="000000"/>
                </a:buClr>
              </a:pPr>
              <a:r>
                <a:rPr lang="ko-KR" altLang="en-US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프로그램 테스트 및 모듈화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4" name="Google Shape;1264;p28"/>
            <p:cNvSpPr txBox="1"/>
            <p:nvPr/>
          </p:nvSpPr>
          <p:spPr>
            <a:xfrm>
              <a:off x="5426475" y="4150348"/>
              <a:ext cx="8028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sz="1400" b="1" kern="0" dirty="0">
                  <a:solidFill>
                    <a:schemeClr val="bg1"/>
                  </a:solidFill>
                  <a:latin typeface="Chelsea Market"/>
                  <a:ea typeface="Roboto"/>
                  <a:cs typeface="Roboto"/>
                  <a:sym typeface="Roboto"/>
                </a:rPr>
                <a:t>2/13~2/14</a:t>
              </a:r>
              <a:endParaRPr sz="1400" b="1" kern="0" dirty="0">
                <a:solidFill>
                  <a:schemeClr val="bg1"/>
                </a:solidFill>
                <a:latin typeface="Chelsea Marke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Google Shape;1265;p28">
            <a:extLst>
              <a:ext uri="{FF2B5EF4-FFF2-40B4-BE49-F238E27FC236}">
                <a16:creationId xmlns:a16="http://schemas.microsoft.com/office/drawing/2014/main" id="{8FEAF83C-E458-2EE0-B378-DC3F4970D71E}"/>
              </a:ext>
            </a:extLst>
          </p:cNvPr>
          <p:cNvGrpSpPr/>
          <p:nvPr/>
        </p:nvGrpSpPr>
        <p:grpSpPr>
          <a:xfrm>
            <a:off x="1055948" y="1822233"/>
            <a:ext cx="3374504" cy="4104487"/>
            <a:chOff x="461070" y="1038948"/>
            <a:chExt cx="3374504" cy="4104487"/>
          </a:xfrm>
        </p:grpSpPr>
        <p:sp>
          <p:nvSpPr>
            <p:cNvPr id="3" name="Google Shape;1266;p28">
              <a:extLst>
                <a:ext uri="{FF2B5EF4-FFF2-40B4-BE49-F238E27FC236}">
                  <a16:creationId xmlns:a16="http://schemas.microsoft.com/office/drawing/2014/main" id="{28D0BDEE-FDC7-BE83-9F41-4A764E24D935}"/>
                </a:ext>
              </a:extLst>
            </p:cNvPr>
            <p:cNvSpPr/>
            <p:nvPr/>
          </p:nvSpPr>
          <p:spPr>
            <a:xfrm rot="1297">
              <a:off x="2772814" y="4414675"/>
              <a:ext cx="795000" cy="153900"/>
            </a:xfrm>
            <a:prstGeom prst="trapezoid">
              <a:avLst>
                <a:gd name="adj" fmla="val 6484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67;p28">
              <a:extLst>
                <a:ext uri="{FF2B5EF4-FFF2-40B4-BE49-F238E27FC236}">
                  <a16:creationId xmlns:a16="http://schemas.microsoft.com/office/drawing/2014/main" id="{AF037EA2-83B8-5893-3147-89D87AA64A58}"/>
                </a:ext>
              </a:extLst>
            </p:cNvPr>
            <p:cNvSpPr/>
            <p:nvPr/>
          </p:nvSpPr>
          <p:spPr>
            <a:xfrm flipH="1">
              <a:off x="2656301" y="3353865"/>
              <a:ext cx="201139" cy="251598"/>
            </a:xfrm>
            <a:custGeom>
              <a:avLst/>
              <a:gdLst/>
              <a:ahLst/>
              <a:cxnLst/>
              <a:rect l="l" t="t" r="r" b="b"/>
              <a:pathLst>
                <a:path w="1618" h="2030" extrusionOk="0">
                  <a:moveTo>
                    <a:pt x="954" y="1"/>
                  </a:moveTo>
                  <a:cubicBezTo>
                    <a:pt x="430" y="1"/>
                    <a:pt x="0" y="430"/>
                    <a:pt x="0" y="955"/>
                  </a:cubicBezTo>
                  <a:lnTo>
                    <a:pt x="0" y="1076"/>
                  </a:lnTo>
                  <a:cubicBezTo>
                    <a:pt x="0" y="1601"/>
                    <a:pt x="430" y="2030"/>
                    <a:pt x="954" y="2030"/>
                  </a:cubicBezTo>
                  <a:lnTo>
                    <a:pt x="1618" y="203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8;p28">
              <a:extLst>
                <a:ext uri="{FF2B5EF4-FFF2-40B4-BE49-F238E27FC236}">
                  <a16:creationId xmlns:a16="http://schemas.microsoft.com/office/drawing/2014/main" id="{B6BC8CC5-DE9D-03A4-CFDD-D42415FDDB8A}"/>
                </a:ext>
              </a:extLst>
            </p:cNvPr>
            <p:cNvSpPr/>
            <p:nvPr/>
          </p:nvSpPr>
          <p:spPr>
            <a:xfrm flipH="1">
              <a:off x="2656301" y="3102395"/>
              <a:ext cx="201139" cy="251598"/>
            </a:xfrm>
            <a:custGeom>
              <a:avLst/>
              <a:gdLst/>
              <a:ahLst/>
              <a:cxnLst/>
              <a:rect l="l" t="t" r="r" b="b"/>
              <a:pathLst>
                <a:path w="1618" h="2030" extrusionOk="0">
                  <a:moveTo>
                    <a:pt x="954" y="1"/>
                  </a:moveTo>
                  <a:cubicBezTo>
                    <a:pt x="430" y="1"/>
                    <a:pt x="0" y="430"/>
                    <a:pt x="0" y="955"/>
                  </a:cubicBezTo>
                  <a:lnTo>
                    <a:pt x="0" y="1076"/>
                  </a:lnTo>
                  <a:cubicBezTo>
                    <a:pt x="0" y="1601"/>
                    <a:pt x="430" y="2030"/>
                    <a:pt x="954" y="2030"/>
                  </a:cubicBezTo>
                  <a:lnTo>
                    <a:pt x="1618" y="203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9;p28">
              <a:extLst>
                <a:ext uri="{FF2B5EF4-FFF2-40B4-BE49-F238E27FC236}">
                  <a16:creationId xmlns:a16="http://schemas.microsoft.com/office/drawing/2014/main" id="{F6C9F24E-DC61-7626-6B58-F143469C36E6}"/>
                </a:ext>
              </a:extLst>
            </p:cNvPr>
            <p:cNvSpPr/>
            <p:nvPr/>
          </p:nvSpPr>
          <p:spPr>
            <a:xfrm flipH="1">
              <a:off x="2656301" y="2850924"/>
              <a:ext cx="184481" cy="251598"/>
            </a:xfrm>
            <a:custGeom>
              <a:avLst/>
              <a:gdLst/>
              <a:ahLst/>
              <a:cxnLst/>
              <a:rect l="l" t="t" r="r" b="b"/>
              <a:pathLst>
                <a:path w="1484" h="2030" extrusionOk="0">
                  <a:moveTo>
                    <a:pt x="955" y="1"/>
                  </a:moveTo>
                  <a:cubicBezTo>
                    <a:pt x="430" y="1"/>
                    <a:pt x="1" y="430"/>
                    <a:pt x="1" y="954"/>
                  </a:cubicBezTo>
                  <a:lnTo>
                    <a:pt x="1" y="1076"/>
                  </a:lnTo>
                  <a:cubicBezTo>
                    <a:pt x="1" y="1600"/>
                    <a:pt x="430" y="2030"/>
                    <a:pt x="955" y="2030"/>
                  </a:cubicBezTo>
                  <a:lnTo>
                    <a:pt x="1484" y="203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0;p28">
              <a:extLst>
                <a:ext uri="{FF2B5EF4-FFF2-40B4-BE49-F238E27FC236}">
                  <a16:creationId xmlns:a16="http://schemas.microsoft.com/office/drawing/2014/main" id="{7CB6E102-F446-13E5-B171-1CEB262FDC8A}"/>
                </a:ext>
              </a:extLst>
            </p:cNvPr>
            <p:cNvSpPr/>
            <p:nvPr/>
          </p:nvSpPr>
          <p:spPr>
            <a:xfrm flipH="1">
              <a:off x="564076" y="1938987"/>
              <a:ext cx="876532" cy="1692397"/>
            </a:xfrm>
            <a:custGeom>
              <a:avLst/>
              <a:gdLst/>
              <a:ahLst/>
              <a:cxnLst/>
              <a:rect l="l" t="t" r="r" b="b"/>
              <a:pathLst>
                <a:path w="7051" h="13655" extrusionOk="0">
                  <a:moveTo>
                    <a:pt x="6205" y="1"/>
                  </a:moveTo>
                  <a:lnTo>
                    <a:pt x="1" y="13398"/>
                  </a:lnTo>
                  <a:lnTo>
                    <a:pt x="439" y="13602"/>
                  </a:lnTo>
                  <a:cubicBezTo>
                    <a:pt x="515" y="13637"/>
                    <a:pt x="596" y="13654"/>
                    <a:pt x="676" y="13654"/>
                  </a:cubicBezTo>
                  <a:cubicBezTo>
                    <a:pt x="889" y="13654"/>
                    <a:pt x="1095" y="13533"/>
                    <a:pt x="1193" y="13325"/>
                  </a:cubicBezTo>
                  <a:lnTo>
                    <a:pt x="6921" y="959"/>
                  </a:lnTo>
                  <a:cubicBezTo>
                    <a:pt x="7051" y="673"/>
                    <a:pt x="6925" y="335"/>
                    <a:pt x="6643" y="205"/>
                  </a:cubicBezTo>
                  <a:lnTo>
                    <a:pt x="6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1;p28">
              <a:extLst>
                <a:ext uri="{FF2B5EF4-FFF2-40B4-BE49-F238E27FC236}">
                  <a16:creationId xmlns:a16="http://schemas.microsoft.com/office/drawing/2014/main" id="{9AA0B21E-1A01-09D0-E77C-F353AC3E6A1B}"/>
                </a:ext>
              </a:extLst>
            </p:cNvPr>
            <p:cNvSpPr/>
            <p:nvPr/>
          </p:nvSpPr>
          <p:spPr>
            <a:xfrm flipH="1">
              <a:off x="669120" y="1850371"/>
              <a:ext cx="795107" cy="1410186"/>
            </a:xfrm>
            <a:custGeom>
              <a:avLst/>
              <a:gdLst/>
              <a:ahLst/>
              <a:cxnLst/>
              <a:rect l="l" t="t" r="r" b="b"/>
              <a:pathLst>
                <a:path w="6396" h="11378" extrusionOk="0">
                  <a:moveTo>
                    <a:pt x="4856" y="0"/>
                  </a:moveTo>
                  <a:lnTo>
                    <a:pt x="0" y="10489"/>
                  </a:lnTo>
                  <a:cubicBezTo>
                    <a:pt x="473" y="10809"/>
                    <a:pt x="963" y="11100"/>
                    <a:pt x="1457" y="11377"/>
                  </a:cubicBezTo>
                  <a:lnTo>
                    <a:pt x="6395" y="71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2;p28">
              <a:extLst>
                <a:ext uri="{FF2B5EF4-FFF2-40B4-BE49-F238E27FC236}">
                  <a16:creationId xmlns:a16="http://schemas.microsoft.com/office/drawing/2014/main" id="{164E2093-42F9-45E1-EB65-48DCD7236C29}"/>
                </a:ext>
              </a:extLst>
            </p:cNvPr>
            <p:cNvSpPr/>
            <p:nvPr/>
          </p:nvSpPr>
          <p:spPr>
            <a:xfrm flipH="1">
              <a:off x="3252995" y="1402211"/>
              <a:ext cx="68497" cy="52798"/>
            </a:xfrm>
            <a:custGeom>
              <a:avLst/>
              <a:gdLst/>
              <a:ahLst/>
              <a:cxnLst/>
              <a:rect l="l" t="t" r="r" b="b"/>
              <a:pathLst>
                <a:path w="551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cubicBezTo>
                    <a:pt x="551" y="425"/>
                    <a:pt x="551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3;p28">
              <a:extLst>
                <a:ext uri="{FF2B5EF4-FFF2-40B4-BE49-F238E27FC236}">
                  <a16:creationId xmlns:a16="http://schemas.microsoft.com/office/drawing/2014/main" id="{8F594780-6ACC-764F-7DCA-8D1A719683A7}"/>
                </a:ext>
              </a:extLst>
            </p:cNvPr>
            <p:cNvSpPr/>
            <p:nvPr/>
          </p:nvSpPr>
          <p:spPr>
            <a:xfrm flipH="1">
              <a:off x="990912" y="3929930"/>
              <a:ext cx="68497" cy="52798"/>
            </a:xfrm>
            <a:custGeom>
              <a:avLst/>
              <a:gdLst/>
              <a:ahLst/>
              <a:cxnLst/>
              <a:rect l="l" t="t" r="r" b="b"/>
              <a:pathLst>
                <a:path w="551" h="426" extrusionOk="0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4;p28">
              <a:extLst>
                <a:ext uri="{FF2B5EF4-FFF2-40B4-BE49-F238E27FC236}">
                  <a16:creationId xmlns:a16="http://schemas.microsoft.com/office/drawing/2014/main" id="{1D067722-658C-F89B-570E-F425E32E2BF7}"/>
                </a:ext>
              </a:extLst>
            </p:cNvPr>
            <p:cNvSpPr/>
            <p:nvPr/>
          </p:nvSpPr>
          <p:spPr>
            <a:xfrm flipH="1">
              <a:off x="757094" y="3123468"/>
              <a:ext cx="69118" cy="52798"/>
            </a:xfrm>
            <a:custGeom>
              <a:avLst/>
              <a:gdLst/>
              <a:ahLst/>
              <a:cxnLst/>
              <a:rect l="l" t="t" r="r" b="b"/>
              <a:pathLst>
                <a:path w="556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cubicBezTo>
                    <a:pt x="551" y="425"/>
                    <a:pt x="555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5;p28">
              <a:extLst>
                <a:ext uri="{FF2B5EF4-FFF2-40B4-BE49-F238E27FC236}">
                  <a16:creationId xmlns:a16="http://schemas.microsoft.com/office/drawing/2014/main" id="{D69F2578-A258-E170-BB7F-356D800E3D62}"/>
                </a:ext>
              </a:extLst>
            </p:cNvPr>
            <p:cNvSpPr/>
            <p:nvPr/>
          </p:nvSpPr>
          <p:spPr>
            <a:xfrm flipH="1">
              <a:off x="3179450" y="3414067"/>
              <a:ext cx="69118" cy="53294"/>
            </a:xfrm>
            <a:custGeom>
              <a:avLst/>
              <a:gdLst/>
              <a:ahLst/>
              <a:cxnLst/>
              <a:rect l="l" t="t" r="r" b="b"/>
              <a:pathLst>
                <a:path w="556" h="430" extrusionOk="0">
                  <a:moveTo>
                    <a:pt x="278" y="0"/>
                  </a:moveTo>
                  <a:cubicBezTo>
                    <a:pt x="1" y="0"/>
                    <a:pt x="1" y="430"/>
                    <a:pt x="278" y="430"/>
                  </a:cubicBezTo>
                  <a:cubicBezTo>
                    <a:pt x="551" y="430"/>
                    <a:pt x="556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6;p28">
              <a:extLst>
                <a:ext uri="{FF2B5EF4-FFF2-40B4-BE49-F238E27FC236}">
                  <a16:creationId xmlns:a16="http://schemas.microsoft.com/office/drawing/2014/main" id="{9066360C-22C8-8663-1E34-1BEA88CE91E8}"/>
                </a:ext>
              </a:extLst>
            </p:cNvPr>
            <p:cNvSpPr/>
            <p:nvPr/>
          </p:nvSpPr>
          <p:spPr>
            <a:xfrm flipH="1">
              <a:off x="1479205" y="1038948"/>
              <a:ext cx="68497" cy="53294"/>
            </a:xfrm>
            <a:custGeom>
              <a:avLst/>
              <a:gdLst/>
              <a:ahLst/>
              <a:cxnLst/>
              <a:rect l="l" t="t" r="r" b="b"/>
              <a:pathLst>
                <a:path w="551" h="430" extrusionOk="0">
                  <a:moveTo>
                    <a:pt x="278" y="1"/>
                  </a:moveTo>
                  <a:cubicBezTo>
                    <a:pt x="0" y="1"/>
                    <a:pt x="0" y="430"/>
                    <a:pt x="278" y="430"/>
                  </a:cubicBezTo>
                  <a:cubicBezTo>
                    <a:pt x="551" y="430"/>
                    <a:pt x="551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7;p28">
              <a:extLst>
                <a:ext uri="{FF2B5EF4-FFF2-40B4-BE49-F238E27FC236}">
                  <a16:creationId xmlns:a16="http://schemas.microsoft.com/office/drawing/2014/main" id="{4325FB1B-51CA-4F15-3C42-7B5B602D17FB}"/>
                </a:ext>
              </a:extLst>
            </p:cNvPr>
            <p:cNvSpPr/>
            <p:nvPr/>
          </p:nvSpPr>
          <p:spPr>
            <a:xfrm flipH="1">
              <a:off x="1020498" y="1503220"/>
              <a:ext cx="68621" cy="53294"/>
            </a:xfrm>
            <a:custGeom>
              <a:avLst/>
              <a:gdLst/>
              <a:ahLst/>
              <a:cxnLst/>
              <a:rect l="l" t="t" r="r" b="b"/>
              <a:pathLst>
                <a:path w="552" h="430" extrusionOk="0">
                  <a:moveTo>
                    <a:pt x="278" y="1"/>
                  </a:moveTo>
                  <a:cubicBezTo>
                    <a:pt x="1" y="1"/>
                    <a:pt x="1" y="430"/>
                    <a:pt x="278" y="430"/>
                  </a:cubicBezTo>
                  <a:cubicBezTo>
                    <a:pt x="551" y="430"/>
                    <a:pt x="551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;p28">
              <a:extLst>
                <a:ext uri="{FF2B5EF4-FFF2-40B4-BE49-F238E27FC236}">
                  <a16:creationId xmlns:a16="http://schemas.microsoft.com/office/drawing/2014/main" id="{D9B2DBAF-4CE3-CA9F-8E54-5BAD2D4D7177}"/>
                </a:ext>
              </a:extLst>
            </p:cNvPr>
            <p:cNvSpPr/>
            <p:nvPr/>
          </p:nvSpPr>
          <p:spPr>
            <a:xfrm flipH="1">
              <a:off x="2891872" y="1333921"/>
              <a:ext cx="68497" cy="52798"/>
            </a:xfrm>
            <a:custGeom>
              <a:avLst/>
              <a:gdLst/>
              <a:ahLst/>
              <a:cxnLst/>
              <a:rect l="l" t="t" r="r" b="b"/>
              <a:pathLst>
                <a:path w="551" h="426" extrusionOk="0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9;p28">
              <a:extLst>
                <a:ext uri="{FF2B5EF4-FFF2-40B4-BE49-F238E27FC236}">
                  <a16:creationId xmlns:a16="http://schemas.microsoft.com/office/drawing/2014/main" id="{2A28A119-7A6D-407D-A388-2AF1934BFC96}"/>
                </a:ext>
              </a:extLst>
            </p:cNvPr>
            <p:cNvSpPr/>
            <p:nvPr/>
          </p:nvSpPr>
          <p:spPr>
            <a:xfrm flipH="1">
              <a:off x="3571436" y="1649985"/>
              <a:ext cx="68621" cy="53294"/>
            </a:xfrm>
            <a:custGeom>
              <a:avLst/>
              <a:gdLst/>
              <a:ahLst/>
              <a:cxnLst/>
              <a:rect l="l" t="t" r="r" b="b"/>
              <a:pathLst>
                <a:path w="552" h="430" extrusionOk="0">
                  <a:moveTo>
                    <a:pt x="274" y="0"/>
                  </a:moveTo>
                  <a:cubicBezTo>
                    <a:pt x="1" y="0"/>
                    <a:pt x="1" y="430"/>
                    <a:pt x="274" y="430"/>
                  </a:cubicBezTo>
                  <a:cubicBezTo>
                    <a:pt x="551" y="430"/>
                    <a:pt x="551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0;p28">
              <a:extLst>
                <a:ext uri="{FF2B5EF4-FFF2-40B4-BE49-F238E27FC236}">
                  <a16:creationId xmlns:a16="http://schemas.microsoft.com/office/drawing/2014/main" id="{A797E2E7-A0CC-1B8A-6955-7DA961B93800}"/>
                </a:ext>
              </a:extLst>
            </p:cNvPr>
            <p:cNvSpPr/>
            <p:nvPr/>
          </p:nvSpPr>
          <p:spPr>
            <a:xfrm flipH="1">
              <a:off x="2755800" y="1713273"/>
              <a:ext cx="774094" cy="771774"/>
            </a:xfrm>
            <a:custGeom>
              <a:avLst/>
              <a:gdLst/>
              <a:ahLst/>
              <a:cxnLst/>
              <a:rect l="l" t="t" r="r" b="b"/>
              <a:pathLst>
                <a:path w="6227" h="6227" extrusionOk="0">
                  <a:moveTo>
                    <a:pt x="3113" y="0"/>
                  </a:moveTo>
                  <a:cubicBezTo>
                    <a:pt x="1392" y="0"/>
                    <a:pt x="0" y="1392"/>
                    <a:pt x="0" y="3113"/>
                  </a:cubicBezTo>
                  <a:cubicBezTo>
                    <a:pt x="0" y="4835"/>
                    <a:pt x="1392" y="6226"/>
                    <a:pt x="3113" y="6226"/>
                  </a:cubicBezTo>
                  <a:cubicBezTo>
                    <a:pt x="4830" y="6226"/>
                    <a:pt x="6226" y="4835"/>
                    <a:pt x="6226" y="3113"/>
                  </a:cubicBezTo>
                  <a:cubicBezTo>
                    <a:pt x="6226" y="1392"/>
                    <a:pt x="4830" y="0"/>
                    <a:pt x="3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1;p28">
              <a:extLst>
                <a:ext uri="{FF2B5EF4-FFF2-40B4-BE49-F238E27FC236}">
                  <a16:creationId xmlns:a16="http://schemas.microsoft.com/office/drawing/2014/main" id="{9B6DF4E3-0349-D6AC-A4D2-7D13471BFE4C}"/>
                </a:ext>
              </a:extLst>
            </p:cNvPr>
            <p:cNvSpPr/>
            <p:nvPr/>
          </p:nvSpPr>
          <p:spPr>
            <a:xfrm flipH="1">
              <a:off x="1821424" y="1572502"/>
              <a:ext cx="502971" cy="52303"/>
            </a:xfrm>
            <a:custGeom>
              <a:avLst/>
              <a:gdLst/>
              <a:ahLst/>
              <a:cxnLst/>
              <a:rect l="l" t="t" r="r" b="b"/>
              <a:pathLst>
                <a:path w="4046" h="422" extrusionOk="0">
                  <a:moveTo>
                    <a:pt x="213" y="1"/>
                  </a:moveTo>
                  <a:cubicBezTo>
                    <a:pt x="152" y="1"/>
                    <a:pt x="100" y="23"/>
                    <a:pt x="61" y="62"/>
                  </a:cubicBezTo>
                  <a:cubicBezTo>
                    <a:pt x="22" y="101"/>
                    <a:pt x="0" y="153"/>
                    <a:pt x="0" y="209"/>
                  </a:cubicBezTo>
                  <a:cubicBezTo>
                    <a:pt x="0" y="326"/>
                    <a:pt x="96" y="422"/>
                    <a:pt x="213" y="422"/>
                  </a:cubicBezTo>
                  <a:lnTo>
                    <a:pt x="3837" y="422"/>
                  </a:lnTo>
                  <a:cubicBezTo>
                    <a:pt x="3894" y="422"/>
                    <a:pt x="3946" y="395"/>
                    <a:pt x="3985" y="361"/>
                  </a:cubicBezTo>
                  <a:cubicBezTo>
                    <a:pt x="4024" y="322"/>
                    <a:pt x="4046" y="265"/>
                    <a:pt x="4046" y="209"/>
                  </a:cubicBezTo>
                  <a:cubicBezTo>
                    <a:pt x="4046" y="96"/>
                    <a:pt x="3950" y="1"/>
                    <a:pt x="3837" y="1"/>
                  </a:cubicBezTo>
                  <a:close/>
                </a:path>
              </a:pathLst>
            </a:custGeom>
            <a:solidFill>
              <a:srgbClr val="687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82;p28">
              <a:extLst>
                <a:ext uri="{FF2B5EF4-FFF2-40B4-BE49-F238E27FC236}">
                  <a16:creationId xmlns:a16="http://schemas.microsoft.com/office/drawing/2014/main" id="{8C697015-1897-8C3B-4786-DE8F5C765147}"/>
                </a:ext>
              </a:extLst>
            </p:cNvPr>
            <p:cNvSpPr/>
            <p:nvPr/>
          </p:nvSpPr>
          <p:spPr>
            <a:xfrm flipH="1">
              <a:off x="2714279" y="1671878"/>
              <a:ext cx="857135" cy="854566"/>
            </a:xfrm>
            <a:custGeom>
              <a:avLst/>
              <a:gdLst/>
              <a:ahLst/>
              <a:cxnLst/>
              <a:rect l="l" t="t" r="r" b="b"/>
              <a:pathLst>
                <a:path w="6895" h="6895" extrusionOk="0">
                  <a:moveTo>
                    <a:pt x="3447" y="334"/>
                  </a:moveTo>
                  <a:cubicBezTo>
                    <a:pt x="5164" y="334"/>
                    <a:pt x="6560" y="1726"/>
                    <a:pt x="6560" y="3447"/>
                  </a:cubicBezTo>
                  <a:cubicBezTo>
                    <a:pt x="6560" y="5169"/>
                    <a:pt x="5164" y="6560"/>
                    <a:pt x="3447" y="6560"/>
                  </a:cubicBezTo>
                  <a:cubicBezTo>
                    <a:pt x="1726" y="6560"/>
                    <a:pt x="334" y="5169"/>
                    <a:pt x="334" y="3447"/>
                  </a:cubicBezTo>
                  <a:cubicBezTo>
                    <a:pt x="334" y="1726"/>
                    <a:pt x="1726" y="334"/>
                    <a:pt x="3447" y="334"/>
                  </a:cubicBezTo>
                  <a:close/>
                  <a:moveTo>
                    <a:pt x="3447" y="0"/>
                  </a:moveTo>
                  <a:cubicBezTo>
                    <a:pt x="1544" y="0"/>
                    <a:pt x="0" y="1544"/>
                    <a:pt x="0" y="3447"/>
                  </a:cubicBezTo>
                  <a:cubicBezTo>
                    <a:pt x="0" y="5351"/>
                    <a:pt x="1544" y="6894"/>
                    <a:pt x="3447" y="6894"/>
                  </a:cubicBezTo>
                  <a:cubicBezTo>
                    <a:pt x="5351" y="6894"/>
                    <a:pt x="6894" y="5351"/>
                    <a:pt x="6894" y="3447"/>
                  </a:cubicBezTo>
                  <a:cubicBezTo>
                    <a:pt x="6894" y="1544"/>
                    <a:pt x="5351" y="0"/>
                    <a:pt x="3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83;p28">
              <a:extLst>
                <a:ext uri="{FF2B5EF4-FFF2-40B4-BE49-F238E27FC236}">
                  <a16:creationId xmlns:a16="http://schemas.microsoft.com/office/drawing/2014/main" id="{738B472D-8850-3154-5051-67AC398A44AA}"/>
                </a:ext>
              </a:extLst>
            </p:cNvPr>
            <p:cNvSpPr/>
            <p:nvPr/>
          </p:nvSpPr>
          <p:spPr>
            <a:xfrm>
              <a:off x="2987945" y="1792720"/>
              <a:ext cx="316888" cy="601977"/>
            </a:xfrm>
            <a:custGeom>
              <a:avLst/>
              <a:gdLst/>
              <a:ahLst/>
              <a:cxnLst/>
              <a:rect l="l" t="t" r="r" b="b"/>
              <a:pathLst>
                <a:path w="2694" h="4857" extrusionOk="0">
                  <a:moveTo>
                    <a:pt x="1237" y="924"/>
                  </a:moveTo>
                  <a:lnTo>
                    <a:pt x="1237" y="2216"/>
                  </a:lnTo>
                  <a:cubicBezTo>
                    <a:pt x="812" y="2108"/>
                    <a:pt x="465" y="1965"/>
                    <a:pt x="465" y="1570"/>
                  </a:cubicBezTo>
                  <a:cubicBezTo>
                    <a:pt x="465" y="1245"/>
                    <a:pt x="703" y="972"/>
                    <a:pt x="1237" y="924"/>
                  </a:cubicBezTo>
                  <a:close/>
                  <a:moveTo>
                    <a:pt x="1497" y="2646"/>
                  </a:moveTo>
                  <a:cubicBezTo>
                    <a:pt x="1939" y="2754"/>
                    <a:pt x="2316" y="2893"/>
                    <a:pt x="2316" y="3300"/>
                  </a:cubicBezTo>
                  <a:cubicBezTo>
                    <a:pt x="2316" y="3634"/>
                    <a:pt x="2065" y="3894"/>
                    <a:pt x="1497" y="3938"/>
                  </a:cubicBezTo>
                  <a:lnTo>
                    <a:pt x="1497" y="2646"/>
                  </a:lnTo>
                  <a:close/>
                  <a:moveTo>
                    <a:pt x="1237" y="1"/>
                  </a:moveTo>
                  <a:lnTo>
                    <a:pt x="1237" y="595"/>
                  </a:lnTo>
                  <a:cubicBezTo>
                    <a:pt x="447" y="656"/>
                    <a:pt x="88" y="1085"/>
                    <a:pt x="88" y="1583"/>
                  </a:cubicBezTo>
                  <a:cubicBezTo>
                    <a:pt x="88" y="2264"/>
                    <a:pt x="669" y="2438"/>
                    <a:pt x="1237" y="2581"/>
                  </a:cubicBezTo>
                  <a:lnTo>
                    <a:pt x="1237" y="3938"/>
                  </a:lnTo>
                  <a:cubicBezTo>
                    <a:pt x="803" y="3912"/>
                    <a:pt x="391" y="3734"/>
                    <a:pt x="153" y="3504"/>
                  </a:cubicBezTo>
                  <a:lnTo>
                    <a:pt x="1" y="3799"/>
                  </a:lnTo>
                  <a:cubicBezTo>
                    <a:pt x="257" y="4055"/>
                    <a:pt x="729" y="4241"/>
                    <a:pt x="1237" y="4267"/>
                  </a:cubicBezTo>
                  <a:lnTo>
                    <a:pt x="1237" y="4857"/>
                  </a:lnTo>
                  <a:lnTo>
                    <a:pt x="1497" y="4857"/>
                  </a:lnTo>
                  <a:lnTo>
                    <a:pt x="1497" y="4263"/>
                  </a:lnTo>
                  <a:cubicBezTo>
                    <a:pt x="2316" y="4215"/>
                    <a:pt x="2693" y="3782"/>
                    <a:pt x="2693" y="3279"/>
                  </a:cubicBezTo>
                  <a:cubicBezTo>
                    <a:pt x="2693" y="2589"/>
                    <a:pt x="2078" y="2425"/>
                    <a:pt x="1497" y="2286"/>
                  </a:cubicBezTo>
                  <a:lnTo>
                    <a:pt x="1497" y="916"/>
                  </a:lnTo>
                  <a:cubicBezTo>
                    <a:pt x="1796" y="929"/>
                    <a:pt x="2125" y="1028"/>
                    <a:pt x="2416" y="1215"/>
                  </a:cubicBezTo>
                  <a:lnTo>
                    <a:pt x="2542" y="911"/>
                  </a:lnTo>
                  <a:cubicBezTo>
                    <a:pt x="2268" y="721"/>
                    <a:pt x="1883" y="604"/>
                    <a:pt x="1497" y="591"/>
                  </a:cubicBezTo>
                  <a:lnTo>
                    <a:pt x="1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4;p28">
              <a:extLst>
                <a:ext uri="{FF2B5EF4-FFF2-40B4-BE49-F238E27FC236}">
                  <a16:creationId xmlns:a16="http://schemas.microsoft.com/office/drawing/2014/main" id="{D2EAEAA2-A045-910C-DF97-C15ECC79DEBE}"/>
                </a:ext>
              </a:extLst>
            </p:cNvPr>
            <p:cNvSpPr/>
            <p:nvPr/>
          </p:nvSpPr>
          <p:spPr>
            <a:xfrm flipH="1">
              <a:off x="860422" y="1568040"/>
              <a:ext cx="1420401" cy="1943498"/>
            </a:xfrm>
            <a:custGeom>
              <a:avLst/>
              <a:gdLst/>
              <a:ahLst/>
              <a:cxnLst/>
              <a:rect l="l" t="t" r="r" b="b"/>
              <a:pathLst>
                <a:path w="11426" h="15681" extrusionOk="0">
                  <a:moveTo>
                    <a:pt x="6374" y="0"/>
                  </a:moveTo>
                  <a:cubicBezTo>
                    <a:pt x="6161" y="0"/>
                    <a:pt x="5956" y="123"/>
                    <a:pt x="5858" y="327"/>
                  </a:cubicBezTo>
                  <a:lnTo>
                    <a:pt x="131" y="12697"/>
                  </a:lnTo>
                  <a:cubicBezTo>
                    <a:pt x="1" y="12979"/>
                    <a:pt x="126" y="13322"/>
                    <a:pt x="408" y="13452"/>
                  </a:cubicBezTo>
                  <a:lnTo>
                    <a:pt x="5221" y="15680"/>
                  </a:lnTo>
                  <a:lnTo>
                    <a:pt x="11425" y="2278"/>
                  </a:lnTo>
                  <a:lnTo>
                    <a:pt x="6613" y="54"/>
                  </a:lnTo>
                  <a:cubicBezTo>
                    <a:pt x="6536" y="18"/>
                    <a:pt x="6454" y="0"/>
                    <a:pt x="6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5;p28">
              <a:extLst>
                <a:ext uri="{FF2B5EF4-FFF2-40B4-BE49-F238E27FC236}">
                  <a16:creationId xmlns:a16="http://schemas.microsoft.com/office/drawing/2014/main" id="{EA4B936F-3253-F6A4-4E1A-4D42F4D9EF28}"/>
                </a:ext>
              </a:extLst>
            </p:cNvPr>
            <p:cNvSpPr/>
            <p:nvPr/>
          </p:nvSpPr>
          <p:spPr>
            <a:xfrm flipH="1">
              <a:off x="1488880" y="1531230"/>
              <a:ext cx="1167549" cy="2350021"/>
            </a:xfrm>
            <a:custGeom>
              <a:avLst/>
              <a:gdLst/>
              <a:ahLst/>
              <a:cxnLst/>
              <a:rect l="l" t="t" r="r" b="b"/>
              <a:pathLst>
                <a:path w="9392" h="18961" extrusionOk="0">
                  <a:moveTo>
                    <a:pt x="980" y="0"/>
                  </a:moveTo>
                  <a:cubicBezTo>
                    <a:pt x="443" y="0"/>
                    <a:pt x="1" y="442"/>
                    <a:pt x="1" y="980"/>
                  </a:cubicBezTo>
                  <a:lnTo>
                    <a:pt x="1" y="17980"/>
                  </a:lnTo>
                  <a:cubicBezTo>
                    <a:pt x="1" y="18518"/>
                    <a:pt x="443" y="18960"/>
                    <a:pt x="980" y="18960"/>
                  </a:cubicBezTo>
                  <a:lnTo>
                    <a:pt x="8407" y="18960"/>
                  </a:lnTo>
                  <a:cubicBezTo>
                    <a:pt x="8949" y="18960"/>
                    <a:pt x="9392" y="18518"/>
                    <a:pt x="9392" y="17980"/>
                  </a:cubicBezTo>
                  <a:lnTo>
                    <a:pt x="9392" y="980"/>
                  </a:lnTo>
                  <a:cubicBezTo>
                    <a:pt x="9392" y="442"/>
                    <a:pt x="8949" y="0"/>
                    <a:pt x="8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6;p28">
              <a:extLst>
                <a:ext uri="{FF2B5EF4-FFF2-40B4-BE49-F238E27FC236}">
                  <a16:creationId xmlns:a16="http://schemas.microsoft.com/office/drawing/2014/main" id="{1CD976EF-59E2-FB1D-006D-A143FCD27051}"/>
                </a:ext>
              </a:extLst>
            </p:cNvPr>
            <p:cNvSpPr/>
            <p:nvPr/>
          </p:nvSpPr>
          <p:spPr>
            <a:xfrm flipH="1">
              <a:off x="1513122" y="1649963"/>
              <a:ext cx="1119564" cy="2136101"/>
            </a:xfrm>
            <a:custGeom>
              <a:avLst/>
              <a:gdLst/>
              <a:ahLst/>
              <a:cxnLst/>
              <a:rect l="l" t="t" r="r" b="b"/>
              <a:pathLst>
                <a:path w="9006" h="17235" extrusionOk="0">
                  <a:moveTo>
                    <a:pt x="1275" y="0"/>
                  </a:moveTo>
                  <a:cubicBezTo>
                    <a:pt x="573" y="0"/>
                    <a:pt x="0" y="577"/>
                    <a:pt x="0" y="1275"/>
                  </a:cubicBezTo>
                  <a:lnTo>
                    <a:pt x="0" y="15960"/>
                  </a:lnTo>
                  <a:cubicBezTo>
                    <a:pt x="0" y="16658"/>
                    <a:pt x="573" y="17235"/>
                    <a:pt x="1275" y="17235"/>
                  </a:cubicBezTo>
                  <a:lnTo>
                    <a:pt x="7731" y="17235"/>
                  </a:lnTo>
                  <a:cubicBezTo>
                    <a:pt x="8433" y="17235"/>
                    <a:pt x="9006" y="16658"/>
                    <a:pt x="9006" y="15960"/>
                  </a:cubicBezTo>
                  <a:lnTo>
                    <a:pt x="9006" y="1275"/>
                  </a:lnTo>
                  <a:cubicBezTo>
                    <a:pt x="9006" y="577"/>
                    <a:pt x="8433" y="0"/>
                    <a:pt x="7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7;p28">
              <a:extLst>
                <a:ext uri="{FF2B5EF4-FFF2-40B4-BE49-F238E27FC236}">
                  <a16:creationId xmlns:a16="http://schemas.microsoft.com/office/drawing/2014/main" id="{57CEEB76-075A-AEEF-793B-467D0C93797C}"/>
                </a:ext>
              </a:extLst>
            </p:cNvPr>
            <p:cNvSpPr/>
            <p:nvPr/>
          </p:nvSpPr>
          <p:spPr>
            <a:xfrm rot="-2700038" flipH="1">
              <a:off x="2766731" y="3645249"/>
              <a:ext cx="807266" cy="741351"/>
            </a:xfrm>
            <a:custGeom>
              <a:avLst/>
              <a:gdLst/>
              <a:ahLst/>
              <a:cxnLst/>
              <a:rect l="l" t="t" r="r" b="b"/>
              <a:pathLst>
                <a:path w="5044" h="4646" extrusionOk="0">
                  <a:moveTo>
                    <a:pt x="2250" y="821"/>
                  </a:moveTo>
                  <a:cubicBezTo>
                    <a:pt x="2565" y="821"/>
                    <a:pt x="2880" y="940"/>
                    <a:pt x="3118" y="1178"/>
                  </a:cubicBezTo>
                  <a:cubicBezTo>
                    <a:pt x="3599" y="1660"/>
                    <a:pt x="3599" y="2440"/>
                    <a:pt x="3118" y="2921"/>
                  </a:cubicBezTo>
                  <a:cubicBezTo>
                    <a:pt x="2880" y="3160"/>
                    <a:pt x="2565" y="3279"/>
                    <a:pt x="2250" y="3279"/>
                  </a:cubicBezTo>
                  <a:cubicBezTo>
                    <a:pt x="1935" y="3279"/>
                    <a:pt x="1620" y="3160"/>
                    <a:pt x="1379" y="2921"/>
                  </a:cubicBezTo>
                  <a:cubicBezTo>
                    <a:pt x="898" y="2440"/>
                    <a:pt x="898" y="1660"/>
                    <a:pt x="1379" y="1178"/>
                  </a:cubicBezTo>
                  <a:cubicBezTo>
                    <a:pt x="1620" y="940"/>
                    <a:pt x="1935" y="821"/>
                    <a:pt x="2250" y="821"/>
                  </a:cubicBezTo>
                  <a:close/>
                  <a:moveTo>
                    <a:pt x="2249" y="0"/>
                  </a:moveTo>
                  <a:cubicBezTo>
                    <a:pt x="1725" y="0"/>
                    <a:pt x="1202" y="201"/>
                    <a:pt x="803" y="602"/>
                  </a:cubicBezTo>
                  <a:cubicBezTo>
                    <a:pt x="1" y="1399"/>
                    <a:pt x="1" y="2700"/>
                    <a:pt x="803" y="3498"/>
                  </a:cubicBezTo>
                  <a:cubicBezTo>
                    <a:pt x="803" y="3498"/>
                    <a:pt x="855" y="3559"/>
                    <a:pt x="963" y="3645"/>
                  </a:cubicBezTo>
                  <a:cubicBezTo>
                    <a:pt x="1343" y="3955"/>
                    <a:pt x="2391" y="4646"/>
                    <a:pt x="4207" y="4646"/>
                  </a:cubicBezTo>
                  <a:cubicBezTo>
                    <a:pt x="4402" y="4646"/>
                    <a:pt x="4605" y="4638"/>
                    <a:pt x="4818" y="4621"/>
                  </a:cubicBezTo>
                  <a:cubicBezTo>
                    <a:pt x="4818" y="4621"/>
                    <a:pt x="5043" y="1824"/>
                    <a:pt x="3699" y="602"/>
                  </a:cubicBezTo>
                  <a:cubicBezTo>
                    <a:pt x="3298" y="201"/>
                    <a:pt x="2773" y="0"/>
                    <a:pt x="2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8;p28">
              <a:extLst>
                <a:ext uri="{FF2B5EF4-FFF2-40B4-BE49-F238E27FC236}">
                  <a16:creationId xmlns:a16="http://schemas.microsoft.com/office/drawing/2014/main" id="{EACBBFBC-8B89-E79C-538B-97B73566189C}"/>
                </a:ext>
              </a:extLst>
            </p:cNvPr>
            <p:cNvSpPr/>
            <p:nvPr/>
          </p:nvSpPr>
          <p:spPr>
            <a:xfrm flipH="1">
              <a:off x="2656301" y="2599453"/>
              <a:ext cx="184481" cy="251598"/>
            </a:xfrm>
            <a:custGeom>
              <a:avLst/>
              <a:gdLst/>
              <a:ahLst/>
              <a:cxnLst/>
              <a:rect l="l" t="t" r="r" b="b"/>
              <a:pathLst>
                <a:path w="1484" h="2030" extrusionOk="0">
                  <a:moveTo>
                    <a:pt x="955" y="0"/>
                  </a:moveTo>
                  <a:cubicBezTo>
                    <a:pt x="430" y="0"/>
                    <a:pt x="1" y="430"/>
                    <a:pt x="1" y="954"/>
                  </a:cubicBezTo>
                  <a:lnTo>
                    <a:pt x="1" y="1076"/>
                  </a:lnTo>
                  <a:cubicBezTo>
                    <a:pt x="1" y="1600"/>
                    <a:pt x="430" y="2030"/>
                    <a:pt x="955" y="2030"/>
                  </a:cubicBezTo>
                  <a:lnTo>
                    <a:pt x="1484" y="203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9;p28">
              <a:extLst>
                <a:ext uri="{FF2B5EF4-FFF2-40B4-BE49-F238E27FC236}">
                  <a16:creationId xmlns:a16="http://schemas.microsoft.com/office/drawing/2014/main" id="{488FF2E9-6877-18F0-B1C9-561E7E13C7DF}"/>
                </a:ext>
              </a:extLst>
            </p:cNvPr>
            <p:cNvSpPr/>
            <p:nvPr/>
          </p:nvSpPr>
          <p:spPr>
            <a:xfrm flipH="1">
              <a:off x="3211277" y="2609594"/>
              <a:ext cx="592473" cy="590078"/>
            </a:xfrm>
            <a:custGeom>
              <a:avLst/>
              <a:gdLst/>
              <a:ahLst/>
              <a:cxnLst/>
              <a:rect l="l" t="t" r="r" b="b"/>
              <a:pathLst>
                <a:path w="4766" h="4761" extrusionOk="0">
                  <a:moveTo>
                    <a:pt x="2381" y="0"/>
                  </a:moveTo>
                  <a:cubicBezTo>
                    <a:pt x="1067" y="0"/>
                    <a:pt x="1" y="1062"/>
                    <a:pt x="1" y="2380"/>
                  </a:cubicBezTo>
                  <a:cubicBezTo>
                    <a:pt x="1" y="3694"/>
                    <a:pt x="1067" y="4761"/>
                    <a:pt x="2381" y="4761"/>
                  </a:cubicBezTo>
                  <a:cubicBezTo>
                    <a:pt x="3699" y="4761"/>
                    <a:pt x="4766" y="3694"/>
                    <a:pt x="4766" y="2380"/>
                  </a:cubicBezTo>
                  <a:cubicBezTo>
                    <a:pt x="4766" y="1062"/>
                    <a:pt x="369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0;p28">
              <a:extLst>
                <a:ext uri="{FF2B5EF4-FFF2-40B4-BE49-F238E27FC236}">
                  <a16:creationId xmlns:a16="http://schemas.microsoft.com/office/drawing/2014/main" id="{A740D6BF-C991-E359-FF33-4DEBB04B9270}"/>
                </a:ext>
              </a:extLst>
            </p:cNvPr>
            <p:cNvSpPr/>
            <p:nvPr/>
          </p:nvSpPr>
          <p:spPr>
            <a:xfrm flipH="1">
              <a:off x="3179453" y="2577370"/>
              <a:ext cx="656121" cy="654031"/>
            </a:xfrm>
            <a:custGeom>
              <a:avLst/>
              <a:gdLst/>
              <a:ahLst/>
              <a:cxnLst/>
              <a:rect l="l" t="t" r="r" b="b"/>
              <a:pathLst>
                <a:path w="5278" h="5277" extrusionOk="0">
                  <a:moveTo>
                    <a:pt x="2637" y="260"/>
                  </a:moveTo>
                  <a:cubicBezTo>
                    <a:pt x="3955" y="260"/>
                    <a:pt x="5022" y="1322"/>
                    <a:pt x="5022" y="2640"/>
                  </a:cubicBezTo>
                  <a:cubicBezTo>
                    <a:pt x="5022" y="3954"/>
                    <a:pt x="3955" y="5021"/>
                    <a:pt x="2637" y="5021"/>
                  </a:cubicBezTo>
                  <a:cubicBezTo>
                    <a:pt x="1323" y="5021"/>
                    <a:pt x="257" y="3954"/>
                    <a:pt x="257" y="2640"/>
                  </a:cubicBezTo>
                  <a:cubicBezTo>
                    <a:pt x="257" y="1322"/>
                    <a:pt x="1323" y="260"/>
                    <a:pt x="2637" y="260"/>
                  </a:cubicBezTo>
                  <a:close/>
                  <a:moveTo>
                    <a:pt x="2637" y="0"/>
                  </a:moveTo>
                  <a:cubicBezTo>
                    <a:pt x="1185" y="0"/>
                    <a:pt x="1" y="1184"/>
                    <a:pt x="1" y="2640"/>
                  </a:cubicBezTo>
                  <a:cubicBezTo>
                    <a:pt x="1" y="4097"/>
                    <a:pt x="1185" y="5277"/>
                    <a:pt x="2637" y="5277"/>
                  </a:cubicBezTo>
                  <a:cubicBezTo>
                    <a:pt x="4094" y="5277"/>
                    <a:pt x="5277" y="4097"/>
                    <a:pt x="5277" y="2640"/>
                  </a:cubicBezTo>
                  <a:cubicBezTo>
                    <a:pt x="5277" y="1184"/>
                    <a:pt x="4094" y="0"/>
                    <a:pt x="2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1;p28">
              <a:extLst>
                <a:ext uri="{FF2B5EF4-FFF2-40B4-BE49-F238E27FC236}">
                  <a16:creationId xmlns:a16="http://schemas.microsoft.com/office/drawing/2014/main" id="{1BD2778E-0699-8910-19D8-28E5D4525B5E}"/>
                </a:ext>
              </a:extLst>
            </p:cNvPr>
            <p:cNvSpPr/>
            <p:nvPr/>
          </p:nvSpPr>
          <p:spPr>
            <a:xfrm>
              <a:off x="3397591" y="2670333"/>
              <a:ext cx="225195" cy="460065"/>
            </a:xfrm>
            <a:custGeom>
              <a:avLst/>
              <a:gdLst/>
              <a:ahLst/>
              <a:cxnLst/>
              <a:rect l="l" t="t" r="r" b="b"/>
              <a:pathLst>
                <a:path w="2061" h="3712" extrusionOk="0">
                  <a:moveTo>
                    <a:pt x="946" y="707"/>
                  </a:moveTo>
                  <a:lnTo>
                    <a:pt x="946" y="1695"/>
                  </a:lnTo>
                  <a:cubicBezTo>
                    <a:pt x="621" y="1613"/>
                    <a:pt x="356" y="1500"/>
                    <a:pt x="356" y="1201"/>
                  </a:cubicBezTo>
                  <a:cubicBezTo>
                    <a:pt x="356" y="950"/>
                    <a:pt x="538" y="742"/>
                    <a:pt x="946" y="707"/>
                  </a:cubicBezTo>
                  <a:close/>
                  <a:moveTo>
                    <a:pt x="1145" y="2021"/>
                  </a:moveTo>
                  <a:cubicBezTo>
                    <a:pt x="1484" y="2103"/>
                    <a:pt x="1774" y="2211"/>
                    <a:pt x="1774" y="2523"/>
                  </a:cubicBezTo>
                  <a:cubicBezTo>
                    <a:pt x="1774" y="2775"/>
                    <a:pt x="1579" y="2979"/>
                    <a:pt x="1145" y="3009"/>
                  </a:cubicBezTo>
                  <a:lnTo>
                    <a:pt x="1145" y="2021"/>
                  </a:lnTo>
                  <a:close/>
                  <a:moveTo>
                    <a:pt x="946" y="0"/>
                  </a:moveTo>
                  <a:lnTo>
                    <a:pt x="946" y="451"/>
                  </a:lnTo>
                  <a:cubicBezTo>
                    <a:pt x="343" y="499"/>
                    <a:pt x="70" y="828"/>
                    <a:pt x="70" y="1210"/>
                  </a:cubicBezTo>
                  <a:cubicBezTo>
                    <a:pt x="70" y="1730"/>
                    <a:pt x="512" y="1864"/>
                    <a:pt x="946" y="1973"/>
                  </a:cubicBezTo>
                  <a:lnTo>
                    <a:pt x="946" y="3009"/>
                  </a:lnTo>
                  <a:cubicBezTo>
                    <a:pt x="616" y="2992"/>
                    <a:pt x="300" y="2857"/>
                    <a:pt x="118" y="2680"/>
                  </a:cubicBezTo>
                  <a:lnTo>
                    <a:pt x="1" y="2905"/>
                  </a:lnTo>
                  <a:cubicBezTo>
                    <a:pt x="196" y="3100"/>
                    <a:pt x="560" y="3243"/>
                    <a:pt x="946" y="3265"/>
                  </a:cubicBezTo>
                  <a:lnTo>
                    <a:pt x="946" y="3711"/>
                  </a:lnTo>
                  <a:lnTo>
                    <a:pt x="1145" y="3711"/>
                  </a:lnTo>
                  <a:lnTo>
                    <a:pt x="1145" y="3261"/>
                  </a:lnTo>
                  <a:cubicBezTo>
                    <a:pt x="1774" y="3222"/>
                    <a:pt x="2060" y="2892"/>
                    <a:pt x="2060" y="2506"/>
                  </a:cubicBezTo>
                  <a:cubicBezTo>
                    <a:pt x="2060" y="1977"/>
                    <a:pt x="1592" y="1851"/>
                    <a:pt x="1145" y="1747"/>
                  </a:cubicBezTo>
                  <a:lnTo>
                    <a:pt x="1145" y="698"/>
                  </a:lnTo>
                  <a:cubicBezTo>
                    <a:pt x="1375" y="711"/>
                    <a:pt x="1627" y="785"/>
                    <a:pt x="1848" y="928"/>
                  </a:cubicBezTo>
                  <a:lnTo>
                    <a:pt x="1948" y="694"/>
                  </a:lnTo>
                  <a:cubicBezTo>
                    <a:pt x="1735" y="546"/>
                    <a:pt x="1440" y="460"/>
                    <a:pt x="1145" y="451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2;p28">
              <a:extLst>
                <a:ext uri="{FF2B5EF4-FFF2-40B4-BE49-F238E27FC236}">
                  <a16:creationId xmlns:a16="http://schemas.microsoft.com/office/drawing/2014/main" id="{D62DB89B-E839-8942-5564-955AAE66A27F}"/>
                </a:ext>
              </a:extLst>
            </p:cNvPr>
            <p:cNvSpPr/>
            <p:nvPr/>
          </p:nvSpPr>
          <p:spPr>
            <a:xfrm>
              <a:off x="1679208" y="3197582"/>
              <a:ext cx="787389" cy="313939"/>
            </a:xfrm>
            <a:custGeom>
              <a:avLst/>
              <a:gdLst/>
              <a:ahLst/>
              <a:cxnLst/>
              <a:rect l="l" t="t" r="r" b="b"/>
              <a:pathLst>
                <a:path w="6353" h="2533" extrusionOk="0">
                  <a:moveTo>
                    <a:pt x="1267" y="0"/>
                  </a:moveTo>
                  <a:cubicBezTo>
                    <a:pt x="573" y="0"/>
                    <a:pt x="1" y="568"/>
                    <a:pt x="1" y="1266"/>
                  </a:cubicBezTo>
                  <a:cubicBezTo>
                    <a:pt x="1" y="1960"/>
                    <a:pt x="573" y="2532"/>
                    <a:pt x="1267" y="2532"/>
                  </a:cubicBezTo>
                  <a:lnTo>
                    <a:pt x="5087" y="2532"/>
                  </a:lnTo>
                  <a:cubicBezTo>
                    <a:pt x="5780" y="2532"/>
                    <a:pt x="6353" y="1960"/>
                    <a:pt x="6353" y="1266"/>
                  </a:cubicBezTo>
                  <a:cubicBezTo>
                    <a:pt x="6353" y="568"/>
                    <a:pt x="5780" y="0"/>
                    <a:pt x="5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3;p28">
              <a:extLst>
                <a:ext uri="{FF2B5EF4-FFF2-40B4-BE49-F238E27FC236}">
                  <a16:creationId xmlns:a16="http://schemas.microsoft.com/office/drawing/2014/main" id="{B68C4066-A018-201C-047B-42F56203886F}"/>
                </a:ext>
              </a:extLst>
            </p:cNvPr>
            <p:cNvSpPr/>
            <p:nvPr/>
          </p:nvSpPr>
          <p:spPr>
            <a:xfrm flipH="1">
              <a:off x="1769717" y="2988124"/>
              <a:ext cx="178389" cy="59119"/>
            </a:xfrm>
            <a:custGeom>
              <a:avLst/>
              <a:gdLst/>
              <a:ahLst/>
              <a:cxnLst/>
              <a:rect l="l" t="t" r="r" b="b"/>
              <a:pathLst>
                <a:path w="1435" h="477" extrusionOk="0">
                  <a:moveTo>
                    <a:pt x="1218" y="1"/>
                  </a:moveTo>
                  <a:cubicBezTo>
                    <a:pt x="1165" y="1"/>
                    <a:pt x="1146" y="88"/>
                    <a:pt x="1205" y="103"/>
                  </a:cubicBezTo>
                  <a:cubicBezTo>
                    <a:pt x="1253" y="116"/>
                    <a:pt x="1292" y="168"/>
                    <a:pt x="1283" y="220"/>
                  </a:cubicBezTo>
                  <a:cubicBezTo>
                    <a:pt x="1279" y="277"/>
                    <a:pt x="1218" y="311"/>
                    <a:pt x="1166" y="329"/>
                  </a:cubicBezTo>
                  <a:cubicBezTo>
                    <a:pt x="1075" y="360"/>
                    <a:pt x="973" y="369"/>
                    <a:pt x="875" y="369"/>
                  </a:cubicBezTo>
                  <a:cubicBezTo>
                    <a:pt x="852" y="369"/>
                    <a:pt x="829" y="369"/>
                    <a:pt x="806" y="368"/>
                  </a:cubicBezTo>
                  <a:cubicBezTo>
                    <a:pt x="555" y="363"/>
                    <a:pt x="308" y="281"/>
                    <a:pt x="99" y="138"/>
                  </a:cubicBezTo>
                  <a:cubicBezTo>
                    <a:pt x="90" y="131"/>
                    <a:pt x="80" y="128"/>
                    <a:pt x="71" y="128"/>
                  </a:cubicBezTo>
                  <a:cubicBezTo>
                    <a:pt x="28" y="128"/>
                    <a:pt x="1" y="197"/>
                    <a:pt x="47" y="229"/>
                  </a:cubicBezTo>
                  <a:cubicBezTo>
                    <a:pt x="279" y="387"/>
                    <a:pt x="557" y="476"/>
                    <a:pt x="836" y="476"/>
                  </a:cubicBezTo>
                  <a:cubicBezTo>
                    <a:pt x="887" y="476"/>
                    <a:pt x="938" y="473"/>
                    <a:pt x="988" y="467"/>
                  </a:cubicBezTo>
                  <a:cubicBezTo>
                    <a:pt x="1118" y="454"/>
                    <a:pt x="1292" y="433"/>
                    <a:pt x="1365" y="307"/>
                  </a:cubicBezTo>
                  <a:cubicBezTo>
                    <a:pt x="1435" y="190"/>
                    <a:pt x="1361" y="38"/>
                    <a:pt x="1235" y="4"/>
                  </a:cubicBezTo>
                  <a:cubicBezTo>
                    <a:pt x="1229" y="1"/>
                    <a:pt x="1223" y="1"/>
                    <a:pt x="1218" y="1"/>
                  </a:cubicBezTo>
                  <a:close/>
                </a:path>
              </a:pathLst>
            </a:custGeom>
            <a:solidFill>
              <a:srgbClr val="687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4;p28">
              <a:extLst>
                <a:ext uri="{FF2B5EF4-FFF2-40B4-BE49-F238E27FC236}">
                  <a16:creationId xmlns:a16="http://schemas.microsoft.com/office/drawing/2014/main" id="{0DBA3687-FF4C-6054-9347-E21D6AB927D0}"/>
                </a:ext>
              </a:extLst>
            </p:cNvPr>
            <p:cNvSpPr/>
            <p:nvPr/>
          </p:nvSpPr>
          <p:spPr>
            <a:xfrm flipH="1">
              <a:off x="1536547" y="2285642"/>
              <a:ext cx="1072698" cy="553639"/>
            </a:xfrm>
            <a:custGeom>
              <a:avLst/>
              <a:gdLst/>
              <a:ahLst/>
              <a:cxnLst/>
              <a:rect l="l" t="t" r="r" b="b"/>
              <a:pathLst>
                <a:path w="8629" h="4467" extrusionOk="0">
                  <a:moveTo>
                    <a:pt x="7302" y="0"/>
                  </a:moveTo>
                  <a:cubicBezTo>
                    <a:pt x="7180" y="0"/>
                    <a:pt x="7076" y="83"/>
                    <a:pt x="7046" y="200"/>
                  </a:cubicBezTo>
                  <a:lnTo>
                    <a:pt x="6062" y="3937"/>
                  </a:lnTo>
                  <a:lnTo>
                    <a:pt x="1721" y="3937"/>
                  </a:lnTo>
                  <a:lnTo>
                    <a:pt x="547" y="1071"/>
                  </a:lnTo>
                  <a:cubicBezTo>
                    <a:pt x="503" y="968"/>
                    <a:pt x="404" y="906"/>
                    <a:pt x="298" y="906"/>
                  </a:cubicBezTo>
                  <a:cubicBezTo>
                    <a:pt x="265" y="906"/>
                    <a:pt x="232" y="912"/>
                    <a:pt x="200" y="924"/>
                  </a:cubicBezTo>
                  <a:cubicBezTo>
                    <a:pt x="65" y="980"/>
                    <a:pt x="0" y="1136"/>
                    <a:pt x="57" y="1271"/>
                  </a:cubicBezTo>
                  <a:lnTo>
                    <a:pt x="1297" y="4301"/>
                  </a:lnTo>
                  <a:cubicBezTo>
                    <a:pt x="1336" y="4401"/>
                    <a:pt x="1435" y="4466"/>
                    <a:pt x="1544" y="4466"/>
                  </a:cubicBezTo>
                  <a:lnTo>
                    <a:pt x="6270" y="4466"/>
                  </a:lnTo>
                  <a:cubicBezTo>
                    <a:pt x="6387" y="4466"/>
                    <a:pt x="6495" y="4388"/>
                    <a:pt x="6525" y="4271"/>
                  </a:cubicBezTo>
                  <a:lnTo>
                    <a:pt x="7505" y="534"/>
                  </a:lnTo>
                  <a:lnTo>
                    <a:pt x="8364" y="534"/>
                  </a:lnTo>
                  <a:cubicBezTo>
                    <a:pt x="8511" y="534"/>
                    <a:pt x="8628" y="412"/>
                    <a:pt x="8628" y="269"/>
                  </a:cubicBezTo>
                  <a:cubicBezTo>
                    <a:pt x="8628" y="122"/>
                    <a:pt x="8511" y="0"/>
                    <a:pt x="8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5;p28">
              <a:extLst>
                <a:ext uri="{FF2B5EF4-FFF2-40B4-BE49-F238E27FC236}">
                  <a16:creationId xmlns:a16="http://schemas.microsoft.com/office/drawing/2014/main" id="{B9F3028B-E8DC-7483-093F-D2C6A5A6B4A1}"/>
                </a:ext>
              </a:extLst>
            </p:cNvPr>
            <p:cNvSpPr/>
            <p:nvPr/>
          </p:nvSpPr>
          <p:spPr>
            <a:xfrm flipH="1">
              <a:off x="2209209" y="2869763"/>
              <a:ext cx="208224" cy="207475"/>
            </a:xfrm>
            <a:custGeom>
              <a:avLst/>
              <a:gdLst/>
              <a:ahLst/>
              <a:cxnLst/>
              <a:rect l="l" t="t" r="r" b="b"/>
              <a:pathLst>
                <a:path w="1675" h="1674" extrusionOk="0">
                  <a:moveTo>
                    <a:pt x="838" y="534"/>
                  </a:moveTo>
                  <a:cubicBezTo>
                    <a:pt x="1007" y="534"/>
                    <a:pt x="1145" y="668"/>
                    <a:pt x="1145" y="837"/>
                  </a:cubicBezTo>
                  <a:cubicBezTo>
                    <a:pt x="1145" y="1006"/>
                    <a:pt x="1007" y="1145"/>
                    <a:pt x="838" y="1145"/>
                  </a:cubicBezTo>
                  <a:cubicBezTo>
                    <a:pt x="673" y="1145"/>
                    <a:pt x="534" y="1006"/>
                    <a:pt x="534" y="837"/>
                  </a:cubicBezTo>
                  <a:cubicBezTo>
                    <a:pt x="534" y="668"/>
                    <a:pt x="673" y="534"/>
                    <a:pt x="838" y="534"/>
                  </a:cubicBezTo>
                  <a:close/>
                  <a:moveTo>
                    <a:pt x="838" y="0"/>
                  </a:moveTo>
                  <a:cubicBezTo>
                    <a:pt x="378" y="0"/>
                    <a:pt x="1" y="378"/>
                    <a:pt x="1" y="837"/>
                  </a:cubicBezTo>
                  <a:cubicBezTo>
                    <a:pt x="1" y="1301"/>
                    <a:pt x="378" y="1674"/>
                    <a:pt x="838" y="1674"/>
                  </a:cubicBezTo>
                  <a:cubicBezTo>
                    <a:pt x="1301" y="1674"/>
                    <a:pt x="1674" y="1301"/>
                    <a:pt x="1674" y="837"/>
                  </a:cubicBezTo>
                  <a:cubicBezTo>
                    <a:pt x="1674" y="378"/>
                    <a:pt x="1301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6;p28">
              <a:extLst>
                <a:ext uri="{FF2B5EF4-FFF2-40B4-BE49-F238E27FC236}">
                  <a16:creationId xmlns:a16="http://schemas.microsoft.com/office/drawing/2014/main" id="{A1B34BDE-5849-459F-2A64-EEF929ABE1B3}"/>
                </a:ext>
              </a:extLst>
            </p:cNvPr>
            <p:cNvSpPr/>
            <p:nvPr/>
          </p:nvSpPr>
          <p:spPr>
            <a:xfrm flipH="1">
              <a:off x="1825959" y="2869763"/>
              <a:ext cx="208224" cy="207475"/>
            </a:xfrm>
            <a:custGeom>
              <a:avLst/>
              <a:gdLst/>
              <a:ahLst/>
              <a:cxnLst/>
              <a:rect l="l" t="t" r="r" b="b"/>
              <a:pathLst>
                <a:path w="1675" h="1674" extrusionOk="0">
                  <a:moveTo>
                    <a:pt x="837" y="534"/>
                  </a:moveTo>
                  <a:cubicBezTo>
                    <a:pt x="1006" y="534"/>
                    <a:pt x="1141" y="668"/>
                    <a:pt x="1141" y="837"/>
                  </a:cubicBezTo>
                  <a:cubicBezTo>
                    <a:pt x="1141" y="1006"/>
                    <a:pt x="1006" y="1145"/>
                    <a:pt x="837" y="1145"/>
                  </a:cubicBezTo>
                  <a:cubicBezTo>
                    <a:pt x="668" y="1145"/>
                    <a:pt x="534" y="1006"/>
                    <a:pt x="534" y="837"/>
                  </a:cubicBezTo>
                  <a:cubicBezTo>
                    <a:pt x="534" y="668"/>
                    <a:pt x="668" y="534"/>
                    <a:pt x="837" y="534"/>
                  </a:cubicBezTo>
                  <a:close/>
                  <a:moveTo>
                    <a:pt x="837" y="0"/>
                  </a:moveTo>
                  <a:cubicBezTo>
                    <a:pt x="378" y="0"/>
                    <a:pt x="0" y="378"/>
                    <a:pt x="0" y="837"/>
                  </a:cubicBezTo>
                  <a:cubicBezTo>
                    <a:pt x="0" y="1301"/>
                    <a:pt x="378" y="1674"/>
                    <a:pt x="837" y="1674"/>
                  </a:cubicBezTo>
                  <a:cubicBezTo>
                    <a:pt x="1297" y="1674"/>
                    <a:pt x="1674" y="1301"/>
                    <a:pt x="1674" y="837"/>
                  </a:cubicBezTo>
                  <a:cubicBezTo>
                    <a:pt x="1674" y="378"/>
                    <a:pt x="1297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7;p28">
              <a:extLst>
                <a:ext uri="{FF2B5EF4-FFF2-40B4-BE49-F238E27FC236}">
                  <a16:creationId xmlns:a16="http://schemas.microsoft.com/office/drawing/2014/main" id="{356B1212-95F9-614C-7365-A90CB7D1837D}"/>
                </a:ext>
              </a:extLst>
            </p:cNvPr>
            <p:cNvSpPr/>
            <p:nvPr/>
          </p:nvSpPr>
          <p:spPr>
            <a:xfrm flipH="1">
              <a:off x="461070" y="2963584"/>
              <a:ext cx="1668779" cy="2179851"/>
            </a:xfrm>
            <a:custGeom>
              <a:avLst/>
              <a:gdLst/>
              <a:ahLst/>
              <a:cxnLst/>
              <a:rect l="l" t="t" r="r" b="b"/>
              <a:pathLst>
                <a:path w="13424" h="17588" extrusionOk="0">
                  <a:moveTo>
                    <a:pt x="2437" y="1"/>
                  </a:moveTo>
                  <a:cubicBezTo>
                    <a:pt x="1695" y="1"/>
                    <a:pt x="1121" y="108"/>
                    <a:pt x="1002" y="314"/>
                  </a:cubicBezTo>
                  <a:cubicBezTo>
                    <a:pt x="655" y="904"/>
                    <a:pt x="3794" y="2339"/>
                    <a:pt x="3794" y="2339"/>
                  </a:cubicBezTo>
                  <a:lnTo>
                    <a:pt x="4150" y="4624"/>
                  </a:lnTo>
                  <a:cubicBezTo>
                    <a:pt x="4150" y="4624"/>
                    <a:pt x="2810" y="5916"/>
                    <a:pt x="2814" y="7399"/>
                  </a:cubicBezTo>
                  <a:lnTo>
                    <a:pt x="14" y="7399"/>
                  </a:lnTo>
                  <a:cubicBezTo>
                    <a:pt x="1" y="9718"/>
                    <a:pt x="3794" y="12983"/>
                    <a:pt x="3794" y="12983"/>
                  </a:cubicBezTo>
                  <a:lnTo>
                    <a:pt x="3963" y="17588"/>
                  </a:lnTo>
                  <a:lnTo>
                    <a:pt x="13424" y="17588"/>
                  </a:lnTo>
                  <a:lnTo>
                    <a:pt x="7887" y="9333"/>
                  </a:lnTo>
                  <a:cubicBezTo>
                    <a:pt x="7887" y="9333"/>
                    <a:pt x="7584" y="2408"/>
                    <a:pt x="6513" y="1177"/>
                  </a:cubicBezTo>
                  <a:cubicBezTo>
                    <a:pt x="5814" y="377"/>
                    <a:pt x="3829" y="1"/>
                    <a:pt x="2437" y="1"/>
                  </a:cubicBezTo>
                  <a:close/>
                </a:path>
              </a:pathLst>
            </a:custGeom>
            <a:solidFill>
              <a:srgbClr val="F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8;p28">
              <a:extLst>
                <a:ext uri="{FF2B5EF4-FFF2-40B4-BE49-F238E27FC236}">
                  <a16:creationId xmlns:a16="http://schemas.microsoft.com/office/drawing/2014/main" id="{331930C8-6222-7A18-1790-B3C2F7CE8F16}"/>
                </a:ext>
              </a:extLst>
            </p:cNvPr>
            <p:cNvSpPr/>
            <p:nvPr/>
          </p:nvSpPr>
          <p:spPr>
            <a:xfrm flipH="1">
              <a:off x="1821827" y="2080400"/>
              <a:ext cx="656125" cy="550292"/>
            </a:xfrm>
            <a:custGeom>
              <a:avLst/>
              <a:gdLst/>
              <a:ahLst/>
              <a:cxnLst/>
              <a:rect l="l" t="t" r="r" b="b"/>
              <a:pathLst>
                <a:path w="5278" h="4440" extrusionOk="0">
                  <a:moveTo>
                    <a:pt x="1419" y="0"/>
                  </a:moveTo>
                  <a:cubicBezTo>
                    <a:pt x="638" y="0"/>
                    <a:pt x="1" y="638"/>
                    <a:pt x="1" y="1418"/>
                  </a:cubicBezTo>
                  <a:cubicBezTo>
                    <a:pt x="1" y="1418"/>
                    <a:pt x="1" y="1470"/>
                    <a:pt x="10" y="1565"/>
                  </a:cubicBezTo>
                  <a:cubicBezTo>
                    <a:pt x="10" y="1565"/>
                    <a:pt x="10" y="1570"/>
                    <a:pt x="10" y="1574"/>
                  </a:cubicBezTo>
                  <a:cubicBezTo>
                    <a:pt x="14" y="1591"/>
                    <a:pt x="14" y="1609"/>
                    <a:pt x="18" y="1622"/>
                  </a:cubicBezTo>
                  <a:cubicBezTo>
                    <a:pt x="18" y="1630"/>
                    <a:pt x="18" y="1639"/>
                    <a:pt x="23" y="1652"/>
                  </a:cubicBezTo>
                  <a:cubicBezTo>
                    <a:pt x="23" y="1669"/>
                    <a:pt x="27" y="1687"/>
                    <a:pt x="31" y="1704"/>
                  </a:cubicBezTo>
                  <a:cubicBezTo>
                    <a:pt x="31" y="1704"/>
                    <a:pt x="31" y="1708"/>
                    <a:pt x="31" y="1708"/>
                  </a:cubicBezTo>
                  <a:cubicBezTo>
                    <a:pt x="140" y="2237"/>
                    <a:pt x="604" y="3399"/>
                    <a:pt x="2620" y="4440"/>
                  </a:cubicBezTo>
                  <a:cubicBezTo>
                    <a:pt x="2620" y="4440"/>
                    <a:pt x="5277" y="3053"/>
                    <a:pt x="5243" y="1418"/>
                  </a:cubicBezTo>
                  <a:cubicBezTo>
                    <a:pt x="5243" y="638"/>
                    <a:pt x="4605" y="0"/>
                    <a:pt x="3825" y="0"/>
                  </a:cubicBezTo>
                  <a:cubicBezTo>
                    <a:pt x="3318" y="0"/>
                    <a:pt x="2871" y="269"/>
                    <a:pt x="2620" y="668"/>
                  </a:cubicBezTo>
                  <a:cubicBezTo>
                    <a:pt x="2372" y="269"/>
                    <a:pt x="1926" y="0"/>
                    <a:pt x="1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9;p28">
              <a:extLst>
                <a:ext uri="{FF2B5EF4-FFF2-40B4-BE49-F238E27FC236}">
                  <a16:creationId xmlns:a16="http://schemas.microsoft.com/office/drawing/2014/main" id="{1AF0663E-8E94-7DE6-9B35-42FD941CE3A9}"/>
                </a:ext>
              </a:extLst>
            </p:cNvPr>
            <p:cNvSpPr/>
            <p:nvPr/>
          </p:nvSpPr>
          <p:spPr>
            <a:xfrm>
              <a:off x="1869453" y="3271202"/>
              <a:ext cx="118362" cy="152198"/>
            </a:xfrm>
            <a:custGeom>
              <a:avLst/>
              <a:gdLst/>
              <a:ahLst/>
              <a:cxnLst/>
              <a:rect l="l" t="t" r="r" b="b"/>
              <a:pathLst>
                <a:path w="955" h="1228" extrusionOk="0">
                  <a:moveTo>
                    <a:pt x="456" y="213"/>
                  </a:moveTo>
                  <a:cubicBezTo>
                    <a:pt x="486" y="213"/>
                    <a:pt x="517" y="213"/>
                    <a:pt x="538" y="221"/>
                  </a:cubicBezTo>
                  <a:cubicBezTo>
                    <a:pt x="560" y="226"/>
                    <a:pt x="582" y="234"/>
                    <a:pt x="595" y="243"/>
                  </a:cubicBezTo>
                  <a:cubicBezTo>
                    <a:pt x="612" y="256"/>
                    <a:pt x="621" y="273"/>
                    <a:pt x="629" y="291"/>
                  </a:cubicBezTo>
                  <a:cubicBezTo>
                    <a:pt x="638" y="312"/>
                    <a:pt x="642" y="334"/>
                    <a:pt x="642" y="364"/>
                  </a:cubicBezTo>
                  <a:cubicBezTo>
                    <a:pt x="642" y="395"/>
                    <a:pt x="634" y="421"/>
                    <a:pt x="625" y="438"/>
                  </a:cubicBezTo>
                  <a:cubicBezTo>
                    <a:pt x="616" y="460"/>
                    <a:pt x="603" y="473"/>
                    <a:pt x="586" y="486"/>
                  </a:cubicBezTo>
                  <a:cubicBezTo>
                    <a:pt x="569" y="499"/>
                    <a:pt x="547" y="503"/>
                    <a:pt x="521" y="507"/>
                  </a:cubicBezTo>
                  <a:cubicBezTo>
                    <a:pt x="495" y="512"/>
                    <a:pt x="469" y="516"/>
                    <a:pt x="434" y="516"/>
                  </a:cubicBezTo>
                  <a:lnTo>
                    <a:pt x="287" y="516"/>
                  </a:lnTo>
                  <a:lnTo>
                    <a:pt x="287" y="213"/>
                  </a:lnTo>
                  <a:close/>
                  <a:moveTo>
                    <a:pt x="486" y="707"/>
                  </a:moveTo>
                  <a:cubicBezTo>
                    <a:pt x="521" y="707"/>
                    <a:pt x="551" y="711"/>
                    <a:pt x="577" y="715"/>
                  </a:cubicBezTo>
                  <a:cubicBezTo>
                    <a:pt x="599" y="724"/>
                    <a:pt x="621" y="733"/>
                    <a:pt x="634" y="746"/>
                  </a:cubicBezTo>
                  <a:cubicBezTo>
                    <a:pt x="647" y="759"/>
                    <a:pt x="660" y="772"/>
                    <a:pt x="664" y="789"/>
                  </a:cubicBezTo>
                  <a:cubicBezTo>
                    <a:pt x="668" y="811"/>
                    <a:pt x="673" y="828"/>
                    <a:pt x="673" y="850"/>
                  </a:cubicBezTo>
                  <a:cubicBezTo>
                    <a:pt x="673" y="872"/>
                    <a:pt x="668" y="893"/>
                    <a:pt x="664" y="911"/>
                  </a:cubicBezTo>
                  <a:cubicBezTo>
                    <a:pt x="660" y="928"/>
                    <a:pt x="651" y="945"/>
                    <a:pt x="638" y="963"/>
                  </a:cubicBezTo>
                  <a:cubicBezTo>
                    <a:pt x="625" y="976"/>
                    <a:pt x="603" y="989"/>
                    <a:pt x="582" y="997"/>
                  </a:cubicBezTo>
                  <a:cubicBezTo>
                    <a:pt x="556" y="1010"/>
                    <a:pt x="525" y="1015"/>
                    <a:pt x="486" y="1015"/>
                  </a:cubicBezTo>
                  <a:lnTo>
                    <a:pt x="287" y="1015"/>
                  </a:lnTo>
                  <a:lnTo>
                    <a:pt x="287" y="707"/>
                  </a:lnTo>
                  <a:close/>
                  <a:moveTo>
                    <a:pt x="1" y="0"/>
                  </a:moveTo>
                  <a:lnTo>
                    <a:pt x="1" y="1227"/>
                  </a:lnTo>
                  <a:lnTo>
                    <a:pt x="495" y="1227"/>
                  </a:lnTo>
                  <a:cubicBezTo>
                    <a:pt x="569" y="1227"/>
                    <a:pt x="634" y="1218"/>
                    <a:pt x="690" y="1201"/>
                  </a:cubicBezTo>
                  <a:cubicBezTo>
                    <a:pt x="746" y="1179"/>
                    <a:pt x="794" y="1153"/>
                    <a:pt x="833" y="1123"/>
                  </a:cubicBezTo>
                  <a:cubicBezTo>
                    <a:pt x="872" y="1088"/>
                    <a:pt x="903" y="1049"/>
                    <a:pt x="924" y="1006"/>
                  </a:cubicBezTo>
                  <a:cubicBezTo>
                    <a:pt x="946" y="958"/>
                    <a:pt x="955" y="911"/>
                    <a:pt x="955" y="859"/>
                  </a:cubicBezTo>
                  <a:cubicBezTo>
                    <a:pt x="955" y="789"/>
                    <a:pt x="937" y="733"/>
                    <a:pt x="898" y="689"/>
                  </a:cubicBezTo>
                  <a:cubicBezTo>
                    <a:pt x="859" y="642"/>
                    <a:pt x="798" y="611"/>
                    <a:pt x="716" y="590"/>
                  </a:cubicBezTo>
                  <a:cubicBezTo>
                    <a:pt x="755" y="577"/>
                    <a:pt x="785" y="564"/>
                    <a:pt x="811" y="542"/>
                  </a:cubicBezTo>
                  <a:cubicBezTo>
                    <a:pt x="838" y="525"/>
                    <a:pt x="859" y="507"/>
                    <a:pt x="877" y="481"/>
                  </a:cubicBezTo>
                  <a:cubicBezTo>
                    <a:pt x="894" y="460"/>
                    <a:pt x="907" y="438"/>
                    <a:pt x="916" y="412"/>
                  </a:cubicBezTo>
                  <a:cubicBezTo>
                    <a:pt x="920" y="386"/>
                    <a:pt x="924" y="360"/>
                    <a:pt x="924" y="330"/>
                  </a:cubicBezTo>
                  <a:cubicBezTo>
                    <a:pt x="924" y="282"/>
                    <a:pt x="916" y="234"/>
                    <a:pt x="898" y="195"/>
                  </a:cubicBezTo>
                  <a:cubicBezTo>
                    <a:pt x="881" y="152"/>
                    <a:pt x="855" y="117"/>
                    <a:pt x="816" y="87"/>
                  </a:cubicBezTo>
                  <a:cubicBezTo>
                    <a:pt x="781" y="61"/>
                    <a:pt x="733" y="39"/>
                    <a:pt x="673" y="22"/>
                  </a:cubicBezTo>
                  <a:cubicBezTo>
                    <a:pt x="612" y="4"/>
                    <a:pt x="538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00;p28">
              <a:extLst>
                <a:ext uri="{FF2B5EF4-FFF2-40B4-BE49-F238E27FC236}">
                  <a16:creationId xmlns:a16="http://schemas.microsoft.com/office/drawing/2014/main" id="{5ECA6C19-853E-3DB2-DFD9-EC1659B623E0}"/>
                </a:ext>
              </a:extLst>
            </p:cNvPr>
            <p:cNvSpPr/>
            <p:nvPr/>
          </p:nvSpPr>
          <p:spPr>
            <a:xfrm>
              <a:off x="2004917" y="3271202"/>
              <a:ext cx="131252" cy="153809"/>
            </a:xfrm>
            <a:custGeom>
              <a:avLst/>
              <a:gdLst/>
              <a:ahLst/>
              <a:cxnLst/>
              <a:rect l="l" t="t" r="r" b="b"/>
              <a:pathLst>
                <a:path w="1059" h="1241" extrusionOk="0">
                  <a:moveTo>
                    <a:pt x="0" y="0"/>
                  </a:moveTo>
                  <a:lnTo>
                    <a:pt x="0" y="729"/>
                  </a:lnTo>
                  <a:cubicBezTo>
                    <a:pt x="0" y="802"/>
                    <a:pt x="13" y="872"/>
                    <a:pt x="35" y="937"/>
                  </a:cubicBezTo>
                  <a:cubicBezTo>
                    <a:pt x="61" y="997"/>
                    <a:pt x="96" y="1054"/>
                    <a:pt x="139" y="1097"/>
                  </a:cubicBezTo>
                  <a:cubicBezTo>
                    <a:pt x="187" y="1145"/>
                    <a:pt x="243" y="1179"/>
                    <a:pt x="308" y="1205"/>
                  </a:cubicBezTo>
                  <a:cubicBezTo>
                    <a:pt x="373" y="1231"/>
                    <a:pt x="447" y="1240"/>
                    <a:pt x="529" y="1240"/>
                  </a:cubicBezTo>
                  <a:cubicBezTo>
                    <a:pt x="612" y="1240"/>
                    <a:pt x="685" y="1231"/>
                    <a:pt x="750" y="1205"/>
                  </a:cubicBezTo>
                  <a:cubicBezTo>
                    <a:pt x="815" y="1179"/>
                    <a:pt x="872" y="1145"/>
                    <a:pt x="915" y="1097"/>
                  </a:cubicBezTo>
                  <a:cubicBezTo>
                    <a:pt x="963" y="1054"/>
                    <a:pt x="998" y="997"/>
                    <a:pt x="1019" y="937"/>
                  </a:cubicBezTo>
                  <a:cubicBezTo>
                    <a:pt x="1045" y="872"/>
                    <a:pt x="1058" y="802"/>
                    <a:pt x="1058" y="729"/>
                  </a:cubicBezTo>
                  <a:lnTo>
                    <a:pt x="1058" y="0"/>
                  </a:lnTo>
                  <a:lnTo>
                    <a:pt x="772" y="0"/>
                  </a:lnTo>
                  <a:lnTo>
                    <a:pt x="772" y="729"/>
                  </a:lnTo>
                  <a:cubicBezTo>
                    <a:pt x="772" y="772"/>
                    <a:pt x="768" y="811"/>
                    <a:pt x="755" y="841"/>
                  </a:cubicBezTo>
                  <a:cubicBezTo>
                    <a:pt x="746" y="876"/>
                    <a:pt x="729" y="906"/>
                    <a:pt x="707" y="928"/>
                  </a:cubicBezTo>
                  <a:cubicBezTo>
                    <a:pt x="685" y="954"/>
                    <a:pt x="659" y="971"/>
                    <a:pt x="633" y="984"/>
                  </a:cubicBezTo>
                  <a:cubicBezTo>
                    <a:pt x="603" y="997"/>
                    <a:pt x="568" y="1002"/>
                    <a:pt x="529" y="1002"/>
                  </a:cubicBezTo>
                  <a:cubicBezTo>
                    <a:pt x="490" y="1002"/>
                    <a:pt x="456" y="997"/>
                    <a:pt x="425" y="984"/>
                  </a:cubicBezTo>
                  <a:cubicBezTo>
                    <a:pt x="395" y="971"/>
                    <a:pt x="369" y="954"/>
                    <a:pt x="352" y="928"/>
                  </a:cubicBezTo>
                  <a:cubicBezTo>
                    <a:pt x="330" y="906"/>
                    <a:pt x="312" y="876"/>
                    <a:pt x="304" y="841"/>
                  </a:cubicBezTo>
                  <a:cubicBezTo>
                    <a:pt x="291" y="807"/>
                    <a:pt x="286" y="768"/>
                    <a:pt x="286" y="724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01;p28">
              <a:extLst>
                <a:ext uri="{FF2B5EF4-FFF2-40B4-BE49-F238E27FC236}">
                  <a16:creationId xmlns:a16="http://schemas.microsoft.com/office/drawing/2014/main" id="{E984F5F0-A52E-0519-3D4A-CD91C82B923B}"/>
                </a:ext>
              </a:extLst>
            </p:cNvPr>
            <p:cNvSpPr/>
            <p:nvPr/>
          </p:nvSpPr>
          <p:spPr>
            <a:xfrm>
              <a:off x="2142488" y="3271202"/>
              <a:ext cx="145753" cy="152198"/>
            </a:xfrm>
            <a:custGeom>
              <a:avLst/>
              <a:gdLst/>
              <a:ahLst/>
              <a:cxnLst/>
              <a:rect l="l" t="t" r="r" b="b"/>
              <a:pathLst>
                <a:path w="1176" h="1228" extrusionOk="0">
                  <a:moveTo>
                    <a:pt x="0" y="0"/>
                  </a:moveTo>
                  <a:lnTo>
                    <a:pt x="447" y="759"/>
                  </a:lnTo>
                  <a:lnTo>
                    <a:pt x="447" y="1227"/>
                  </a:lnTo>
                  <a:lnTo>
                    <a:pt x="733" y="1227"/>
                  </a:lnTo>
                  <a:lnTo>
                    <a:pt x="733" y="759"/>
                  </a:lnTo>
                  <a:lnTo>
                    <a:pt x="1175" y="0"/>
                  </a:lnTo>
                  <a:lnTo>
                    <a:pt x="924" y="0"/>
                  </a:lnTo>
                  <a:cubicBezTo>
                    <a:pt x="911" y="0"/>
                    <a:pt x="902" y="0"/>
                    <a:pt x="889" y="4"/>
                  </a:cubicBezTo>
                  <a:cubicBezTo>
                    <a:pt x="880" y="9"/>
                    <a:pt x="872" y="13"/>
                    <a:pt x="863" y="17"/>
                  </a:cubicBezTo>
                  <a:cubicBezTo>
                    <a:pt x="859" y="26"/>
                    <a:pt x="850" y="30"/>
                    <a:pt x="846" y="39"/>
                  </a:cubicBezTo>
                  <a:cubicBezTo>
                    <a:pt x="837" y="43"/>
                    <a:pt x="833" y="52"/>
                    <a:pt x="833" y="61"/>
                  </a:cubicBezTo>
                  <a:lnTo>
                    <a:pt x="659" y="416"/>
                  </a:lnTo>
                  <a:cubicBezTo>
                    <a:pt x="646" y="447"/>
                    <a:pt x="633" y="473"/>
                    <a:pt x="620" y="494"/>
                  </a:cubicBezTo>
                  <a:cubicBezTo>
                    <a:pt x="607" y="520"/>
                    <a:pt x="599" y="546"/>
                    <a:pt x="590" y="568"/>
                  </a:cubicBezTo>
                  <a:cubicBezTo>
                    <a:pt x="581" y="546"/>
                    <a:pt x="573" y="520"/>
                    <a:pt x="560" y="499"/>
                  </a:cubicBezTo>
                  <a:cubicBezTo>
                    <a:pt x="547" y="473"/>
                    <a:pt x="534" y="447"/>
                    <a:pt x="521" y="416"/>
                  </a:cubicBezTo>
                  <a:lnTo>
                    <a:pt x="347" y="61"/>
                  </a:lnTo>
                  <a:cubicBezTo>
                    <a:pt x="338" y="43"/>
                    <a:pt x="325" y="26"/>
                    <a:pt x="312" y="17"/>
                  </a:cubicBezTo>
                  <a:cubicBezTo>
                    <a:pt x="295" y="4"/>
                    <a:pt x="278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02;p28">
              <a:extLst>
                <a:ext uri="{FF2B5EF4-FFF2-40B4-BE49-F238E27FC236}">
                  <a16:creationId xmlns:a16="http://schemas.microsoft.com/office/drawing/2014/main" id="{0A4509A0-3C04-EDFA-EF4B-AE0993A1A339}"/>
                </a:ext>
              </a:extLst>
            </p:cNvPr>
            <p:cNvSpPr/>
            <p:nvPr/>
          </p:nvSpPr>
          <p:spPr>
            <a:xfrm flipH="1">
              <a:off x="2508132" y="4123151"/>
              <a:ext cx="68497" cy="52798"/>
            </a:xfrm>
            <a:custGeom>
              <a:avLst/>
              <a:gdLst/>
              <a:ahLst/>
              <a:cxnLst/>
              <a:rect l="l" t="t" r="r" b="b"/>
              <a:pathLst>
                <a:path w="551" h="426" extrusionOk="0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3;p28">
              <a:extLst>
                <a:ext uri="{FF2B5EF4-FFF2-40B4-BE49-F238E27FC236}">
                  <a16:creationId xmlns:a16="http://schemas.microsoft.com/office/drawing/2014/main" id="{97D67706-A1AC-38FE-4DA0-9D1A81CD35A4}"/>
                </a:ext>
              </a:extLst>
            </p:cNvPr>
            <p:cNvSpPr/>
            <p:nvPr/>
          </p:nvSpPr>
          <p:spPr>
            <a:xfrm flipH="1">
              <a:off x="3502927" y="4219160"/>
              <a:ext cx="68496" cy="52798"/>
            </a:xfrm>
            <a:custGeom>
              <a:avLst/>
              <a:gdLst/>
              <a:ahLst/>
              <a:cxnLst/>
              <a:rect l="l" t="t" r="r" b="b"/>
              <a:pathLst>
                <a:path w="551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cubicBezTo>
                    <a:pt x="551" y="425"/>
                    <a:pt x="551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04;p28">
              <a:extLst>
                <a:ext uri="{FF2B5EF4-FFF2-40B4-BE49-F238E27FC236}">
                  <a16:creationId xmlns:a16="http://schemas.microsoft.com/office/drawing/2014/main" id="{B63F533F-D0D6-6297-B41A-438B2E405688}"/>
                </a:ext>
              </a:extLst>
            </p:cNvPr>
            <p:cNvSpPr/>
            <p:nvPr/>
          </p:nvSpPr>
          <p:spPr>
            <a:xfrm flipH="1">
              <a:off x="2367541" y="3958101"/>
              <a:ext cx="68497" cy="52798"/>
            </a:xfrm>
            <a:custGeom>
              <a:avLst/>
              <a:gdLst/>
              <a:ahLst/>
              <a:cxnLst/>
              <a:rect l="l" t="t" r="r" b="b"/>
              <a:pathLst>
                <a:path w="551" h="426" extrusionOk="0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05;p28">
              <a:extLst>
                <a:ext uri="{FF2B5EF4-FFF2-40B4-BE49-F238E27FC236}">
                  <a16:creationId xmlns:a16="http://schemas.microsoft.com/office/drawing/2014/main" id="{167EFCBC-6EA9-47BE-2D12-B1849CEEAD4B}"/>
                </a:ext>
              </a:extLst>
            </p:cNvPr>
            <p:cNvSpPr/>
            <p:nvPr/>
          </p:nvSpPr>
          <p:spPr>
            <a:xfrm flipH="1">
              <a:off x="1032429" y="1156543"/>
              <a:ext cx="68497" cy="52798"/>
            </a:xfrm>
            <a:custGeom>
              <a:avLst/>
              <a:gdLst/>
              <a:ahLst/>
              <a:cxnLst/>
              <a:rect l="l" t="t" r="r" b="b"/>
              <a:pathLst>
                <a:path w="551" h="426" extrusionOk="0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6;p28">
              <a:extLst>
                <a:ext uri="{FF2B5EF4-FFF2-40B4-BE49-F238E27FC236}">
                  <a16:creationId xmlns:a16="http://schemas.microsoft.com/office/drawing/2014/main" id="{88C8E41C-9E7E-4137-56C3-CACD87FD2983}"/>
                </a:ext>
              </a:extLst>
            </p:cNvPr>
            <p:cNvSpPr/>
            <p:nvPr/>
          </p:nvSpPr>
          <p:spPr>
            <a:xfrm flipH="1">
              <a:off x="3640057" y="4071051"/>
              <a:ext cx="68496" cy="52798"/>
            </a:xfrm>
            <a:custGeom>
              <a:avLst/>
              <a:gdLst/>
              <a:ahLst/>
              <a:cxnLst/>
              <a:rect l="l" t="t" r="r" b="b"/>
              <a:pathLst>
                <a:path w="551" h="426" extrusionOk="0">
                  <a:moveTo>
                    <a:pt x="273" y="1"/>
                  </a:moveTo>
                  <a:cubicBezTo>
                    <a:pt x="0" y="1"/>
                    <a:pt x="0" y="426"/>
                    <a:pt x="273" y="426"/>
                  </a:cubicBezTo>
                  <a:cubicBezTo>
                    <a:pt x="551" y="426"/>
                    <a:pt x="551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/>
          <p:nvPr/>
        </p:nvSpPr>
        <p:spPr>
          <a:xfrm rot="-226">
            <a:off x="-203199" y="872205"/>
            <a:ext cx="6096000" cy="102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0" y="652567"/>
            <a:ext cx="6096000" cy="10284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사용데이터 </a:t>
            </a:r>
          </a:p>
        </p:txBody>
      </p:sp>
      <p:sp>
        <p:nvSpPr>
          <p:cNvPr id="287" name="Google Shape;287;p37"/>
          <p:cNvSpPr/>
          <p:nvPr/>
        </p:nvSpPr>
        <p:spPr>
          <a:xfrm>
            <a:off x="972815" y="393690"/>
            <a:ext cx="507531" cy="771295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/>
          <p:nvPr/>
        </p:nvSpPr>
        <p:spPr>
          <a:xfrm rot="10800000">
            <a:off x="6959481" y="867200"/>
            <a:ext cx="5339200" cy="5968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8BEA4-45F5-DCB3-C783-5DAAFE860692}"/>
              </a:ext>
            </a:extLst>
          </p:cNvPr>
          <p:cNvSpPr txBox="1"/>
          <p:nvPr/>
        </p:nvSpPr>
        <p:spPr>
          <a:xfrm>
            <a:off x="346635" y="1990165"/>
            <a:ext cx="362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9BDBD-EA5C-83D0-01AF-105F30391740}"/>
              </a:ext>
            </a:extLst>
          </p:cNvPr>
          <p:cNvSpPr txBox="1"/>
          <p:nvPr/>
        </p:nvSpPr>
        <p:spPr>
          <a:xfrm>
            <a:off x="125506" y="2021003"/>
            <a:ext cx="631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i="0" dirty="0"/>
              <a:t>Fashion Campus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8E24CE-C2B7-B1C7-2F6D-3058DD64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1959"/>
            <a:ext cx="9611429" cy="1290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60755C-8DE0-9694-DCCB-7FFD356D8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9694"/>
            <a:ext cx="7039957" cy="1362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45E4CE-B977-4362-CEC7-8B7505E09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1" y="5204225"/>
            <a:ext cx="12192000" cy="134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9"/>
          <p:cNvSpPr/>
          <p:nvPr/>
        </p:nvSpPr>
        <p:spPr>
          <a:xfrm>
            <a:off x="-203200" y="851100"/>
            <a:ext cx="12192000" cy="102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8" name="Google Shape;728;p49"/>
          <p:cNvSpPr txBox="1">
            <a:spLocks noGrp="1"/>
          </p:cNvSpPr>
          <p:nvPr>
            <p:ph type="title"/>
          </p:nvPr>
        </p:nvSpPr>
        <p:spPr>
          <a:xfrm>
            <a:off x="0" y="652577"/>
            <a:ext cx="12192000" cy="10284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</a:rPr>
              <a:t>추천 모델 파이프라인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29" name="Google Shape;729;p49"/>
          <p:cNvSpPr/>
          <p:nvPr/>
        </p:nvSpPr>
        <p:spPr>
          <a:xfrm>
            <a:off x="972815" y="393690"/>
            <a:ext cx="507531" cy="771295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2EAAF-4D3C-36C5-4B50-95A7618B4A4B}"/>
              </a:ext>
            </a:extLst>
          </p:cNvPr>
          <p:cNvSpPr txBox="1"/>
          <p:nvPr/>
        </p:nvSpPr>
        <p:spPr>
          <a:xfrm>
            <a:off x="4566138" y="2078023"/>
            <a:ext cx="240323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기존 가입된 사용자인가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3108C-0892-7B21-2631-58CCD8FB25A9}"/>
              </a:ext>
            </a:extLst>
          </p:cNvPr>
          <p:cNvSpPr txBox="1"/>
          <p:nvPr/>
        </p:nvSpPr>
        <p:spPr>
          <a:xfrm>
            <a:off x="2139463" y="3053618"/>
            <a:ext cx="23035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거래내역이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A8A08-666F-33E7-1FAE-69AAD50EFC0E}"/>
              </a:ext>
            </a:extLst>
          </p:cNvPr>
          <p:cNvSpPr txBox="1"/>
          <p:nvPr/>
        </p:nvSpPr>
        <p:spPr>
          <a:xfrm>
            <a:off x="6737840" y="3175099"/>
            <a:ext cx="2303584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통계적 시스템을 활용한 </a:t>
            </a:r>
            <a:r>
              <a:rPr lang="en-US" altLang="ko-KR" dirty="0"/>
              <a:t>CB</a:t>
            </a:r>
            <a:r>
              <a:rPr lang="ko-KR" altLang="en-US" dirty="0"/>
              <a:t>모델로 추천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69CB1-35FD-B0AA-69CB-DF8321F95EAD}"/>
              </a:ext>
            </a:extLst>
          </p:cNvPr>
          <p:cNvSpPr txBox="1"/>
          <p:nvPr/>
        </p:nvSpPr>
        <p:spPr>
          <a:xfrm>
            <a:off x="804549" y="4187194"/>
            <a:ext cx="230358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세분화시에 </a:t>
            </a:r>
            <a:r>
              <a:rPr lang="en-US" altLang="ko-KR" dirty="0"/>
              <a:t>1,2</a:t>
            </a:r>
            <a:r>
              <a:rPr lang="ko-KR" altLang="en-US" dirty="0"/>
              <a:t>분위 그룹에 속하는가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9D70F-C221-A664-9C91-3BF50BF53EB2}"/>
              </a:ext>
            </a:extLst>
          </p:cNvPr>
          <p:cNvSpPr txBox="1"/>
          <p:nvPr/>
        </p:nvSpPr>
        <p:spPr>
          <a:xfrm>
            <a:off x="127541" y="5597769"/>
            <a:ext cx="2198077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NLP</a:t>
            </a:r>
            <a:r>
              <a:rPr lang="ko-KR" altLang="en-US" dirty="0"/>
              <a:t>를 이용한 사용자가 구매한 상품과 유사한 상품 추천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33A4A-BA18-126B-6D7B-04EA73038536}"/>
              </a:ext>
            </a:extLst>
          </p:cNvPr>
          <p:cNvSpPr txBox="1"/>
          <p:nvPr/>
        </p:nvSpPr>
        <p:spPr>
          <a:xfrm>
            <a:off x="2904393" y="5597769"/>
            <a:ext cx="2740268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CF</a:t>
            </a:r>
            <a:r>
              <a:rPr lang="ko-KR" altLang="en-US" dirty="0"/>
              <a:t>모델을 이용하여 기존사용자와 비슷한 사용자와의 관계를 통한 추천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4C633-2D16-98A9-E20A-E51E4FA43E8C}"/>
              </a:ext>
            </a:extLst>
          </p:cNvPr>
          <p:cNvSpPr txBox="1"/>
          <p:nvPr/>
        </p:nvSpPr>
        <p:spPr>
          <a:xfrm>
            <a:off x="4223240" y="4314629"/>
            <a:ext cx="2303584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통계적 시스템을 활용한 </a:t>
            </a:r>
            <a:r>
              <a:rPr lang="en-US" altLang="ko-KR" dirty="0"/>
              <a:t>CB</a:t>
            </a:r>
            <a:r>
              <a:rPr lang="ko-KR" altLang="en-US" dirty="0"/>
              <a:t>모델로 추천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BC11D5-114C-3306-B351-97E2D8A00074}"/>
              </a:ext>
            </a:extLst>
          </p:cNvPr>
          <p:cNvCxnSpPr>
            <a:endCxn id="5" idx="0"/>
          </p:cNvCxnSpPr>
          <p:nvPr/>
        </p:nvCxnSpPr>
        <p:spPr>
          <a:xfrm>
            <a:off x="6570785" y="2724354"/>
            <a:ext cx="1318847" cy="45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7E5951-C7CB-BF40-376A-DF6209FF1672}"/>
              </a:ext>
            </a:extLst>
          </p:cNvPr>
          <p:cNvCxnSpPr>
            <a:endCxn id="3" idx="0"/>
          </p:cNvCxnSpPr>
          <p:nvPr/>
        </p:nvCxnSpPr>
        <p:spPr>
          <a:xfrm flipH="1">
            <a:off x="3291255" y="2724354"/>
            <a:ext cx="1989991" cy="32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A80B9F-DD09-CBF5-747A-2BE1D4C6F32B}"/>
              </a:ext>
            </a:extLst>
          </p:cNvPr>
          <p:cNvCxnSpPr>
            <a:endCxn id="6" idx="0"/>
          </p:cNvCxnSpPr>
          <p:nvPr/>
        </p:nvCxnSpPr>
        <p:spPr>
          <a:xfrm flipH="1">
            <a:off x="1956341" y="3699949"/>
            <a:ext cx="948052" cy="48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554FA1-08DE-DFA3-1C3C-71A93154D159}"/>
              </a:ext>
            </a:extLst>
          </p:cNvPr>
          <p:cNvCxnSpPr/>
          <p:nvPr/>
        </p:nvCxnSpPr>
        <p:spPr>
          <a:xfrm>
            <a:off x="3587262" y="3699949"/>
            <a:ext cx="1957753" cy="61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AD7631-EF1A-0BAB-F2F5-86A985686986}"/>
              </a:ext>
            </a:extLst>
          </p:cNvPr>
          <p:cNvCxnSpPr>
            <a:endCxn id="7" idx="0"/>
          </p:cNvCxnSpPr>
          <p:nvPr/>
        </p:nvCxnSpPr>
        <p:spPr>
          <a:xfrm flipH="1">
            <a:off x="1226580" y="5110524"/>
            <a:ext cx="555328" cy="48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2AD1E1-54D4-CB95-D9C0-7C95FD65F5BB}"/>
              </a:ext>
            </a:extLst>
          </p:cNvPr>
          <p:cNvCxnSpPr/>
          <p:nvPr/>
        </p:nvCxnSpPr>
        <p:spPr>
          <a:xfrm>
            <a:off x="2139463" y="5110524"/>
            <a:ext cx="2083777" cy="44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C506C5-B584-69D0-5320-AEED94FD0A3E}"/>
              </a:ext>
            </a:extLst>
          </p:cNvPr>
          <p:cNvSpPr txBox="1"/>
          <p:nvPr/>
        </p:nvSpPr>
        <p:spPr>
          <a:xfrm>
            <a:off x="7426569" y="4648859"/>
            <a:ext cx="3851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ID / </a:t>
            </a:r>
            <a:r>
              <a:rPr lang="ko-KR" altLang="en-US" dirty="0"/>
              <a:t>비회원을  입력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사용자가 원하는 상품을 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파이프라인에 따라 해당 사용자에게 상품을 추천</a:t>
            </a:r>
            <a:endParaRPr lang="en-US" altLang="ko-KR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3D73FEB-BF73-D0A6-9BAC-8E956255B5A5}"/>
              </a:ext>
            </a:extLst>
          </p:cNvPr>
          <p:cNvCxnSpPr>
            <a:cxnSpLocks/>
          </p:cNvCxnSpPr>
          <p:nvPr/>
        </p:nvCxnSpPr>
        <p:spPr>
          <a:xfrm>
            <a:off x="173318" y="3998259"/>
            <a:ext cx="96400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A35DED-C3E2-A8AD-6680-7D763E5B2AA5}"/>
              </a:ext>
            </a:extLst>
          </p:cNvPr>
          <p:cNvSpPr txBox="1"/>
          <p:nvPr/>
        </p:nvSpPr>
        <p:spPr>
          <a:xfrm>
            <a:off x="9813365" y="3813593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RFM</a:t>
            </a:r>
            <a:r>
              <a:rPr lang="ko-KR" altLang="en-US" dirty="0"/>
              <a:t>고객세분화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497994-6BBB-94B8-166E-0CFFCC08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37"/>
            <a:ext cx="12192000" cy="651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4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4"/>
          <p:cNvSpPr/>
          <p:nvPr/>
        </p:nvSpPr>
        <p:spPr>
          <a:xfrm>
            <a:off x="4015260" y="2908837"/>
            <a:ext cx="1548105" cy="1586052"/>
          </a:xfrm>
          <a:custGeom>
            <a:avLst/>
            <a:gdLst/>
            <a:ahLst/>
            <a:cxnLst/>
            <a:rect l="l" t="t" r="r" b="b"/>
            <a:pathLst>
              <a:path w="13055" h="13375" extrusionOk="0">
                <a:moveTo>
                  <a:pt x="6523" y="0"/>
                </a:moveTo>
                <a:cubicBezTo>
                  <a:pt x="6339" y="0"/>
                  <a:pt x="6155" y="89"/>
                  <a:pt x="6049" y="266"/>
                </a:cubicBezTo>
                <a:lnTo>
                  <a:pt x="5255" y="1606"/>
                </a:lnTo>
                <a:cubicBezTo>
                  <a:pt x="5152" y="1777"/>
                  <a:pt x="4972" y="1874"/>
                  <a:pt x="4786" y="1874"/>
                </a:cubicBezTo>
                <a:cubicBezTo>
                  <a:pt x="4712" y="1874"/>
                  <a:pt x="4637" y="1859"/>
                  <a:pt x="4566" y="1826"/>
                </a:cubicBezTo>
                <a:lnTo>
                  <a:pt x="3130" y="1213"/>
                </a:lnTo>
                <a:cubicBezTo>
                  <a:pt x="3059" y="1183"/>
                  <a:pt x="2986" y="1169"/>
                  <a:pt x="2915" y="1169"/>
                </a:cubicBezTo>
                <a:cubicBezTo>
                  <a:pt x="2606" y="1169"/>
                  <a:pt x="2334" y="1434"/>
                  <a:pt x="2365" y="1768"/>
                </a:cubicBezTo>
                <a:lnTo>
                  <a:pt x="2508" y="3328"/>
                </a:lnTo>
                <a:cubicBezTo>
                  <a:pt x="2527" y="3606"/>
                  <a:pt x="2346" y="3855"/>
                  <a:pt x="2078" y="3912"/>
                </a:cubicBezTo>
                <a:lnTo>
                  <a:pt x="566" y="4257"/>
                </a:lnTo>
                <a:cubicBezTo>
                  <a:pt x="154" y="4343"/>
                  <a:pt x="1" y="4840"/>
                  <a:pt x="278" y="5156"/>
                </a:cubicBezTo>
                <a:lnTo>
                  <a:pt x="1302" y="6324"/>
                </a:lnTo>
                <a:cubicBezTo>
                  <a:pt x="1484" y="6534"/>
                  <a:pt x="1484" y="6841"/>
                  <a:pt x="1302" y="7051"/>
                </a:cubicBezTo>
                <a:lnTo>
                  <a:pt x="278" y="8219"/>
                </a:lnTo>
                <a:cubicBezTo>
                  <a:pt x="1" y="8535"/>
                  <a:pt x="154" y="9023"/>
                  <a:pt x="566" y="9118"/>
                </a:cubicBezTo>
                <a:lnTo>
                  <a:pt x="2078" y="9463"/>
                </a:lnTo>
                <a:cubicBezTo>
                  <a:pt x="2355" y="9520"/>
                  <a:pt x="2537" y="9779"/>
                  <a:pt x="2508" y="10047"/>
                </a:cubicBezTo>
                <a:lnTo>
                  <a:pt x="2365" y="11607"/>
                </a:lnTo>
                <a:cubicBezTo>
                  <a:pt x="2334" y="11941"/>
                  <a:pt x="2606" y="12206"/>
                  <a:pt x="2915" y="12206"/>
                </a:cubicBezTo>
                <a:cubicBezTo>
                  <a:pt x="2986" y="12206"/>
                  <a:pt x="3059" y="12192"/>
                  <a:pt x="3130" y="12162"/>
                </a:cubicBezTo>
                <a:lnTo>
                  <a:pt x="4566" y="11549"/>
                </a:lnTo>
                <a:cubicBezTo>
                  <a:pt x="4637" y="11520"/>
                  <a:pt x="4711" y="11507"/>
                  <a:pt x="4783" y="11507"/>
                </a:cubicBezTo>
                <a:cubicBezTo>
                  <a:pt x="4975" y="11507"/>
                  <a:pt x="5158" y="11603"/>
                  <a:pt x="5255" y="11769"/>
                </a:cubicBezTo>
                <a:lnTo>
                  <a:pt x="6049" y="13109"/>
                </a:lnTo>
                <a:cubicBezTo>
                  <a:pt x="6155" y="13286"/>
                  <a:pt x="6339" y="13375"/>
                  <a:pt x="6523" y="13375"/>
                </a:cubicBezTo>
                <a:cubicBezTo>
                  <a:pt x="6707" y="13375"/>
                  <a:pt x="6892" y="13286"/>
                  <a:pt x="6997" y="13109"/>
                </a:cubicBezTo>
                <a:lnTo>
                  <a:pt x="7791" y="11769"/>
                </a:lnTo>
                <a:cubicBezTo>
                  <a:pt x="7894" y="11598"/>
                  <a:pt x="8076" y="11505"/>
                  <a:pt x="8262" y="11505"/>
                </a:cubicBezTo>
                <a:cubicBezTo>
                  <a:pt x="8336" y="11505"/>
                  <a:pt x="8410" y="11519"/>
                  <a:pt x="8480" y="11549"/>
                </a:cubicBezTo>
                <a:lnTo>
                  <a:pt x="9916" y="12162"/>
                </a:lnTo>
                <a:cubicBezTo>
                  <a:pt x="9987" y="12192"/>
                  <a:pt x="10060" y="12206"/>
                  <a:pt x="10131" y="12206"/>
                </a:cubicBezTo>
                <a:cubicBezTo>
                  <a:pt x="10440" y="12206"/>
                  <a:pt x="10712" y="11941"/>
                  <a:pt x="10681" y="11607"/>
                </a:cubicBezTo>
                <a:lnTo>
                  <a:pt x="10547" y="10056"/>
                </a:lnTo>
                <a:cubicBezTo>
                  <a:pt x="10519" y="9779"/>
                  <a:pt x="10701" y="9520"/>
                  <a:pt x="10968" y="9463"/>
                </a:cubicBezTo>
                <a:lnTo>
                  <a:pt x="12490" y="9118"/>
                </a:lnTo>
                <a:cubicBezTo>
                  <a:pt x="12892" y="9023"/>
                  <a:pt x="13055" y="8535"/>
                  <a:pt x="12777" y="8219"/>
                </a:cubicBezTo>
                <a:lnTo>
                  <a:pt x="11753" y="7051"/>
                </a:lnTo>
                <a:cubicBezTo>
                  <a:pt x="11571" y="6841"/>
                  <a:pt x="11571" y="6534"/>
                  <a:pt x="11753" y="6324"/>
                </a:cubicBezTo>
                <a:lnTo>
                  <a:pt x="12777" y="5156"/>
                </a:lnTo>
                <a:cubicBezTo>
                  <a:pt x="13055" y="4840"/>
                  <a:pt x="12892" y="4343"/>
                  <a:pt x="12481" y="4257"/>
                </a:cubicBezTo>
                <a:lnTo>
                  <a:pt x="10968" y="3912"/>
                </a:lnTo>
                <a:cubicBezTo>
                  <a:pt x="10701" y="3845"/>
                  <a:pt x="10519" y="3596"/>
                  <a:pt x="10538" y="3319"/>
                </a:cubicBezTo>
                <a:lnTo>
                  <a:pt x="10681" y="1768"/>
                </a:lnTo>
                <a:cubicBezTo>
                  <a:pt x="10712" y="1429"/>
                  <a:pt x="10445" y="1164"/>
                  <a:pt x="10140" y="1164"/>
                </a:cubicBezTo>
                <a:cubicBezTo>
                  <a:pt x="10066" y="1164"/>
                  <a:pt x="9990" y="1180"/>
                  <a:pt x="9916" y="1213"/>
                </a:cubicBezTo>
                <a:lnTo>
                  <a:pt x="8480" y="1826"/>
                </a:lnTo>
                <a:cubicBezTo>
                  <a:pt x="8410" y="1854"/>
                  <a:pt x="8337" y="1868"/>
                  <a:pt x="8264" y="1868"/>
                </a:cubicBezTo>
                <a:cubicBezTo>
                  <a:pt x="8072" y="1868"/>
                  <a:pt x="7889" y="1770"/>
                  <a:pt x="7791" y="1596"/>
                </a:cubicBezTo>
                <a:lnTo>
                  <a:pt x="6997" y="266"/>
                </a:lnTo>
                <a:cubicBezTo>
                  <a:pt x="6892" y="89"/>
                  <a:pt x="6707" y="0"/>
                  <a:pt x="65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7" name="Google Shape;787;p54"/>
          <p:cNvSpPr/>
          <p:nvPr/>
        </p:nvSpPr>
        <p:spPr>
          <a:xfrm>
            <a:off x="6722393" y="2908837"/>
            <a:ext cx="1548105" cy="1586052"/>
          </a:xfrm>
          <a:custGeom>
            <a:avLst/>
            <a:gdLst/>
            <a:ahLst/>
            <a:cxnLst/>
            <a:rect l="l" t="t" r="r" b="b"/>
            <a:pathLst>
              <a:path w="13055" h="13375" extrusionOk="0">
                <a:moveTo>
                  <a:pt x="6523" y="0"/>
                </a:moveTo>
                <a:cubicBezTo>
                  <a:pt x="6339" y="0"/>
                  <a:pt x="6155" y="89"/>
                  <a:pt x="6049" y="266"/>
                </a:cubicBezTo>
                <a:lnTo>
                  <a:pt x="5255" y="1606"/>
                </a:lnTo>
                <a:cubicBezTo>
                  <a:pt x="5152" y="1777"/>
                  <a:pt x="4972" y="1874"/>
                  <a:pt x="4786" y="1874"/>
                </a:cubicBezTo>
                <a:cubicBezTo>
                  <a:pt x="4712" y="1874"/>
                  <a:pt x="4637" y="1859"/>
                  <a:pt x="4566" y="1826"/>
                </a:cubicBezTo>
                <a:lnTo>
                  <a:pt x="3130" y="1213"/>
                </a:lnTo>
                <a:cubicBezTo>
                  <a:pt x="3059" y="1183"/>
                  <a:pt x="2986" y="1169"/>
                  <a:pt x="2915" y="1169"/>
                </a:cubicBezTo>
                <a:cubicBezTo>
                  <a:pt x="2606" y="1169"/>
                  <a:pt x="2334" y="1434"/>
                  <a:pt x="2365" y="1768"/>
                </a:cubicBezTo>
                <a:lnTo>
                  <a:pt x="2508" y="3328"/>
                </a:lnTo>
                <a:cubicBezTo>
                  <a:pt x="2527" y="3606"/>
                  <a:pt x="2346" y="3855"/>
                  <a:pt x="2078" y="3912"/>
                </a:cubicBezTo>
                <a:lnTo>
                  <a:pt x="566" y="4257"/>
                </a:lnTo>
                <a:cubicBezTo>
                  <a:pt x="154" y="4343"/>
                  <a:pt x="1" y="4840"/>
                  <a:pt x="278" y="5156"/>
                </a:cubicBezTo>
                <a:lnTo>
                  <a:pt x="1302" y="6324"/>
                </a:lnTo>
                <a:cubicBezTo>
                  <a:pt x="1484" y="6534"/>
                  <a:pt x="1484" y="6841"/>
                  <a:pt x="1302" y="7051"/>
                </a:cubicBezTo>
                <a:lnTo>
                  <a:pt x="278" y="8219"/>
                </a:lnTo>
                <a:cubicBezTo>
                  <a:pt x="1" y="8535"/>
                  <a:pt x="154" y="9023"/>
                  <a:pt x="566" y="9118"/>
                </a:cubicBezTo>
                <a:lnTo>
                  <a:pt x="2078" y="9463"/>
                </a:lnTo>
                <a:cubicBezTo>
                  <a:pt x="2355" y="9520"/>
                  <a:pt x="2537" y="9779"/>
                  <a:pt x="2508" y="10047"/>
                </a:cubicBezTo>
                <a:lnTo>
                  <a:pt x="2365" y="11607"/>
                </a:lnTo>
                <a:cubicBezTo>
                  <a:pt x="2334" y="11941"/>
                  <a:pt x="2606" y="12206"/>
                  <a:pt x="2915" y="12206"/>
                </a:cubicBezTo>
                <a:cubicBezTo>
                  <a:pt x="2986" y="12206"/>
                  <a:pt x="3059" y="12192"/>
                  <a:pt x="3130" y="12162"/>
                </a:cubicBezTo>
                <a:lnTo>
                  <a:pt x="4566" y="11549"/>
                </a:lnTo>
                <a:cubicBezTo>
                  <a:pt x="4637" y="11520"/>
                  <a:pt x="4711" y="11507"/>
                  <a:pt x="4783" y="11507"/>
                </a:cubicBezTo>
                <a:cubicBezTo>
                  <a:pt x="4975" y="11507"/>
                  <a:pt x="5158" y="11603"/>
                  <a:pt x="5255" y="11769"/>
                </a:cubicBezTo>
                <a:lnTo>
                  <a:pt x="6049" y="13109"/>
                </a:lnTo>
                <a:cubicBezTo>
                  <a:pt x="6155" y="13286"/>
                  <a:pt x="6339" y="13375"/>
                  <a:pt x="6523" y="13375"/>
                </a:cubicBezTo>
                <a:cubicBezTo>
                  <a:pt x="6707" y="13375"/>
                  <a:pt x="6892" y="13286"/>
                  <a:pt x="6997" y="13109"/>
                </a:cubicBezTo>
                <a:lnTo>
                  <a:pt x="7791" y="11769"/>
                </a:lnTo>
                <a:cubicBezTo>
                  <a:pt x="7894" y="11598"/>
                  <a:pt x="8076" y="11505"/>
                  <a:pt x="8262" y="11505"/>
                </a:cubicBezTo>
                <a:cubicBezTo>
                  <a:pt x="8336" y="11505"/>
                  <a:pt x="8410" y="11519"/>
                  <a:pt x="8480" y="11549"/>
                </a:cubicBezTo>
                <a:lnTo>
                  <a:pt x="9916" y="12162"/>
                </a:lnTo>
                <a:cubicBezTo>
                  <a:pt x="9987" y="12192"/>
                  <a:pt x="10060" y="12206"/>
                  <a:pt x="10131" y="12206"/>
                </a:cubicBezTo>
                <a:cubicBezTo>
                  <a:pt x="10440" y="12206"/>
                  <a:pt x="10712" y="11941"/>
                  <a:pt x="10681" y="11607"/>
                </a:cubicBezTo>
                <a:lnTo>
                  <a:pt x="10547" y="10056"/>
                </a:lnTo>
                <a:cubicBezTo>
                  <a:pt x="10519" y="9779"/>
                  <a:pt x="10701" y="9520"/>
                  <a:pt x="10968" y="9463"/>
                </a:cubicBezTo>
                <a:lnTo>
                  <a:pt x="12490" y="9118"/>
                </a:lnTo>
                <a:cubicBezTo>
                  <a:pt x="12892" y="9023"/>
                  <a:pt x="13055" y="8535"/>
                  <a:pt x="12777" y="8219"/>
                </a:cubicBezTo>
                <a:lnTo>
                  <a:pt x="11753" y="7051"/>
                </a:lnTo>
                <a:cubicBezTo>
                  <a:pt x="11571" y="6841"/>
                  <a:pt x="11571" y="6534"/>
                  <a:pt x="11753" y="6324"/>
                </a:cubicBezTo>
                <a:lnTo>
                  <a:pt x="12777" y="5156"/>
                </a:lnTo>
                <a:cubicBezTo>
                  <a:pt x="13055" y="4840"/>
                  <a:pt x="12892" y="4343"/>
                  <a:pt x="12481" y="4257"/>
                </a:cubicBezTo>
                <a:lnTo>
                  <a:pt x="10968" y="3912"/>
                </a:lnTo>
                <a:cubicBezTo>
                  <a:pt x="10701" y="3845"/>
                  <a:pt x="10519" y="3596"/>
                  <a:pt x="10538" y="3319"/>
                </a:cubicBezTo>
                <a:lnTo>
                  <a:pt x="10681" y="1768"/>
                </a:lnTo>
                <a:cubicBezTo>
                  <a:pt x="10712" y="1429"/>
                  <a:pt x="10445" y="1164"/>
                  <a:pt x="10140" y="1164"/>
                </a:cubicBezTo>
                <a:cubicBezTo>
                  <a:pt x="10066" y="1164"/>
                  <a:pt x="9990" y="1180"/>
                  <a:pt x="9916" y="1213"/>
                </a:cubicBezTo>
                <a:lnTo>
                  <a:pt x="8480" y="1826"/>
                </a:lnTo>
                <a:cubicBezTo>
                  <a:pt x="8410" y="1854"/>
                  <a:pt x="8337" y="1868"/>
                  <a:pt x="8264" y="1868"/>
                </a:cubicBezTo>
                <a:cubicBezTo>
                  <a:pt x="8072" y="1868"/>
                  <a:pt x="7889" y="1770"/>
                  <a:pt x="7791" y="1596"/>
                </a:cubicBezTo>
                <a:lnTo>
                  <a:pt x="6997" y="266"/>
                </a:lnTo>
                <a:cubicBezTo>
                  <a:pt x="6892" y="89"/>
                  <a:pt x="6707" y="0"/>
                  <a:pt x="65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8" name="Google Shape;788;p54"/>
          <p:cNvSpPr/>
          <p:nvPr/>
        </p:nvSpPr>
        <p:spPr>
          <a:xfrm>
            <a:off x="9241826" y="2908837"/>
            <a:ext cx="1548105" cy="1586052"/>
          </a:xfrm>
          <a:custGeom>
            <a:avLst/>
            <a:gdLst/>
            <a:ahLst/>
            <a:cxnLst/>
            <a:rect l="l" t="t" r="r" b="b"/>
            <a:pathLst>
              <a:path w="13055" h="13375" extrusionOk="0">
                <a:moveTo>
                  <a:pt x="6523" y="0"/>
                </a:moveTo>
                <a:cubicBezTo>
                  <a:pt x="6339" y="0"/>
                  <a:pt x="6155" y="89"/>
                  <a:pt x="6049" y="266"/>
                </a:cubicBezTo>
                <a:lnTo>
                  <a:pt x="5255" y="1606"/>
                </a:lnTo>
                <a:cubicBezTo>
                  <a:pt x="5152" y="1777"/>
                  <a:pt x="4972" y="1874"/>
                  <a:pt x="4786" y="1874"/>
                </a:cubicBezTo>
                <a:cubicBezTo>
                  <a:pt x="4712" y="1874"/>
                  <a:pt x="4637" y="1859"/>
                  <a:pt x="4566" y="1826"/>
                </a:cubicBezTo>
                <a:lnTo>
                  <a:pt x="3130" y="1213"/>
                </a:lnTo>
                <a:cubicBezTo>
                  <a:pt x="3059" y="1183"/>
                  <a:pt x="2986" y="1169"/>
                  <a:pt x="2915" y="1169"/>
                </a:cubicBezTo>
                <a:cubicBezTo>
                  <a:pt x="2606" y="1169"/>
                  <a:pt x="2334" y="1434"/>
                  <a:pt x="2365" y="1768"/>
                </a:cubicBezTo>
                <a:lnTo>
                  <a:pt x="2508" y="3328"/>
                </a:lnTo>
                <a:cubicBezTo>
                  <a:pt x="2527" y="3606"/>
                  <a:pt x="2346" y="3855"/>
                  <a:pt x="2078" y="3912"/>
                </a:cubicBezTo>
                <a:lnTo>
                  <a:pt x="566" y="4257"/>
                </a:lnTo>
                <a:cubicBezTo>
                  <a:pt x="154" y="4343"/>
                  <a:pt x="1" y="4840"/>
                  <a:pt x="278" y="5156"/>
                </a:cubicBezTo>
                <a:lnTo>
                  <a:pt x="1302" y="6324"/>
                </a:lnTo>
                <a:cubicBezTo>
                  <a:pt x="1484" y="6534"/>
                  <a:pt x="1484" y="6841"/>
                  <a:pt x="1302" y="7051"/>
                </a:cubicBezTo>
                <a:lnTo>
                  <a:pt x="278" y="8219"/>
                </a:lnTo>
                <a:cubicBezTo>
                  <a:pt x="1" y="8535"/>
                  <a:pt x="154" y="9023"/>
                  <a:pt x="566" y="9118"/>
                </a:cubicBezTo>
                <a:lnTo>
                  <a:pt x="2078" y="9463"/>
                </a:lnTo>
                <a:cubicBezTo>
                  <a:pt x="2355" y="9520"/>
                  <a:pt x="2537" y="9779"/>
                  <a:pt x="2508" y="10047"/>
                </a:cubicBezTo>
                <a:lnTo>
                  <a:pt x="2365" y="11607"/>
                </a:lnTo>
                <a:cubicBezTo>
                  <a:pt x="2334" y="11941"/>
                  <a:pt x="2606" y="12206"/>
                  <a:pt x="2915" y="12206"/>
                </a:cubicBezTo>
                <a:cubicBezTo>
                  <a:pt x="2986" y="12206"/>
                  <a:pt x="3059" y="12192"/>
                  <a:pt x="3130" y="12162"/>
                </a:cubicBezTo>
                <a:lnTo>
                  <a:pt x="4566" y="11549"/>
                </a:lnTo>
                <a:cubicBezTo>
                  <a:pt x="4637" y="11520"/>
                  <a:pt x="4711" y="11507"/>
                  <a:pt x="4783" y="11507"/>
                </a:cubicBezTo>
                <a:cubicBezTo>
                  <a:pt x="4975" y="11507"/>
                  <a:pt x="5158" y="11603"/>
                  <a:pt x="5255" y="11769"/>
                </a:cubicBezTo>
                <a:lnTo>
                  <a:pt x="6049" y="13109"/>
                </a:lnTo>
                <a:cubicBezTo>
                  <a:pt x="6155" y="13286"/>
                  <a:pt x="6339" y="13375"/>
                  <a:pt x="6523" y="13375"/>
                </a:cubicBezTo>
                <a:cubicBezTo>
                  <a:pt x="6707" y="13375"/>
                  <a:pt x="6892" y="13286"/>
                  <a:pt x="6997" y="13109"/>
                </a:cubicBezTo>
                <a:lnTo>
                  <a:pt x="7791" y="11769"/>
                </a:lnTo>
                <a:cubicBezTo>
                  <a:pt x="7894" y="11598"/>
                  <a:pt x="8076" y="11505"/>
                  <a:pt x="8262" y="11505"/>
                </a:cubicBezTo>
                <a:cubicBezTo>
                  <a:pt x="8336" y="11505"/>
                  <a:pt x="8410" y="11519"/>
                  <a:pt x="8480" y="11549"/>
                </a:cubicBezTo>
                <a:lnTo>
                  <a:pt x="9916" y="12162"/>
                </a:lnTo>
                <a:cubicBezTo>
                  <a:pt x="9987" y="12192"/>
                  <a:pt x="10060" y="12206"/>
                  <a:pt x="10131" y="12206"/>
                </a:cubicBezTo>
                <a:cubicBezTo>
                  <a:pt x="10440" y="12206"/>
                  <a:pt x="10712" y="11941"/>
                  <a:pt x="10681" y="11607"/>
                </a:cubicBezTo>
                <a:lnTo>
                  <a:pt x="10547" y="10056"/>
                </a:lnTo>
                <a:cubicBezTo>
                  <a:pt x="10519" y="9779"/>
                  <a:pt x="10701" y="9520"/>
                  <a:pt x="10968" y="9463"/>
                </a:cubicBezTo>
                <a:lnTo>
                  <a:pt x="12490" y="9118"/>
                </a:lnTo>
                <a:cubicBezTo>
                  <a:pt x="12892" y="9023"/>
                  <a:pt x="13055" y="8535"/>
                  <a:pt x="12777" y="8219"/>
                </a:cubicBezTo>
                <a:lnTo>
                  <a:pt x="11753" y="7051"/>
                </a:lnTo>
                <a:cubicBezTo>
                  <a:pt x="11571" y="6841"/>
                  <a:pt x="11571" y="6534"/>
                  <a:pt x="11753" y="6324"/>
                </a:cubicBezTo>
                <a:lnTo>
                  <a:pt x="12777" y="5156"/>
                </a:lnTo>
                <a:cubicBezTo>
                  <a:pt x="13055" y="4840"/>
                  <a:pt x="12892" y="4343"/>
                  <a:pt x="12481" y="4257"/>
                </a:cubicBezTo>
                <a:lnTo>
                  <a:pt x="10968" y="3912"/>
                </a:lnTo>
                <a:cubicBezTo>
                  <a:pt x="10701" y="3845"/>
                  <a:pt x="10519" y="3596"/>
                  <a:pt x="10538" y="3319"/>
                </a:cubicBezTo>
                <a:lnTo>
                  <a:pt x="10681" y="1768"/>
                </a:lnTo>
                <a:cubicBezTo>
                  <a:pt x="10712" y="1429"/>
                  <a:pt x="10445" y="1164"/>
                  <a:pt x="10140" y="1164"/>
                </a:cubicBezTo>
                <a:cubicBezTo>
                  <a:pt x="10066" y="1164"/>
                  <a:pt x="9990" y="1180"/>
                  <a:pt x="9916" y="1213"/>
                </a:cubicBezTo>
                <a:lnTo>
                  <a:pt x="8480" y="1826"/>
                </a:lnTo>
                <a:cubicBezTo>
                  <a:pt x="8410" y="1854"/>
                  <a:pt x="8337" y="1868"/>
                  <a:pt x="8264" y="1868"/>
                </a:cubicBezTo>
                <a:cubicBezTo>
                  <a:pt x="8072" y="1868"/>
                  <a:pt x="7889" y="1770"/>
                  <a:pt x="7791" y="1596"/>
                </a:cubicBezTo>
                <a:lnTo>
                  <a:pt x="6997" y="266"/>
                </a:lnTo>
                <a:cubicBezTo>
                  <a:pt x="6892" y="89"/>
                  <a:pt x="6707" y="0"/>
                  <a:pt x="65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54"/>
          <p:cNvSpPr/>
          <p:nvPr/>
        </p:nvSpPr>
        <p:spPr>
          <a:xfrm>
            <a:off x="1401976" y="2908837"/>
            <a:ext cx="1548105" cy="1586052"/>
          </a:xfrm>
          <a:custGeom>
            <a:avLst/>
            <a:gdLst/>
            <a:ahLst/>
            <a:cxnLst/>
            <a:rect l="l" t="t" r="r" b="b"/>
            <a:pathLst>
              <a:path w="13055" h="13375" extrusionOk="0">
                <a:moveTo>
                  <a:pt x="6523" y="0"/>
                </a:moveTo>
                <a:cubicBezTo>
                  <a:pt x="6339" y="0"/>
                  <a:pt x="6155" y="89"/>
                  <a:pt x="6049" y="266"/>
                </a:cubicBezTo>
                <a:lnTo>
                  <a:pt x="5255" y="1606"/>
                </a:lnTo>
                <a:cubicBezTo>
                  <a:pt x="5152" y="1777"/>
                  <a:pt x="4972" y="1874"/>
                  <a:pt x="4786" y="1874"/>
                </a:cubicBezTo>
                <a:cubicBezTo>
                  <a:pt x="4712" y="1874"/>
                  <a:pt x="4637" y="1859"/>
                  <a:pt x="4566" y="1826"/>
                </a:cubicBezTo>
                <a:lnTo>
                  <a:pt x="3130" y="1213"/>
                </a:lnTo>
                <a:cubicBezTo>
                  <a:pt x="3059" y="1183"/>
                  <a:pt x="2986" y="1169"/>
                  <a:pt x="2915" y="1169"/>
                </a:cubicBezTo>
                <a:cubicBezTo>
                  <a:pt x="2606" y="1169"/>
                  <a:pt x="2334" y="1434"/>
                  <a:pt x="2365" y="1768"/>
                </a:cubicBezTo>
                <a:lnTo>
                  <a:pt x="2508" y="3328"/>
                </a:lnTo>
                <a:cubicBezTo>
                  <a:pt x="2527" y="3606"/>
                  <a:pt x="2346" y="3855"/>
                  <a:pt x="2078" y="3912"/>
                </a:cubicBezTo>
                <a:lnTo>
                  <a:pt x="566" y="4257"/>
                </a:lnTo>
                <a:cubicBezTo>
                  <a:pt x="154" y="4343"/>
                  <a:pt x="1" y="4840"/>
                  <a:pt x="278" y="5156"/>
                </a:cubicBezTo>
                <a:lnTo>
                  <a:pt x="1302" y="6324"/>
                </a:lnTo>
                <a:cubicBezTo>
                  <a:pt x="1484" y="6534"/>
                  <a:pt x="1484" y="6841"/>
                  <a:pt x="1302" y="7051"/>
                </a:cubicBezTo>
                <a:lnTo>
                  <a:pt x="278" y="8219"/>
                </a:lnTo>
                <a:cubicBezTo>
                  <a:pt x="1" y="8535"/>
                  <a:pt x="154" y="9023"/>
                  <a:pt x="566" y="9118"/>
                </a:cubicBezTo>
                <a:lnTo>
                  <a:pt x="2078" y="9463"/>
                </a:lnTo>
                <a:cubicBezTo>
                  <a:pt x="2355" y="9520"/>
                  <a:pt x="2537" y="9779"/>
                  <a:pt x="2508" y="10047"/>
                </a:cubicBezTo>
                <a:lnTo>
                  <a:pt x="2365" y="11607"/>
                </a:lnTo>
                <a:cubicBezTo>
                  <a:pt x="2334" y="11941"/>
                  <a:pt x="2606" y="12206"/>
                  <a:pt x="2915" y="12206"/>
                </a:cubicBezTo>
                <a:cubicBezTo>
                  <a:pt x="2986" y="12206"/>
                  <a:pt x="3059" y="12192"/>
                  <a:pt x="3130" y="12162"/>
                </a:cubicBezTo>
                <a:lnTo>
                  <a:pt x="4566" y="11549"/>
                </a:lnTo>
                <a:cubicBezTo>
                  <a:pt x="4637" y="11520"/>
                  <a:pt x="4711" y="11507"/>
                  <a:pt x="4783" y="11507"/>
                </a:cubicBezTo>
                <a:cubicBezTo>
                  <a:pt x="4975" y="11507"/>
                  <a:pt x="5158" y="11603"/>
                  <a:pt x="5255" y="11769"/>
                </a:cubicBezTo>
                <a:lnTo>
                  <a:pt x="6049" y="13109"/>
                </a:lnTo>
                <a:cubicBezTo>
                  <a:pt x="6155" y="13286"/>
                  <a:pt x="6339" y="13375"/>
                  <a:pt x="6523" y="13375"/>
                </a:cubicBezTo>
                <a:cubicBezTo>
                  <a:pt x="6707" y="13375"/>
                  <a:pt x="6892" y="13286"/>
                  <a:pt x="6997" y="13109"/>
                </a:cubicBezTo>
                <a:lnTo>
                  <a:pt x="7791" y="11769"/>
                </a:lnTo>
                <a:cubicBezTo>
                  <a:pt x="7894" y="11598"/>
                  <a:pt x="8076" y="11505"/>
                  <a:pt x="8262" y="11505"/>
                </a:cubicBezTo>
                <a:cubicBezTo>
                  <a:pt x="8336" y="11505"/>
                  <a:pt x="8410" y="11519"/>
                  <a:pt x="8480" y="11549"/>
                </a:cubicBezTo>
                <a:lnTo>
                  <a:pt x="9916" y="12162"/>
                </a:lnTo>
                <a:cubicBezTo>
                  <a:pt x="9987" y="12192"/>
                  <a:pt x="10060" y="12206"/>
                  <a:pt x="10131" y="12206"/>
                </a:cubicBezTo>
                <a:cubicBezTo>
                  <a:pt x="10440" y="12206"/>
                  <a:pt x="10712" y="11941"/>
                  <a:pt x="10681" y="11607"/>
                </a:cubicBezTo>
                <a:lnTo>
                  <a:pt x="10547" y="10056"/>
                </a:lnTo>
                <a:cubicBezTo>
                  <a:pt x="10519" y="9779"/>
                  <a:pt x="10701" y="9520"/>
                  <a:pt x="10968" y="9463"/>
                </a:cubicBezTo>
                <a:lnTo>
                  <a:pt x="12490" y="9118"/>
                </a:lnTo>
                <a:cubicBezTo>
                  <a:pt x="12892" y="9023"/>
                  <a:pt x="13055" y="8535"/>
                  <a:pt x="12777" y="8219"/>
                </a:cubicBezTo>
                <a:lnTo>
                  <a:pt x="11753" y="7051"/>
                </a:lnTo>
                <a:cubicBezTo>
                  <a:pt x="11571" y="6841"/>
                  <a:pt x="11571" y="6534"/>
                  <a:pt x="11753" y="6324"/>
                </a:cubicBezTo>
                <a:lnTo>
                  <a:pt x="12777" y="5156"/>
                </a:lnTo>
                <a:cubicBezTo>
                  <a:pt x="13055" y="4840"/>
                  <a:pt x="12892" y="4343"/>
                  <a:pt x="12481" y="4257"/>
                </a:cubicBezTo>
                <a:lnTo>
                  <a:pt x="10968" y="3912"/>
                </a:lnTo>
                <a:cubicBezTo>
                  <a:pt x="10701" y="3845"/>
                  <a:pt x="10519" y="3596"/>
                  <a:pt x="10538" y="3319"/>
                </a:cubicBezTo>
                <a:lnTo>
                  <a:pt x="10681" y="1768"/>
                </a:lnTo>
                <a:cubicBezTo>
                  <a:pt x="10712" y="1429"/>
                  <a:pt x="10445" y="1164"/>
                  <a:pt x="10140" y="1164"/>
                </a:cubicBezTo>
                <a:cubicBezTo>
                  <a:pt x="10066" y="1164"/>
                  <a:pt x="9990" y="1180"/>
                  <a:pt x="9916" y="1213"/>
                </a:cubicBezTo>
                <a:lnTo>
                  <a:pt x="8480" y="1826"/>
                </a:lnTo>
                <a:cubicBezTo>
                  <a:pt x="8410" y="1854"/>
                  <a:pt x="8337" y="1868"/>
                  <a:pt x="8264" y="1868"/>
                </a:cubicBezTo>
                <a:cubicBezTo>
                  <a:pt x="8072" y="1868"/>
                  <a:pt x="7889" y="1770"/>
                  <a:pt x="7791" y="1596"/>
                </a:cubicBezTo>
                <a:lnTo>
                  <a:pt x="6997" y="266"/>
                </a:lnTo>
                <a:cubicBezTo>
                  <a:pt x="6892" y="89"/>
                  <a:pt x="6707" y="0"/>
                  <a:pt x="65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0" name="Google Shape;790;p54"/>
          <p:cNvSpPr/>
          <p:nvPr/>
        </p:nvSpPr>
        <p:spPr>
          <a:xfrm rot="-226">
            <a:off x="-203199" y="872205"/>
            <a:ext cx="6096000" cy="102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1" name="Google Shape;791;p54"/>
          <p:cNvSpPr txBox="1">
            <a:spLocks noGrp="1"/>
          </p:cNvSpPr>
          <p:nvPr>
            <p:ph type="title" idx="8"/>
          </p:nvPr>
        </p:nvSpPr>
        <p:spPr>
          <a:xfrm>
            <a:off x="0" y="652567"/>
            <a:ext cx="6096000" cy="1028400"/>
          </a:xfrm>
          <a:prstGeom prst="rect">
            <a:avLst/>
          </a:prstGeom>
        </p:spPr>
        <p:txBody>
          <a:bodyPr spcFirstLastPara="1" wrap="square" lIns="19507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CONTENTS BASED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92" name="Google Shape;792;p54"/>
          <p:cNvSpPr txBox="1">
            <a:spLocks noGrp="1"/>
          </p:cNvSpPr>
          <p:nvPr>
            <p:ph type="title"/>
          </p:nvPr>
        </p:nvSpPr>
        <p:spPr>
          <a:xfrm>
            <a:off x="972800" y="4759147"/>
            <a:ext cx="2406400" cy="5968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r>
              <a:rPr lang="ko-KR" altLang="en-US" dirty="0"/>
              <a:t>판매량</a:t>
            </a:r>
            <a:endParaRPr dirty="0"/>
          </a:p>
        </p:txBody>
      </p:sp>
      <p:sp>
        <p:nvSpPr>
          <p:cNvPr id="793" name="Google Shape;793;p54"/>
          <p:cNvSpPr txBox="1">
            <a:spLocks noGrp="1"/>
          </p:cNvSpPr>
          <p:nvPr>
            <p:ph type="subTitle" idx="1"/>
          </p:nvPr>
        </p:nvSpPr>
        <p:spPr>
          <a:xfrm>
            <a:off x="972800" y="5253907"/>
            <a:ext cx="2406400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dirty="0"/>
              <a:t>판매량이 높은 상품 </a:t>
            </a:r>
            <a:endParaRPr dirty="0"/>
          </a:p>
        </p:txBody>
      </p:sp>
      <p:sp>
        <p:nvSpPr>
          <p:cNvPr id="794" name="Google Shape;794;p54"/>
          <p:cNvSpPr txBox="1">
            <a:spLocks noGrp="1"/>
          </p:cNvSpPr>
          <p:nvPr>
            <p:ph type="title" idx="2"/>
          </p:nvPr>
        </p:nvSpPr>
        <p:spPr>
          <a:xfrm>
            <a:off x="3586100" y="4759135"/>
            <a:ext cx="2406400" cy="5968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r>
              <a:rPr lang="ko-KR" altLang="en-US" dirty="0"/>
              <a:t>할인율</a:t>
            </a:r>
            <a:endParaRPr dirty="0"/>
          </a:p>
        </p:txBody>
      </p:sp>
      <p:sp>
        <p:nvSpPr>
          <p:cNvPr id="795" name="Google Shape;795;p54"/>
          <p:cNvSpPr txBox="1">
            <a:spLocks noGrp="1"/>
          </p:cNvSpPr>
          <p:nvPr>
            <p:ph type="subTitle" idx="3"/>
          </p:nvPr>
        </p:nvSpPr>
        <p:spPr>
          <a:xfrm>
            <a:off x="3586100" y="5253891"/>
            <a:ext cx="2406400" cy="7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dirty="0"/>
              <a:t>할인율이 높은 상품</a:t>
            </a:r>
            <a:endParaRPr dirty="0"/>
          </a:p>
        </p:txBody>
      </p:sp>
      <p:sp>
        <p:nvSpPr>
          <p:cNvPr id="796" name="Google Shape;796;p54"/>
          <p:cNvSpPr txBox="1">
            <a:spLocks noGrp="1"/>
          </p:cNvSpPr>
          <p:nvPr>
            <p:ph type="title" idx="4"/>
          </p:nvPr>
        </p:nvSpPr>
        <p:spPr>
          <a:xfrm>
            <a:off x="6199403" y="4759147"/>
            <a:ext cx="2753350" cy="5968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r>
              <a:rPr lang="ko-KR" altLang="en-US" dirty="0"/>
              <a:t>높은 가격</a:t>
            </a:r>
            <a:r>
              <a:rPr lang="en-US" altLang="ko-KR" dirty="0"/>
              <a:t>/</a:t>
            </a:r>
            <a:r>
              <a:rPr lang="ko-KR" altLang="en-US" dirty="0"/>
              <a:t>낮은 가격</a:t>
            </a:r>
            <a:endParaRPr dirty="0"/>
          </a:p>
        </p:txBody>
      </p:sp>
      <p:sp>
        <p:nvSpPr>
          <p:cNvPr id="798" name="Google Shape;798;p54"/>
          <p:cNvSpPr txBox="1">
            <a:spLocks noGrp="1"/>
          </p:cNvSpPr>
          <p:nvPr>
            <p:ph type="title" idx="6"/>
          </p:nvPr>
        </p:nvSpPr>
        <p:spPr>
          <a:xfrm>
            <a:off x="8812703" y="4759153"/>
            <a:ext cx="2406400" cy="596800"/>
          </a:xfrm>
          <a:prstGeom prst="rect">
            <a:avLst/>
          </a:prstGeom>
        </p:spPr>
        <p:txBody>
          <a:bodyPr spcFirstLastPara="1" wrap="square" lIns="0" tIns="121900" rIns="0" bIns="121900" anchor="b" anchorCtr="0">
            <a:noAutofit/>
          </a:bodyPr>
          <a:lstStyle/>
          <a:p>
            <a:r>
              <a:rPr lang="ko-KR" altLang="en-US" dirty="0"/>
              <a:t>최근출시순</a:t>
            </a:r>
            <a:endParaRPr dirty="0"/>
          </a:p>
        </p:txBody>
      </p:sp>
      <p:sp>
        <p:nvSpPr>
          <p:cNvPr id="800" name="Google Shape;800;p54"/>
          <p:cNvSpPr/>
          <p:nvPr/>
        </p:nvSpPr>
        <p:spPr>
          <a:xfrm>
            <a:off x="972815" y="393690"/>
            <a:ext cx="507531" cy="771295"/>
          </a:xfrm>
          <a:custGeom>
            <a:avLst/>
            <a:gdLst/>
            <a:ahLst/>
            <a:cxnLst/>
            <a:rect l="l" t="t" r="r" b="b"/>
            <a:pathLst>
              <a:path w="3050" h="4635" extrusionOk="0">
                <a:moveTo>
                  <a:pt x="1518" y="1"/>
                </a:moveTo>
                <a:cubicBezTo>
                  <a:pt x="1450" y="1"/>
                  <a:pt x="1381" y="5"/>
                  <a:pt x="1311" y="14"/>
                </a:cubicBezTo>
                <a:cubicBezTo>
                  <a:pt x="549" y="133"/>
                  <a:pt x="1" y="800"/>
                  <a:pt x="1" y="1538"/>
                </a:cubicBezTo>
                <a:lnTo>
                  <a:pt x="1" y="1681"/>
                </a:lnTo>
                <a:lnTo>
                  <a:pt x="310" y="1681"/>
                </a:lnTo>
                <a:lnTo>
                  <a:pt x="310" y="1490"/>
                </a:lnTo>
                <a:cubicBezTo>
                  <a:pt x="310" y="847"/>
                  <a:pt x="858" y="299"/>
                  <a:pt x="1501" y="299"/>
                </a:cubicBezTo>
                <a:cubicBezTo>
                  <a:pt x="2168" y="299"/>
                  <a:pt x="2692" y="847"/>
                  <a:pt x="2692" y="1490"/>
                </a:cubicBezTo>
                <a:lnTo>
                  <a:pt x="2740" y="1681"/>
                </a:lnTo>
                <a:lnTo>
                  <a:pt x="2740" y="3443"/>
                </a:lnTo>
                <a:cubicBezTo>
                  <a:pt x="2740" y="3633"/>
                  <a:pt x="2644" y="3848"/>
                  <a:pt x="2501" y="3991"/>
                </a:cubicBezTo>
                <a:cubicBezTo>
                  <a:pt x="2341" y="4151"/>
                  <a:pt x="2126" y="4232"/>
                  <a:pt x="1919" y="4232"/>
                </a:cubicBezTo>
                <a:cubicBezTo>
                  <a:pt x="1849" y="4232"/>
                  <a:pt x="1781" y="4223"/>
                  <a:pt x="1716" y="4205"/>
                </a:cubicBezTo>
                <a:cubicBezTo>
                  <a:pt x="1382" y="4110"/>
                  <a:pt x="1144" y="3800"/>
                  <a:pt x="1144" y="3467"/>
                </a:cubicBezTo>
                <a:lnTo>
                  <a:pt x="1144" y="1538"/>
                </a:lnTo>
                <a:cubicBezTo>
                  <a:pt x="1144" y="1371"/>
                  <a:pt x="1263" y="1228"/>
                  <a:pt x="1430" y="1204"/>
                </a:cubicBezTo>
                <a:cubicBezTo>
                  <a:pt x="1458" y="1199"/>
                  <a:pt x="1486" y="1196"/>
                  <a:pt x="1513" y="1196"/>
                </a:cubicBezTo>
                <a:cubicBezTo>
                  <a:pt x="1602" y="1196"/>
                  <a:pt x="1685" y="1227"/>
                  <a:pt x="1739" y="1300"/>
                </a:cubicBezTo>
                <a:cubicBezTo>
                  <a:pt x="1811" y="1347"/>
                  <a:pt x="1835" y="1443"/>
                  <a:pt x="1835" y="1538"/>
                </a:cubicBezTo>
                <a:lnTo>
                  <a:pt x="1858" y="1705"/>
                </a:lnTo>
                <a:lnTo>
                  <a:pt x="1858" y="3586"/>
                </a:lnTo>
                <a:cubicBezTo>
                  <a:pt x="1835" y="3681"/>
                  <a:pt x="2025" y="3776"/>
                  <a:pt x="2025" y="3776"/>
                </a:cubicBezTo>
                <a:cubicBezTo>
                  <a:pt x="2025" y="3776"/>
                  <a:pt x="2192" y="3705"/>
                  <a:pt x="2192" y="3586"/>
                </a:cubicBezTo>
                <a:lnTo>
                  <a:pt x="2216" y="1705"/>
                </a:lnTo>
                <a:lnTo>
                  <a:pt x="2216" y="1562"/>
                </a:lnTo>
                <a:cubicBezTo>
                  <a:pt x="2216" y="1323"/>
                  <a:pt x="2097" y="1109"/>
                  <a:pt x="1906" y="966"/>
                </a:cubicBezTo>
                <a:cubicBezTo>
                  <a:pt x="1835" y="942"/>
                  <a:pt x="1787" y="895"/>
                  <a:pt x="1692" y="871"/>
                </a:cubicBezTo>
                <a:cubicBezTo>
                  <a:pt x="1639" y="860"/>
                  <a:pt x="1587" y="855"/>
                  <a:pt x="1537" y="855"/>
                </a:cubicBezTo>
                <a:cubicBezTo>
                  <a:pt x="1151" y="855"/>
                  <a:pt x="834" y="1162"/>
                  <a:pt x="834" y="1562"/>
                </a:cubicBezTo>
                <a:lnTo>
                  <a:pt x="834" y="3491"/>
                </a:lnTo>
                <a:cubicBezTo>
                  <a:pt x="834" y="4119"/>
                  <a:pt x="1313" y="4634"/>
                  <a:pt x="1935" y="4634"/>
                </a:cubicBezTo>
                <a:cubicBezTo>
                  <a:pt x="1949" y="4634"/>
                  <a:pt x="1963" y="4634"/>
                  <a:pt x="1977" y="4634"/>
                </a:cubicBezTo>
                <a:cubicBezTo>
                  <a:pt x="2263" y="4634"/>
                  <a:pt x="2525" y="4515"/>
                  <a:pt x="2740" y="4300"/>
                </a:cubicBezTo>
                <a:cubicBezTo>
                  <a:pt x="2930" y="4086"/>
                  <a:pt x="3049" y="3824"/>
                  <a:pt x="3049" y="3514"/>
                </a:cubicBezTo>
                <a:lnTo>
                  <a:pt x="3049" y="1705"/>
                </a:lnTo>
                <a:lnTo>
                  <a:pt x="3049" y="1538"/>
                </a:lnTo>
                <a:cubicBezTo>
                  <a:pt x="3049" y="677"/>
                  <a:pt x="2374" y="1"/>
                  <a:pt x="15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01" name="Google Shape;801;p54"/>
          <p:cNvGrpSpPr/>
          <p:nvPr/>
        </p:nvGrpSpPr>
        <p:grpSpPr>
          <a:xfrm>
            <a:off x="1783455" y="3343084"/>
            <a:ext cx="857419" cy="694593"/>
            <a:chOff x="1836062" y="2642638"/>
            <a:chExt cx="399096" cy="323287"/>
          </a:xfrm>
        </p:grpSpPr>
        <p:sp>
          <p:nvSpPr>
            <p:cNvPr id="802" name="Google Shape;802;p54"/>
            <p:cNvSpPr/>
            <p:nvPr/>
          </p:nvSpPr>
          <p:spPr>
            <a:xfrm>
              <a:off x="1929287" y="2642638"/>
              <a:ext cx="212647" cy="61869"/>
            </a:xfrm>
            <a:custGeom>
              <a:avLst/>
              <a:gdLst/>
              <a:ahLst/>
              <a:cxnLst/>
              <a:rect l="l" t="t" r="r" b="b"/>
              <a:pathLst>
                <a:path w="5812" h="1691" extrusionOk="0">
                  <a:moveTo>
                    <a:pt x="1906" y="0"/>
                  </a:moveTo>
                  <a:cubicBezTo>
                    <a:pt x="1834" y="0"/>
                    <a:pt x="1786" y="24"/>
                    <a:pt x="1763" y="95"/>
                  </a:cubicBezTo>
                  <a:lnTo>
                    <a:pt x="1429" y="595"/>
                  </a:lnTo>
                  <a:lnTo>
                    <a:pt x="810" y="1357"/>
                  </a:lnTo>
                  <a:lnTo>
                    <a:pt x="215" y="1357"/>
                  </a:lnTo>
                  <a:cubicBezTo>
                    <a:pt x="119" y="1357"/>
                    <a:pt x="48" y="1429"/>
                    <a:pt x="24" y="1477"/>
                  </a:cubicBezTo>
                  <a:cubicBezTo>
                    <a:pt x="0" y="1596"/>
                    <a:pt x="96" y="1691"/>
                    <a:pt x="215" y="1691"/>
                  </a:cubicBezTo>
                  <a:lnTo>
                    <a:pt x="882" y="1691"/>
                  </a:lnTo>
                  <a:cubicBezTo>
                    <a:pt x="953" y="1691"/>
                    <a:pt x="977" y="1667"/>
                    <a:pt x="1001" y="1643"/>
                  </a:cubicBezTo>
                  <a:lnTo>
                    <a:pt x="1644" y="857"/>
                  </a:lnTo>
                  <a:lnTo>
                    <a:pt x="4192" y="857"/>
                  </a:lnTo>
                  <a:lnTo>
                    <a:pt x="4811" y="1643"/>
                  </a:lnTo>
                  <a:cubicBezTo>
                    <a:pt x="4859" y="1667"/>
                    <a:pt x="4906" y="1691"/>
                    <a:pt x="4930" y="1691"/>
                  </a:cubicBezTo>
                  <a:lnTo>
                    <a:pt x="5621" y="1691"/>
                  </a:lnTo>
                  <a:cubicBezTo>
                    <a:pt x="5716" y="1691"/>
                    <a:pt x="5763" y="1643"/>
                    <a:pt x="5811" y="1572"/>
                  </a:cubicBezTo>
                  <a:cubicBezTo>
                    <a:pt x="5811" y="1453"/>
                    <a:pt x="5740" y="1357"/>
                    <a:pt x="5621" y="1357"/>
                  </a:cubicBezTo>
                  <a:lnTo>
                    <a:pt x="5025" y="1357"/>
                  </a:lnTo>
                  <a:lnTo>
                    <a:pt x="4406" y="595"/>
                  </a:lnTo>
                  <a:lnTo>
                    <a:pt x="4073" y="95"/>
                  </a:lnTo>
                  <a:cubicBezTo>
                    <a:pt x="4049" y="24"/>
                    <a:pt x="3977" y="0"/>
                    <a:pt x="3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1885711" y="2686177"/>
              <a:ext cx="62784" cy="31429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787"/>
                    <a:pt x="96" y="858"/>
                    <a:pt x="167" y="858"/>
                  </a:cubicBezTo>
                  <a:lnTo>
                    <a:pt x="1549" y="858"/>
                  </a:lnTo>
                  <a:cubicBezTo>
                    <a:pt x="1644" y="858"/>
                    <a:pt x="1715" y="787"/>
                    <a:pt x="1715" y="691"/>
                  </a:cubicBezTo>
                  <a:lnTo>
                    <a:pt x="1715" y="191"/>
                  </a:lnTo>
                  <a:cubicBezTo>
                    <a:pt x="1715" y="96"/>
                    <a:pt x="1644" y="1"/>
                    <a:pt x="1549" y="1"/>
                  </a:cubicBezTo>
                  <a:close/>
                </a:path>
              </a:pathLst>
            </a:custGeom>
            <a:solidFill>
              <a:srgbClr val="FACF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1885711" y="2687396"/>
              <a:ext cx="62784" cy="31429"/>
            </a:xfrm>
            <a:custGeom>
              <a:avLst/>
              <a:gdLst/>
              <a:ahLst/>
              <a:cxnLst/>
              <a:rect l="l" t="t" r="r" b="b"/>
              <a:pathLst>
                <a:path w="1716" h="859" extrusionOk="0">
                  <a:moveTo>
                    <a:pt x="167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691"/>
                  </a:lnTo>
                  <a:cubicBezTo>
                    <a:pt x="1" y="787"/>
                    <a:pt x="96" y="858"/>
                    <a:pt x="167" y="858"/>
                  </a:cubicBezTo>
                  <a:lnTo>
                    <a:pt x="1549" y="858"/>
                  </a:lnTo>
                  <a:cubicBezTo>
                    <a:pt x="1644" y="858"/>
                    <a:pt x="1715" y="787"/>
                    <a:pt x="1715" y="691"/>
                  </a:cubicBezTo>
                  <a:lnTo>
                    <a:pt x="1715" y="191"/>
                  </a:lnTo>
                  <a:cubicBezTo>
                    <a:pt x="1715" y="96"/>
                    <a:pt x="1644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2121847" y="2687396"/>
              <a:ext cx="63626" cy="31429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91"/>
                  </a:lnTo>
                  <a:cubicBezTo>
                    <a:pt x="0" y="787"/>
                    <a:pt x="96" y="858"/>
                    <a:pt x="191" y="858"/>
                  </a:cubicBezTo>
                  <a:lnTo>
                    <a:pt x="1548" y="858"/>
                  </a:lnTo>
                  <a:cubicBezTo>
                    <a:pt x="1644" y="858"/>
                    <a:pt x="1739" y="787"/>
                    <a:pt x="1739" y="691"/>
                  </a:cubicBezTo>
                  <a:lnTo>
                    <a:pt x="1739" y="191"/>
                  </a:lnTo>
                  <a:cubicBezTo>
                    <a:pt x="1739" y="96"/>
                    <a:pt x="1644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1836062" y="2704470"/>
              <a:ext cx="399096" cy="261454"/>
            </a:xfrm>
            <a:custGeom>
              <a:avLst/>
              <a:gdLst/>
              <a:ahLst/>
              <a:cxnLst/>
              <a:rect l="l" t="t" r="r" b="b"/>
              <a:pathLst>
                <a:path w="10908" h="7146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6979"/>
                  </a:lnTo>
                  <a:cubicBezTo>
                    <a:pt x="0" y="7074"/>
                    <a:pt x="95" y="7145"/>
                    <a:pt x="191" y="7145"/>
                  </a:cubicBezTo>
                  <a:lnTo>
                    <a:pt x="10741" y="7145"/>
                  </a:lnTo>
                  <a:cubicBezTo>
                    <a:pt x="10812" y="7145"/>
                    <a:pt x="10907" y="7074"/>
                    <a:pt x="10907" y="6979"/>
                  </a:cubicBezTo>
                  <a:lnTo>
                    <a:pt x="10907" y="191"/>
                  </a:lnTo>
                  <a:cubicBezTo>
                    <a:pt x="10883" y="96"/>
                    <a:pt x="10812" y="1"/>
                    <a:pt x="10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1836062" y="2704470"/>
              <a:ext cx="399096" cy="130764"/>
            </a:xfrm>
            <a:custGeom>
              <a:avLst/>
              <a:gdLst/>
              <a:ahLst/>
              <a:cxnLst/>
              <a:rect l="l" t="t" r="r" b="b"/>
              <a:pathLst>
                <a:path w="10908" h="3574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406"/>
                  </a:lnTo>
                  <a:cubicBezTo>
                    <a:pt x="0" y="3502"/>
                    <a:pt x="95" y="3573"/>
                    <a:pt x="191" y="3573"/>
                  </a:cubicBezTo>
                  <a:lnTo>
                    <a:pt x="10741" y="3573"/>
                  </a:lnTo>
                  <a:cubicBezTo>
                    <a:pt x="10812" y="3573"/>
                    <a:pt x="10907" y="3502"/>
                    <a:pt x="10907" y="3406"/>
                  </a:cubicBezTo>
                  <a:lnTo>
                    <a:pt x="10907" y="191"/>
                  </a:lnTo>
                  <a:cubicBezTo>
                    <a:pt x="10883" y="96"/>
                    <a:pt x="10812" y="1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1836062" y="2701445"/>
              <a:ext cx="399096" cy="112433"/>
            </a:xfrm>
            <a:custGeom>
              <a:avLst/>
              <a:gdLst/>
              <a:ahLst/>
              <a:cxnLst/>
              <a:rect l="l" t="t" r="r" b="b"/>
              <a:pathLst>
                <a:path w="10908" h="3073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906"/>
                  </a:lnTo>
                  <a:cubicBezTo>
                    <a:pt x="0" y="2978"/>
                    <a:pt x="95" y="3073"/>
                    <a:pt x="191" y="3073"/>
                  </a:cubicBezTo>
                  <a:lnTo>
                    <a:pt x="10741" y="3073"/>
                  </a:lnTo>
                  <a:cubicBezTo>
                    <a:pt x="10812" y="3073"/>
                    <a:pt x="10907" y="2978"/>
                    <a:pt x="10907" y="2906"/>
                  </a:cubicBezTo>
                  <a:lnTo>
                    <a:pt x="10907" y="191"/>
                  </a:lnTo>
                  <a:cubicBezTo>
                    <a:pt x="10883" y="96"/>
                    <a:pt x="10812" y="1"/>
                    <a:pt x="107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2135787" y="2704130"/>
              <a:ext cx="37502" cy="172327"/>
            </a:xfrm>
            <a:custGeom>
              <a:avLst/>
              <a:gdLst/>
              <a:ahLst/>
              <a:cxnLst/>
              <a:rect l="l" t="t" r="r" b="b"/>
              <a:pathLst>
                <a:path w="1025" h="4710" extrusionOk="0">
                  <a:moveTo>
                    <a:pt x="0" y="1"/>
                  </a:moveTo>
                  <a:lnTo>
                    <a:pt x="0" y="4216"/>
                  </a:lnTo>
                  <a:cubicBezTo>
                    <a:pt x="0" y="4240"/>
                    <a:pt x="0" y="4240"/>
                    <a:pt x="48" y="4263"/>
                  </a:cubicBezTo>
                  <a:lnTo>
                    <a:pt x="453" y="4692"/>
                  </a:lnTo>
                  <a:cubicBezTo>
                    <a:pt x="465" y="4704"/>
                    <a:pt x="489" y="4710"/>
                    <a:pt x="512" y="4710"/>
                  </a:cubicBezTo>
                  <a:cubicBezTo>
                    <a:pt x="536" y="4710"/>
                    <a:pt x="560" y="4704"/>
                    <a:pt x="572" y="4692"/>
                  </a:cubicBezTo>
                  <a:lnTo>
                    <a:pt x="1001" y="4263"/>
                  </a:lnTo>
                  <a:cubicBezTo>
                    <a:pt x="1001" y="4240"/>
                    <a:pt x="1001" y="4216"/>
                    <a:pt x="1024" y="4216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2128798" y="2798573"/>
              <a:ext cx="49722" cy="36661"/>
            </a:xfrm>
            <a:custGeom>
              <a:avLst/>
              <a:gdLst/>
              <a:ahLst/>
              <a:cxnLst/>
              <a:rect l="l" t="t" r="r" b="b"/>
              <a:pathLst>
                <a:path w="1359" h="100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834"/>
                  </a:lnTo>
                  <a:cubicBezTo>
                    <a:pt x="1" y="930"/>
                    <a:pt x="72" y="1001"/>
                    <a:pt x="168" y="1001"/>
                  </a:cubicBezTo>
                  <a:lnTo>
                    <a:pt x="1192" y="1001"/>
                  </a:lnTo>
                  <a:cubicBezTo>
                    <a:pt x="1263" y="1001"/>
                    <a:pt x="1358" y="930"/>
                    <a:pt x="1358" y="858"/>
                  </a:cubicBezTo>
                  <a:lnTo>
                    <a:pt x="1358" y="168"/>
                  </a:lnTo>
                  <a:cubicBezTo>
                    <a:pt x="1358" y="72"/>
                    <a:pt x="1263" y="1"/>
                    <a:pt x="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1898773" y="2704130"/>
              <a:ext cx="36661" cy="172327"/>
            </a:xfrm>
            <a:custGeom>
              <a:avLst/>
              <a:gdLst/>
              <a:ahLst/>
              <a:cxnLst/>
              <a:rect l="l" t="t" r="r" b="b"/>
              <a:pathLst>
                <a:path w="1002" h="4710" extrusionOk="0">
                  <a:moveTo>
                    <a:pt x="1" y="1"/>
                  </a:moveTo>
                  <a:lnTo>
                    <a:pt x="1" y="4216"/>
                  </a:lnTo>
                  <a:cubicBezTo>
                    <a:pt x="1" y="4240"/>
                    <a:pt x="1" y="4240"/>
                    <a:pt x="25" y="4263"/>
                  </a:cubicBezTo>
                  <a:lnTo>
                    <a:pt x="430" y="4692"/>
                  </a:lnTo>
                  <a:cubicBezTo>
                    <a:pt x="453" y="4704"/>
                    <a:pt x="477" y="4710"/>
                    <a:pt x="501" y="4710"/>
                  </a:cubicBezTo>
                  <a:cubicBezTo>
                    <a:pt x="525" y="4710"/>
                    <a:pt x="549" y="4704"/>
                    <a:pt x="572" y="4692"/>
                  </a:cubicBezTo>
                  <a:lnTo>
                    <a:pt x="977" y="4263"/>
                  </a:lnTo>
                  <a:cubicBezTo>
                    <a:pt x="1001" y="4240"/>
                    <a:pt x="1001" y="4216"/>
                    <a:pt x="1001" y="4216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1893541" y="2798573"/>
              <a:ext cx="49722" cy="36661"/>
            </a:xfrm>
            <a:custGeom>
              <a:avLst/>
              <a:gdLst/>
              <a:ahLst/>
              <a:cxnLst/>
              <a:rect l="l" t="t" r="r" b="b"/>
              <a:pathLst>
                <a:path w="1359" h="1002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834"/>
                  </a:lnTo>
                  <a:cubicBezTo>
                    <a:pt x="1" y="930"/>
                    <a:pt x="72" y="1001"/>
                    <a:pt x="168" y="1001"/>
                  </a:cubicBezTo>
                  <a:lnTo>
                    <a:pt x="1192" y="1001"/>
                  </a:lnTo>
                  <a:cubicBezTo>
                    <a:pt x="1263" y="1001"/>
                    <a:pt x="1335" y="930"/>
                    <a:pt x="1358" y="858"/>
                  </a:cubicBezTo>
                  <a:lnTo>
                    <a:pt x="1358" y="168"/>
                  </a:lnTo>
                  <a:cubicBezTo>
                    <a:pt x="1358" y="72"/>
                    <a:pt x="1263" y="1"/>
                    <a:pt x="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54"/>
          <p:cNvGrpSpPr/>
          <p:nvPr/>
        </p:nvGrpSpPr>
        <p:grpSpPr>
          <a:xfrm>
            <a:off x="7127452" y="3334348"/>
            <a:ext cx="738275" cy="735041"/>
            <a:chOff x="2562726" y="3290858"/>
            <a:chExt cx="399096" cy="397377"/>
          </a:xfrm>
        </p:grpSpPr>
        <p:sp>
          <p:nvSpPr>
            <p:cNvPr id="814" name="Google Shape;814;p54"/>
            <p:cNvSpPr/>
            <p:nvPr/>
          </p:nvSpPr>
          <p:spPr>
            <a:xfrm>
              <a:off x="2824107" y="3290858"/>
              <a:ext cx="137715" cy="397377"/>
            </a:xfrm>
            <a:custGeom>
              <a:avLst/>
              <a:gdLst/>
              <a:ahLst/>
              <a:cxnLst/>
              <a:rect l="l" t="t" r="r" b="b"/>
              <a:pathLst>
                <a:path w="3764" h="10861" extrusionOk="0">
                  <a:moveTo>
                    <a:pt x="1" y="1"/>
                  </a:moveTo>
                  <a:lnTo>
                    <a:pt x="1" y="10860"/>
                  </a:lnTo>
                  <a:lnTo>
                    <a:pt x="3573" y="10860"/>
                  </a:lnTo>
                  <a:cubicBezTo>
                    <a:pt x="3668" y="10860"/>
                    <a:pt x="3764" y="10765"/>
                    <a:pt x="3764" y="10717"/>
                  </a:cubicBezTo>
                  <a:lnTo>
                    <a:pt x="3764" y="168"/>
                  </a:lnTo>
                  <a:cubicBezTo>
                    <a:pt x="3764" y="96"/>
                    <a:pt x="3668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2600192" y="3352728"/>
              <a:ext cx="310225" cy="335507"/>
            </a:xfrm>
            <a:custGeom>
              <a:avLst/>
              <a:gdLst/>
              <a:ahLst/>
              <a:cxnLst/>
              <a:rect l="l" t="t" r="r" b="b"/>
              <a:pathLst>
                <a:path w="8479" h="9170" extrusionOk="0">
                  <a:moveTo>
                    <a:pt x="1" y="1"/>
                  </a:moveTo>
                  <a:lnTo>
                    <a:pt x="1" y="9003"/>
                  </a:lnTo>
                  <a:cubicBezTo>
                    <a:pt x="1" y="9074"/>
                    <a:pt x="96" y="9169"/>
                    <a:pt x="167" y="9169"/>
                  </a:cubicBezTo>
                  <a:lnTo>
                    <a:pt x="8478" y="9169"/>
                  </a:lnTo>
                  <a:lnTo>
                    <a:pt x="847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2600192" y="3352728"/>
              <a:ext cx="310225" cy="285822"/>
            </a:xfrm>
            <a:custGeom>
              <a:avLst/>
              <a:gdLst/>
              <a:ahLst/>
              <a:cxnLst/>
              <a:rect l="l" t="t" r="r" b="b"/>
              <a:pathLst>
                <a:path w="8479" h="7812" extrusionOk="0">
                  <a:moveTo>
                    <a:pt x="1" y="1"/>
                  </a:moveTo>
                  <a:lnTo>
                    <a:pt x="1" y="7812"/>
                  </a:lnTo>
                  <a:lnTo>
                    <a:pt x="7478" y="7812"/>
                  </a:lnTo>
                  <a:cubicBezTo>
                    <a:pt x="8026" y="7812"/>
                    <a:pt x="8478" y="7359"/>
                    <a:pt x="8478" y="6788"/>
                  </a:cubicBezTo>
                  <a:lnTo>
                    <a:pt x="8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2671647" y="3385144"/>
              <a:ext cx="159485" cy="184584"/>
            </a:xfrm>
            <a:custGeom>
              <a:avLst/>
              <a:gdLst/>
              <a:ahLst/>
              <a:cxnLst/>
              <a:rect l="l" t="t" r="r" b="b"/>
              <a:pathLst>
                <a:path w="4359" h="5045" extrusionOk="0">
                  <a:moveTo>
                    <a:pt x="2334" y="1949"/>
                  </a:moveTo>
                  <a:lnTo>
                    <a:pt x="2334" y="2877"/>
                  </a:lnTo>
                  <a:lnTo>
                    <a:pt x="1644" y="2877"/>
                  </a:lnTo>
                  <a:lnTo>
                    <a:pt x="2334" y="1949"/>
                  </a:lnTo>
                  <a:close/>
                  <a:moveTo>
                    <a:pt x="2819" y="1"/>
                  </a:moveTo>
                  <a:cubicBezTo>
                    <a:pt x="2659" y="1"/>
                    <a:pt x="2498" y="71"/>
                    <a:pt x="2382" y="186"/>
                  </a:cubicBezTo>
                  <a:lnTo>
                    <a:pt x="167" y="3044"/>
                  </a:lnTo>
                  <a:cubicBezTo>
                    <a:pt x="0" y="3235"/>
                    <a:pt x="0" y="3473"/>
                    <a:pt x="167" y="3640"/>
                  </a:cubicBezTo>
                  <a:cubicBezTo>
                    <a:pt x="238" y="3759"/>
                    <a:pt x="405" y="3854"/>
                    <a:pt x="572" y="3854"/>
                  </a:cubicBezTo>
                  <a:lnTo>
                    <a:pt x="2310" y="3854"/>
                  </a:lnTo>
                  <a:lnTo>
                    <a:pt x="2310" y="4854"/>
                  </a:lnTo>
                  <a:cubicBezTo>
                    <a:pt x="2310" y="4949"/>
                    <a:pt x="2382" y="5045"/>
                    <a:pt x="2477" y="5045"/>
                  </a:cubicBezTo>
                  <a:lnTo>
                    <a:pt x="3144" y="5045"/>
                  </a:lnTo>
                  <a:cubicBezTo>
                    <a:pt x="3215" y="5045"/>
                    <a:pt x="3311" y="4949"/>
                    <a:pt x="3311" y="4854"/>
                  </a:cubicBezTo>
                  <a:lnTo>
                    <a:pt x="3311" y="3854"/>
                  </a:lnTo>
                  <a:lnTo>
                    <a:pt x="4168" y="3854"/>
                  </a:lnTo>
                  <a:cubicBezTo>
                    <a:pt x="4263" y="3854"/>
                    <a:pt x="4358" y="3759"/>
                    <a:pt x="4358" y="3663"/>
                  </a:cubicBezTo>
                  <a:lnTo>
                    <a:pt x="4358" y="3020"/>
                  </a:lnTo>
                  <a:cubicBezTo>
                    <a:pt x="4335" y="2925"/>
                    <a:pt x="4263" y="2830"/>
                    <a:pt x="4168" y="2830"/>
                  </a:cubicBezTo>
                  <a:lnTo>
                    <a:pt x="3311" y="2830"/>
                  </a:lnTo>
                  <a:lnTo>
                    <a:pt x="3311" y="496"/>
                  </a:lnTo>
                  <a:cubicBezTo>
                    <a:pt x="3311" y="282"/>
                    <a:pt x="3191" y="91"/>
                    <a:pt x="3025" y="44"/>
                  </a:cubicBezTo>
                  <a:cubicBezTo>
                    <a:pt x="2959" y="14"/>
                    <a:pt x="2889" y="1"/>
                    <a:pt x="2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2562726" y="3601047"/>
              <a:ext cx="311104" cy="37502"/>
            </a:xfrm>
            <a:custGeom>
              <a:avLst/>
              <a:gdLst/>
              <a:ahLst/>
              <a:cxnLst/>
              <a:rect l="l" t="t" r="r" b="b"/>
              <a:pathLst>
                <a:path w="8503" h="1025" extrusionOk="0">
                  <a:moveTo>
                    <a:pt x="1" y="1"/>
                  </a:moveTo>
                  <a:cubicBezTo>
                    <a:pt x="1" y="572"/>
                    <a:pt x="453" y="1025"/>
                    <a:pt x="1025" y="1025"/>
                  </a:cubicBezTo>
                  <a:lnTo>
                    <a:pt x="8502" y="1025"/>
                  </a:lnTo>
                  <a:cubicBezTo>
                    <a:pt x="7978" y="1025"/>
                    <a:pt x="7550" y="620"/>
                    <a:pt x="7478" y="144"/>
                  </a:cubicBezTo>
                  <a:cubicBezTo>
                    <a:pt x="7478" y="72"/>
                    <a:pt x="7431" y="1"/>
                    <a:pt x="7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2600192" y="3291236"/>
              <a:ext cx="310225" cy="61869"/>
            </a:xfrm>
            <a:custGeom>
              <a:avLst/>
              <a:gdLst/>
              <a:ahLst/>
              <a:cxnLst/>
              <a:rect l="l" t="t" r="r" b="b"/>
              <a:pathLst>
                <a:path w="8479" h="1691" extrusionOk="0">
                  <a:moveTo>
                    <a:pt x="167" y="0"/>
                  </a:moveTo>
                  <a:cubicBezTo>
                    <a:pt x="96" y="24"/>
                    <a:pt x="1" y="72"/>
                    <a:pt x="1" y="167"/>
                  </a:cubicBezTo>
                  <a:lnTo>
                    <a:pt x="1" y="1691"/>
                  </a:lnTo>
                  <a:lnTo>
                    <a:pt x="8478" y="1691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2644646" y="3303079"/>
              <a:ext cx="37502" cy="36624"/>
            </a:xfrm>
            <a:custGeom>
              <a:avLst/>
              <a:gdLst/>
              <a:ahLst/>
              <a:cxnLst/>
              <a:rect l="l" t="t" r="r" b="b"/>
              <a:pathLst>
                <a:path w="1025" h="1001" extrusionOk="0">
                  <a:moveTo>
                    <a:pt x="500" y="0"/>
                  </a:moveTo>
                  <a:cubicBezTo>
                    <a:pt x="238" y="0"/>
                    <a:pt x="0" y="239"/>
                    <a:pt x="0" y="500"/>
                  </a:cubicBezTo>
                  <a:cubicBezTo>
                    <a:pt x="0" y="762"/>
                    <a:pt x="238" y="1001"/>
                    <a:pt x="500" y="1001"/>
                  </a:cubicBezTo>
                  <a:cubicBezTo>
                    <a:pt x="786" y="1001"/>
                    <a:pt x="1024" y="762"/>
                    <a:pt x="1024" y="500"/>
                  </a:cubicBezTo>
                  <a:cubicBezTo>
                    <a:pt x="1024" y="239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2831095" y="3303079"/>
              <a:ext cx="36624" cy="36624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0"/>
                  </a:moveTo>
                  <a:cubicBezTo>
                    <a:pt x="239" y="0"/>
                    <a:pt x="0" y="239"/>
                    <a:pt x="0" y="500"/>
                  </a:cubicBezTo>
                  <a:cubicBezTo>
                    <a:pt x="0" y="762"/>
                    <a:pt x="239" y="1001"/>
                    <a:pt x="500" y="1001"/>
                  </a:cubicBezTo>
                  <a:cubicBezTo>
                    <a:pt x="762" y="1001"/>
                    <a:pt x="1001" y="762"/>
                    <a:pt x="1001" y="500"/>
                  </a:cubicBezTo>
                  <a:cubicBezTo>
                    <a:pt x="1001" y="239"/>
                    <a:pt x="762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2736992" y="3303079"/>
              <a:ext cx="37502" cy="36624"/>
            </a:xfrm>
            <a:custGeom>
              <a:avLst/>
              <a:gdLst/>
              <a:ahLst/>
              <a:cxnLst/>
              <a:rect l="l" t="t" r="r" b="b"/>
              <a:pathLst>
                <a:path w="1025" h="1001" extrusionOk="0">
                  <a:moveTo>
                    <a:pt x="524" y="0"/>
                  </a:moveTo>
                  <a:cubicBezTo>
                    <a:pt x="239" y="0"/>
                    <a:pt x="0" y="239"/>
                    <a:pt x="0" y="500"/>
                  </a:cubicBezTo>
                  <a:cubicBezTo>
                    <a:pt x="0" y="762"/>
                    <a:pt x="239" y="1001"/>
                    <a:pt x="524" y="1001"/>
                  </a:cubicBezTo>
                  <a:cubicBezTo>
                    <a:pt x="786" y="1001"/>
                    <a:pt x="1024" y="762"/>
                    <a:pt x="1024" y="500"/>
                  </a:cubicBezTo>
                  <a:cubicBezTo>
                    <a:pt x="1024" y="239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2923442" y="3290858"/>
              <a:ext cx="5269" cy="397377"/>
            </a:xfrm>
            <a:custGeom>
              <a:avLst/>
              <a:gdLst/>
              <a:ahLst/>
              <a:cxnLst/>
              <a:rect l="l" t="t" r="r" b="b"/>
              <a:pathLst>
                <a:path w="144" h="10861" extrusionOk="0">
                  <a:moveTo>
                    <a:pt x="1" y="1"/>
                  </a:moveTo>
                  <a:lnTo>
                    <a:pt x="1" y="10860"/>
                  </a:lnTo>
                  <a:lnTo>
                    <a:pt x="144" y="10860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2941736" y="3290858"/>
              <a:ext cx="6147" cy="397377"/>
            </a:xfrm>
            <a:custGeom>
              <a:avLst/>
              <a:gdLst/>
              <a:ahLst/>
              <a:cxnLst/>
              <a:rect l="l" t="t" r="r" b="b"/>
              <a:pathLst>
                <a:path w="168" h="10861" extrusionOk="0">
                  <a:moveTo>
                    <a:pt x="1" y="1"/>
                  </a:moveTo>
                  <a:lnTo>
                    <a:pt x="1" y="10860"/>
                  </a:lnTo>
                  <a:lnTo>
                    <a:pt x="168" y="1086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54"/>
          <p:cNvGrpSpPr/>
          <p:nvPr/>
        </p:nvGrpSpPr>
        <p:grpSpPr>
          <a:xfrm>
            <a:off x="9662988" y="3348254"/>
            <a:ext cx="705336" cy="707341"/>
            <a:chOff x="1103287" y="1919303"/>
            <a:chExt cx="399096" cy="400231"/>
          </a:xfrm>
        </p:grpSpPr>
        <p:sp>
          <p:nvSpPr>
            <p:cNvPr id="826" name="Google Shape;826;p54"/>
            <p:cNvSpPr/>
            <p:nvPr/>
          </p:nvSpPr>
          <p:spPr>
            <a:xfrm>
              <a:off x="1296726" y="1919303"/>
              <a:ext cx="13098" cy="63772"/>
            </a:xfrm>
            <a:custGeom>
              <a:avLst/>
              <a:gdLst/>
              <a:ahLst/>
              <a:cxnLst/>
              <a:rect l="l" t="t" r="r" b="b"/>
              <a:pathLst>
                <a:path w="358" h="1743" extrusionOk="0">
                  <a:moveTo>
                    <a:pt x="155" y="0"/>
                  </a:moveTo>
                  <a:cubicBezTo>
                    <a:pt x="143" y="0"/>
                    <a:pt x="132" y="2"/>
                    <a:pt x="119" y="4"/>
                  </a:cubicBezTo>
                  <a:cubicBezTo>
                    <a:pt x="48" y="28"/>
                    <a:pt x="0" y="99"/>
                    <a:pt x="0" y="195"/>
                  </a:cubicBezTo>
                  <a:lnTo>
                    <a:pt x="0" y="1552"/>
                  </a:lnTo>
                  <a:cubicBezTo>
                    <a:pt x="0" y="1647"/>
                    <a:pt x="72" y="1743"/>
                    <a:pt x="167" y="1743"/>
                  </a:cubicBezTo>
                  <a:cubicBezTo>
                    <a:pt x="262" y="1743"/>
                    <a:pt x="357" y="1671"/>
                    <a:pt x="310" y="1552"/>
                  </a:cubicBezTo>
                  <a:lnTo>
                    <a:pt x="310" y="195"/>
                  </a:lnTo>
                  <a:cubicBezTo>
                    <a:pt x="310" y="88"/>
                    <a:pt x="252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1246162" y="2211161"/>
              <a:ext cx="114190" cy="108372"/>
            </a:xfrm>
            <a:custGeom>
              <a:avLst/>
              <a:gdLst/>
              <a:ahLst/>
              <a:cxnLst/>
              <a:rect l="l" t="t" r="r" b="b"/>
              <a:pathLst>
                <a:path w="3121" h="2962" extrusionOk="0">
                  <a:moveTo>
                    <a:pt x="1529" y="0"/>
                  </a:moveTo>
                  <a:cubicBezTo>
                    <a:pt x="1431" y="0"/>
                    <a:pt x="1358" y="71"/>
                    <a:pt x="1358" y="195"/>
                  </a:cubicBezTo>
                  <a:lnTo>
                    <a:pt x="1358" y="1815"/>
                  </a:lnTo>
                  <a:lnTo>
                    <a:pt x="96" y="2625"/>
                  </a:lnTo>
                  <a:cubicBezTo>
                    <a:pt x="1" y="2696"/>
                    <a:pt x="1" y="2767"/>
                    <a:pt x="25" y="2863"/>
                  </a:cubicBezTo>
                  <a:cubicBezTo>
                    <a:pt x="72" y="2926"/>
                    <a:pt x="120" y="2947"/>
                    <a:pt x="175" y="2947"/>
                  </a:cubicBezTo>
                  <a:cubicBezTo>
                    <a:pt x="202" y="2947"/>
                    <a:pt x="231" y="2942"/>
                    <a:pt x="263" y="2934"/>
                  </a:cubicBezTo>
                  <a:lnTo>
                    <a:pt x="1358" y="2244"/>
                  </a:lnTo>
                  <a:lnTo>
                    <a:pt x="1358" y="2767"/>
                  </a:lnTo>
                  <a:cubicBezTo>
                    <a:pt x="1358" y="2863"/>
                    <a:pt x="1430" y="2934"/>
                    <a:pt x="1477" y="2958"/>
                  </a:cubicBezTo>
                  <a:cubicBezTo>
                    <a:pt x="1492" y="2960"/>
                    <a:pt x="1506" y="2962"/>
                    <a:pt x="1520" y="2962"/>
                  </a:cubicBezTo>
                  <a:cubicBezTo>
                    <a:pt x="1634" y="2962"/>
                    <a:pt x="1692" y="2874"/>
                    <a:pt x="1692" y="2767"/>
                  </a:cubicBezTo>
                  <a:lnTo>
                    <a:pt x="1692" y="2220"/>
                  </a:lnTo>
                  <a:lnTo>
                    <a:pt x="2811" y="2887"/>
                  </a:lnTo>
                  <a:cubicBezTo>
                    <a:pt x="2839" y="2915"/>
                    <a:pt x="2875" y="2928"/>
                    <a:pt x="2909" y="2928"/>
                  </a:cubicBezTo>
                  <a:cubicBezTo>
                    <a:pt x="2961" y="2928"/>
                    <a:pt x="3011" y="2897"/>
                    <a:pt x="3025" y="2839"/>
                  </a:cubicBezTo>
                  <a:cubicBezTo>
                    <a:pt x="3121" y="2767"/>
                    <a:pt x="3097" y="2648"/>
                    <a:pt x="3001" y="2625"/>
                  </a:cubicBezTo>
                  <a:lnTo>
                    <a:pt x="1692" y="1815"/>
                  </a:lnTo>
                  <a:lnTo>
                    <a:pt x="1692" y="195"/>
                  </a:lnTo>
                  <a:cubicBezTo>
                    <a:pt x="1692" y="100"/>
                    <a:pt x="1644" y="29"/>
                    <a:pt x="1573" y="5"/>
                  </a:cubicBezTo>
                  <a:cubicBezTo>
                    <a:pt x="1557" y="2"/>
                    <a:pt x="154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1220038" y="1938182"/>
              <a:ext cx="162083" cy="51003"/>
            </a:xfrm>
            <a:custGeom>
              <a:avLst/>
              <a:gdLst/>
              <a:ahLst/>
              <a:cxnLst/>
              <a:rect l="l" t="t" r="r" b="b"/>
              <a:pathLst>
                <a:path w="4430" h="1394" extrusionOk="0">
                  <a:moveTo>
                    <a:pt x="2224" y="0"/>
                  </a:moveTo>
                  <a:cubicBezTo>
                    <a:pt x="2203" y="0"/>
                    <a:pt x="2179" y="12"/>
                    <a:pt x="2144" y="36"/>
                  </a:cubicBezTo>
                  <a:lnTo>
                    <a:pt x="119" y="1036"/>
                  </a:lnTo>
                  <a:cubicBezTo>
                    <a:pt x="24" y="1108"/>
                    <a:pt x="0" y="1179"/>
                    <a:pt x="24" y="1274"/>
                  </a:cubicBezTo>
                  <a:cubicBezTo>
                    <a:pt x="79" y="1347"/>
                    <a:pt x="147" y="1378"/>
                    <a:pt x="208" y="1378"/>
                  </a:cubicBezTo>
                  <a:cubicBezTo>
                    <a:pt x="227" y="1378"/>
                    <a:pt x="245" y="1375"/>
                    <a:pt x="262" y="1369"/>
                  </a:cubicBezTo>
                  <a:lnTo>
                    <a:pt x="2239" y="393"/>
                  </a:lnTo>
                  <a:lnTo>
                    <a:pt x="4192" y="1369"/>
                  </a:lnTo>
                  <a:cubicBezTo>
                    <a:pt x="4239" y="1393"/>
                    <a:pt x="4263" y="1393"/>
                    <a:pt x="4287" y="1393"/>
                  </a:cubicBezTo>
                  <a:cubicBezTo>
                    <a:pt x="4382" y="1393"/>
                    <a:pt x="4430" y="1346"/>
                    <a:pt x="4406" y="1274"/>
                  </a:cubicBezTo>
                  <a:cubicBezTo>
                    <a:pt x="4430" y="1179"/>
                    <a:pt x="4406" y="1060"/>
                    <a:pt x="4311" y="1036"/>
                  </a:cubicBezTo>
                  <a:lnTo>
                    <a:pt x="2287" y="36"/>
                  </a:lnTo>
                  <a:cubicBezTo>
                    <a:pt x="2263" y="12"/>
                    <a:pt x="2245" y="0"/>
                    <a:pt x="2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1122459" y="2001332"/>
              <a:ext cx="359875" cy="223111"/>
            </a:xfrm>
            <a:custGeom>
              <a:avLst/>
              <a:gdLst/>
              <a:ahLst/>
              <a:cxnLst/>
              <a:rect l="l" t="t" r="r" b="b"/>
              <a:pathLst>
                <a:path w="9836" h="6098" extrusionOk="0">
                  <a:moveTo>
                    <a:pt x="167" y="1"/>
                  </a:moveTo>
                  <a:cubicBezTo>
                    <a:pt x="72" y="1"/>
                    <a:pt x="0" y="96"/>
                    <a:pt x="0" y="167"/>
                  </a:cubicBezTo>
                  <a:lnTo>
                    <a:pt x="0" y="5930"/>
                  </a:lnTo>
                  <a:cubicBezTo>
                    <a:pt x="0" y="6002"/>
                    <a:pt x="72" y="6097"/>
                    <a:pt x="167" y="6097"/>
                  </a:cubicBezTo>
                  <a:lnTo>
                    <a:pt x="9669" y="6097"/>
                  </a:lnTo>
                  <a:cubicBezTo>
                    <a:pt x="9764" y="6097"/>
                    <a:pt x="9836" y="6002"/>
                    <a:pt x="9836" y="5930"/>
                  </a:cubicBezTo>
                  <a:lnTo>
                    <a:pt x="9836" y="167"/>
                  </a:lnTo>
                  <a:cubicBezTo>
                    <a:pt x="9836" y="96"/>
                    <a:pt x="9764" y="1"/>
                    <a:pt x="9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1122459" y="2000454"/>
              <a:ext cx="359875" cy="24440"/>
            </a:xfrm>
            <a:custGeom>
              <a:avLst/>
              <a:gdLst/>
              <a:ahLst/>
              <a:cxnLst/>
              <a:rect l="l" t="t" r="r" b="b"/>
              <a:pathLst>
                <a:path w="9836" h="668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68"/>
                  </a:lnTo>
                  <a:lnTo>
                    <a:pt x="9812" y="668"/>
                  </a:lnTo>
                  <a:lnTo>
                    <a:pt x="9812" y="168"/>
                  </a:lnTo>
                  <a:cubicBezTo>
                    <a:pt x="9836" y="72"/>
                    <a:pt x="9764" y="1"/>
                    <a:pt x="9669" y="1"/>
                  </a:cubicBezTo>
                  <a:close/>
                </a:path>
              </a:pathLst>
            </a:custGeom>
            <a:solidFill>
              <a:srgbClr val="E1E0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1103287" y="1976086"/>
              <a:ext cx="399096" cy="36624"/>
            </a:xfrm>
            <a:custGeom>
              <a:avLst/>
              <a:gdLst/>
              <a:ahLst/>
              <a:cxnLst/>
              <a:rect l="l" t="t" r="r" b="b"/>
              <a:pathLst>
                <a:path w="10908" h="1001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834"/>
                  </a:lnTo>
                  <a:cubicBezTo>
                    <a:pt x="0" y="929"/>
                    <a:pt x="96" y="1000"/>
                    <a:pt x="191" y="1000"/>
                  </a:cubicBezTo>
                  <a:lnTo>
                    <a:pt x="10717" y="1000"/>
                  </a:lnTo>
                  <a:cubicBezTo>
                    <a:pt x="10812" y="1000"/>
                    <a:pt x="10907" y="929"/>
                    <a:pt x="10907" y="834"/>
                  </a:cubicBezTo>
                  <a:lnTo>
                    <a:pt x="10907" y="143"/>
                  </a:lnTo>
                  <a:cubicBezTo>
                    <a:pt x="10907" y="95"/>
                    <a:pt x="10812" y="0"/>
                    <a:pt x="10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4"/>
            <p:cNvSpPr/>
            <p:nvPr/>
          </p:nvSpPr>
          <p:spPr>
            <a:xfrm>
              <a:off x="1103287" y="1993502"/>
              <a:ext cx="399096" cy="20087"/>
            </a:xfrm>
            <a:custGeom>
              <a:avLst/>
              <a:gdLst/>
              <a:ahLst/>
              <a:cxnLst/>
              <a:rect l="l" t="t" r="r" b="b"/>
              <a:pathLst>
                <a:path w="10908" h="549" extrusionOk="0">
                  <a:moveTo>
                    <a:pt x="0" y="0"/>
                  </a:moveTo>
                  <a:lnTo>
                    <a:pt x="0" y="358"/>
                  </a:lnTo>
                  <a:cubicBezTo>
                    <a:pt x="0" y="453"/>
                    <a:pt x="96" y="548"/>
                    <a:pt x="191" y="548"/>
                  </a:cubicBezTo>
                  <a:lnTo>
                    <a:pt x="10717" y="548"/>
                  </a:lnTo>
                  <a:cubicBezTo>
                    <a:pt x="10812" y="548"/>
                    <a:pt x="10907" y="453"/>
                    <a:pt x="10907" y="358"/>
                  </a:cubicBezTo>
                  <a:lnTo>
                    <a:pt x="10907" y="0"/>
                  </a:lnTo>
                  <a:cubicBezTo>
                    <a:pt x="10907" y="119"/>
                    <a:pt x="10812" y="191"/>
                    <a:pt x="10717" y="191"/>
                  </a:cubicBezTo>
                  <a:lnTo>
                    <a:pt x="191" y="191"/>
                  </a:lnTo>
                  <a:cubicBezTo>
                    <a:pt x="96" y="191"/>
                    <a:pt x="0" y="9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4"/>
            <p:cNvSpPr/>
            <p:nvPr/>
          </p:nvSpPr>
          <p:spPr>
            <a:xfrm>
              <a:off x="1227868" y="2093715"/>
              <a:ext cx="36624" cy="88030"/>
            </a:xfrm>
            <a:custGeom>
              <a:avLst/>
              <a:gdLst/>
              <a:ahLst/>
              <a:cxnLst/>
              <a:rect l="l" t="t" r="r" b="b"/>
              <a:pathLst>
                <a:path w="1001" h="2406" extrusionOk="0">
                  <a:moveTo>
                    <a:pt x="167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239"/>
                  </a:lnTo>
                  <a:cubicBezTo>
                    <a:pt x="1" y="2334"/>
                    <a:pt x="96" y="2405"/>
                    <a:pt x="167" y="2405"/>
                  </a:cubicBezTo>
                  <a:lnTo>
                    <a:pt x="834" y="2405"/>
                  </a:lnTo>
                  <a:cubicBezTo>
                    <a:pt x="929" y="2405"/>
                    <a:pt x="1001" y="2334"/>
                    <a:pt x="1001" y="2239"/>
                  </a:cubicBezTo>
                  <a:lnTo>
                    <a:pt x="1001" y="191"/>
                  </a:lnTo>
                  <a:cubicBezTo>
                    <a:pt x="1001" y="95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1284505" y="2075385"/>
              <a:ext cx="36624" cy="106360"/>
            </a:xfrm>
            <a:custGeom>
              <a:avLst/>
              <a:gdLst/>
              <a:ahLst/>
              <a:cxnLst/>
              <a:rect l="l" t="t" r="r" b="b"/>
              <a:pathLst>
                <a:path w="1001" h="2907" extrusionOk="0"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lnTo>
                    <a:pt x="1" y="2740"/>
                  </a:lnTo>
                  <a:cubicBezTo>
                    <a:pt x="1" y="2835"/>
                    <a:pt x="96" y="2906"/>
                    <a:pt x="167" y="2906"/>
                  </a:cubicBezTo>
                  <a:lnTo>
                    <a:pt x="834" y="2906"/>
                  </a:lnTo>
                  <a:cubicBezTo>
                    <a:pt x="929" y="2906"/>
                    <a:pt x="1001" y="2835"/>
                    <a:pt x="1001" y="2740"/>
                  </a:cubicBezTo>
                  <a:lnTo>
                    <a:pt x="1001" y="168"/>
                  </a:lnTo>
                  <a:cubicBezTo>
                    <a:pt x="1001" y="96"/>
                    <a:pt x="953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1338545" y="2051018"/>
              <a:ext cx="38380" cy="130727"/>
            </a:xfrm>
            <a:custGeom>
              <a:avLst/>
              <a:gdLst/>
              <a:ahLst/>
              <a:cxnLst/>
              <a:rect l="l" t="t" r="r" b="b"/>
              <a:pathLst>
                <a:path w="1049" h="3573" extrusionOk="0"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3406"/>
                  </a:lnTo>
                  <a:cubicBezTo>
                    <a:pt x="0" y="3501"/>
                    <a:pt x="95" y="3572"/>
                    <a:pt x="191" y="3572"/>
                  </a:cubicBezTo>
                  <a:lnTo>
                    <a:pt x="834" y="3572"/>
                  </a:lnTo>
                  <a:cubicBezTo>
                    <a:pt x="929" y="3572"/>
                    <a:pt x="1024" y="3501"/>
                    <a:pt x="1024" y="3406"/>
                  </a:cubicBezTo>
                  <a:lnTo>
                    <a:pt x="1024" y="167"/>
                  </a:lnTo>
                  <a:cubicBezTo>
                    <a:pt x="1048" y="72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1197390" y="2037078"/>
              <a:ext cx="211768" cy="143789"/>
            </a:xfrm>
            <a:custGeom>
              <a:avLst/>
              <a:gdLst/>
              <a:ahLst/>
              <a:cxnLst/>
              <a:rect l="l" t="t" r="r" b="b"/>
              <a:pathLst>
                <a:path w="5788" h="3930" extrusionOk="0">
                  <a:moveTo>
                    <a:pt x="167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3739"/>
                  </a:lnTo>
                  <a:cubicBezTo>
                    <a:pt x="0" y="3882"/>
                    <a:pt x="95" y="3929"/>
                    <a:pt x="167" y="3929"/>
                  </a:cubicBezTo>
                  <a:lnTo>
                    <a:pt x="5597" y="3929"/>
                  </a:lnTo>
                  <a:cubicBezTo>
                    <a:pt x="5692" y="3929"/>
                    <a:pt x="5763" y="3882"/>
                    <a:pt x="5787" y="3739"/>
                  </a:cubicBezTo>
                  <a:cubicBezTo>
                    <a:pt x="5787" y="3668"/>
                    <a:pt x="5716" y="3572"/>
                    <a:pt x="5620" y="3572"/>
                  </a:cubicBezTo>
                  <a:lnTo>
                    <a:pt x="357" y="3572"/>
                  </a:lnTo>
                  <a:lnTo>
                    <a:pt x="357" y="167"/>
                  </a:lnTo>
                  <a:cubicBezTo>
                    <a:pt x="357" y="95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54"/>
          <p:cNvGrpSpPr/>
          <p:nvPr/>
        </p:nvGrpSpPr>
        <p:grpSpPr>
          <a:xfrm>
            <a:off x="4372191" y="3276613"/>
            <a:ext cx="868439" cy="850507"/>
            <a:chOff x="2557494" y="1920217"/>
            <a:chExt cx="405207" cy="396865"/>
          </a:xfrm>
        </p:grpSpPr>
        <p:sp>
          <p:nvSpPr>
            <p:cNvPr id="838" name="Google Shape;838;p54"/>
            <p:cNvSpPr/>
            <p:nvPr/>
          </p:nvSpPr>
          <p:spPr>
            <a:xfrm>
              <a:off x="2558372" y="1921315"/>
              <a:ext cx="404328" cy="395767"/>
            </a:xfrm>
            <a:custGeom>
              <a:avLst/>
              <a:gdLst/>
              <a:ahLst/>
              <a:cxnLst/>
              <a:rect l="l" t="t" r="r" b="b"/>
              <a:pathLst>
                <a:path w="11051" h="10817" extrusionOk="0">
                  <a:moveTo>
                    <a:pt x="6256" y="1"/>
                  </a:moveTo>
                  <a:cubicBezTo>
                    <a:pt x="5466" y="1"/>
                    <a:pt x="4726" y="126"/>
                    <a:pt x="4049" y="378"/>
                  </a:cubicBezTo>
                  <a:cubicBezTo>
                    <a:pt x="3311" y="640"/>
                    <a:pt x="2644" y="1092"/>
                    <a:pt x="2096" y="1688"/>
                  </a:cubicBezTo>
                  <a:cubicBezTo>
                    <a:pt x="501" y="3307"/>
                    <a:pt x="0" y="5784"/>
                    <a:pt x="191" y="7403"/>
                  </a:cubicBezTo>
                  <a:cubicBezTo>
                    <a:pt x="262" y="8165"/>
                    <a:pt x="477" y="8880"/>
                    <a:pt x="786" y="9475"/>
                  </a:cubicBezTo>
                  <a:cubicBezTo>
                    <a:pt x="977" y="9832"/>
                    <a:pt x="1215" y="10166"/>
                    <a:pt x="1548" y="10427"/>
                  </a:cubicBezTo>
                  <a:cubicBezTo>
                    <a:pt x="1844" y="10659"/>
                    <a:pt x="2176" y="10817"/>
                    <a:pt x="2562" y="10817"/>
                  </a:cubicBezTo>
                  <a:cubicBezTo>
                    <a:pt x="2612" y="10817"/>
                    <a:pt x="2663" y="10814"/>
                    <a:pt x="2715" y="10809"/>
                  </a:cubicBezTo>
                  <a:cubicBezTo>
                    <a:pt x="2977" y="10785"/>
                    <a:pt x="3215" y="10689"/>
                    <a:pt x="3430" y="10570"/>
                  </a:cubicBezTo>
                  <a:cubicBezTo>
                    <a:pt x="4263" y="10046"/>
                    <a:pt x="4287" y="9237"/>
                    <a:pt x="4287" y="8594"/>
                  </a:cubicBezTo>
                  <a:cubicBezTo>
                    <a:pt x="4311" y="8022"/>
                    <a:pt x="4311" y="7689"/>
                    <a:pt x="4668" y="7546"/>
                  </a:cubicBezTo>
                  <a:cubicBezTo>
                    <a:pt x="4734" y="7523"/>
                    <a:pt x="4801" y="7512"/>
                    <a:pt x="4871" y="7512"/>
                  </a:cubicBezTo>
                  <a:cubicBezTo>
                    <a:pt x="5155" y="7512"/>
                    <a:pt x="5476" y="7688"/>
                    <a:pt x="5859" y="7879"/>
                  </a:cubicBezTo>
                  <a:cubicBezTo>
                    <a:pt x="6430" y="8165"/>
                    <a:pt x="7121" y="8522"/>
                    <a:pt x="8050" y="8522"/>
                  </a:cubicBezTo>
                  <a:cubicBezTo>
                    <a:pt x="8312" y="8522"/>
                    <a:pt x="8645" y="8499"/>
                    <a:pt x="8931" y="8403"/>
                  </a:cubicBezTo>
                  <a:cubicBezTo>
                    <a:pt x="9693" y="8237"/>
                    <a:pt x="10241" y="7760"/>
                    <a:pt x="10598" y="7046"/>
                  </a:cubicBezTo>
                  <a:cubicBezTo>
                    <a:pt x="10931" y="6450"/>
                    <a:pt x="11050" y="5641"/>
                    <a:pt x="10979" y="4783"/>
                  </a:cubicBezTo>
                  <a:cubicBezTo>
                    <a:pt x="10907" y="3640"/>
                    <a:pt x="10431" y="2521"/>
                    <a:pt x="9764" y="1640"/>
                  </a:cubicBezTo>
                  <a:cubicBezTo>
                    <a:pt x="9002" y="664"/>
                    <a:pt x="7954" y="92"/>
                    <a:pt x="6811" y="21"/>
                  </a:cubicBezTo>
                  <a:cubicBezTo>
                    <a:pt x="6624" y="7"/>
                    <a:pt x="6439" y="1"/>
                    <a:pt x="6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4"/>
            <p:cNvSpPr/>
            <p:nvPr/>
          </p:nvSpPr>
          <p:spPr>
            <a:xfrm>
              <a:off x="2557494" y="1920217"/>
              <a:ext cx="237892" cy="396865"/>
            </a:xfrm>
            <a:custGeom>
              <a:avLst/>
              <a:gdLst/>
              <a:ahLst/>
              <a:cxnLst/>
              <a:rect l="l" t="t" r="r" b="b"/>
              <a:pathLst>
                <a:path w="6502" h="10847" extrusionOk="0">
                  <a:moveTo>
                    <a:pt x="6281" y="0"/>
                  </a:moveTo>
                  <a:cubicBezTo>
                    <a:pt x="5464" y="0"/>
                    <a:pt x="4727" y="124"/>
                    <a:pt x="4049" y="408"/>
                  </a:cubicBezTo>
                  <a:cubicBezTo>
                    <a:pt x="3311" y="670"/>
                    <a:pt x="2644" y="1122"/>
                    <a:pt x="2096" y="1718"/>
                  </a:cubicBezTo>
                  <a:cubicBezTo>
                    <a:pt x="501" y="3337"/>
                    <a:pt x="1" y="5814"/>
                    <a:pt x="191" y="7433"/>
                  </a:cubicBezTo>
                  <a:cubicBezTo>
                    <a:pt x="263" y="8195"/>
                    <a:pt x="477" y="8910"/>
                    <a:pt x="787" y="9505"/>
                  </a:cubicBezTo>
                  <a:cubicBezTo>
                    <a:pt x="977" y="9862"/>
                    <a:pt x="1215" y="10196"/>
                    <a:pt x="1549" y="10457"/>
                  </a:cubicBezTo>
                  <a:cubicBezTo>
                    <a:pt x="1844" y="10689"/>
                    <a:pt x="2176" y="10847"/>
                    <a:pt x="2562" y="10847"/>
                  </a:cubicBezTo>
                  <a:cubicBezTo>
                    <a:pt x="2613" y="10847"/>
                    <a:pt x="2664" y="10844"/>
                    <a:pt x="2715" y="10839"/>
                  </a:cubicBezTo>
                  <a:lnTo>
                    <a:pt x="2835" y="10839"/>
                  </a:lnTo>
                  <a:cubicBezTo>
                    <a:pt x="2525" y="10791"/>
                    <a:pt x="2239" y="10648"/>
                    <a:pt x="2001" y="10457"/>
                  </a:cubicBezTo>
                  <a:cubicBezTo>
                    <a:pt x="1668" y="10196"/>
                    <a:pt x="1430" y="9862"/>
                    <a:pt x="1215" y="9505"/>
                  </a:cubicBezTo>
                  <a:cubicBezTo>
                    <a:pt x="929" y="8933"/>
                    <a:pt x="691" y="8219"/>
                    <a:pt x="620" y="7433"/>
                  </a:cubicBezTo>
                  <a:cubicBezTo>
                    <a:pt x="453" y="5814"/>
                    <a:pt x="977" y="3313"/>
                    <a:pt x="2525" y="1718"/>
                  </a:cubicBezTo>
                  <a:cubicBezTo>
                    <a:pt x="3097" y="1146"/>
                    <a:pt x="3763" y="694"/>
                    <a:pt x="4502" y="408"/>
                  </a:cubicBezTo>
                  <a:cubicBezTo>
                    <a:pt x="5097" y="170"/>
                    <a:pt x="5788" y="51"/>
                    <a:pt x="6502" y="3"/>
                  </a:cubicBezTo>
                  <a:cubicBezTo>
                    <a:pt x="6428" y="1"/>
                    <a:pt x="6354" y="0"/>
                    <a:pt x="6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2839803" y="2065799"/>
              <a:ext cx="87151" cy="87188"/>
            </a:xfrm>
            <a:custGeom>
              <a:avLst/>
              <a:gdLst/>
              <a:ahLst/>
              <a:cxnLst/>
              <a:rect l="l" t="t" r="r" b="b"/>
              <a:pathLst>
                <a:path w="2382" h="2383" extrusionOk="0">
                  <a:moveTo>
                    <a:pt x="1191" y="1"/>
                  </a:moveTo>
                  <a:cubicBezTo>
                    <a:pt x="524" y="1"/>
                    <a:pt x="1" y="525"/>
                    <a:pt x="1" y="1192"/>
                  </a:cubicBezTo>
                  <a:cubicBezTo>
                    <a:pt x="1" y="1835"/>
                    <a:pt x="524" y="2382"/>
                    <a:pt x="1191" y="2382"/>
                  </a:cubicBezTo>
                  <a:cubicBezTo>
                    <a:pt x="1834" y="2382"/>
                    <a:pt x="2382" y="1835"/>
                    <a:pt x="2382" y="1192"/>
                  </a:cubicBezTo>
                  <a:cubicBezTo>
                    <a:pt x="2382" y="525"/>
                    <a:pt x="1834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2750054" y="1949048"/>
              <a:ext cx="87188" cy="87188"/>
            </a:xfrm>
            <a:custGeom>
              <a:avLst/>
              <a:gdLst/>
              <a:ahLst/>
              <a:cxnLst/>
              <a:rect l="l" t="t" r="r" b="b"/>
              <a:pathLst>
                <a:path w="2383" h="2383" extrusionOk="0">
                  <a:moveTo>
                    <a:pt x="1191" y="1"/>
                  </a:moveTo>
                  <a:cubicBezTo>
                    <a:pt x="548" y="1"/>
                    <a:pt x="1" y="525"/>
                    <a:pt x="1" y="1192"/>
                  </a:cubicBezTo>
                  <a:cubicBezTo>
                    <a:pt x="1" y="1835"/>
                    <a:pt x="548" y="2382"/>
                    <a:pt x="1191" y="2382"/>
                  </a:cubicBezTo>
                  <a:cubicBezTo>
                    <a:pt x="1858" y="2382"/>
                    <a:pt x="2382" y="1835"/>
                    <a:pt x="2382" y="1192"/>
                  </a:cubicBez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2635901" y="1998734"/>
              <a:ext cx="87188" cy="87151"/>
            </a:xfrm>
            <a:custGeom>
              <a:avLst/>
              <a:gdLst/>
              <a:ahLst/>
              <a:cxnLst/>
              <a:rect l="l" t="t" r="r" b="b"/>
              <a:pathLst>
                <a:path w="2383" h="2382" extrusionOk="0">
                  <a:moveTo>
                    <a:pt x="1192" y="0"/>
                  </a:moveTo>
                  <a:cubicBezTo>
                    <a:pt x="549" y="0"/>
                    <a:pt x="1" y="548"/>
                    <a:pt x="1" y="1191"/>
                  </a:cubicBezTo>
                  <a:cubicBezTo>
                    <a:pt x="1" y="1858"/>
                    <a:pt x="549" y="2382"/>
                    <a:pt x="1192" y="2382"/>
                  </a:cubicBezTo>
                  <a:cubicBezTo>
                    <a:pt x="1858" y="2382"/>
                    <a:pt x="2382" y="1858"/>
                    <a:pt x="2382" y="1191"/>
                  </a:cubicBezTo>
                  <a:cubicBezTo>
                    <a:pt x="2382" y="548"/>
                    <a:pt x="1858" y="0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595838" y="2114607"/>
              <a:ext cx="88030" cy="87151"/>
            </a:xfrm>
            <a:custGeom>
              <a:avLst/>
              <a:gdLst/>
              <a:ahLst/>
              <a:cxnLst/>
              <a:rect l="l" t="t" r="r" b="b"/>
              <a:pathLst>
                <a:path w="2406" h="2382" extrusionOk="0">
                  <a:moveTo>
                    <a:pt x="1191" y="1"/>
                  </a:moveTo>
                  <a:cubicBezTo>
                    <a:pt x="524" y="1"/>
                    <a:pt x="0" y="524"/>
                    <a:pt x="0" y="1191"/>
                  </a:cubicBezTo>
                  <a:cubicBezTo>
                    <a:pt x="0" y="1834"/>
                    <a:pt x="524" y="2382"/>
                    <a:pt x="1191" y="2382"/>
                  </a:cubicBezTo>
                  <a:cubicBezTo>
                    <a:pt x="1834" y="2382"/>
                    <a:pt x="2382" y="1834"/>
                    <a:pt x="2382" y="1191"/>
                  </a:cubicBezTo>
                  <a:cubicBezTo>
                    <a:pt x="2406" y="524"/>
                    <a:pt x="1882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A9F494-F1A6-617A-75CE-540BC689ABA1}"/>
              </a:ext>
            </a:extLst>
          </p:cNvPr>
          <p:cNvSpPr txBox="1"/>
          <p:nvPr/>
        </p:nvSpPr>
        <p:spPr>
          <a:xfrm>
            <a:off x="1480346" y="2196174"/>
            <a:ext cx="89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비회원은 정보가 없기 때문에 상품이 입력되면 통계적인 방법으로 상품을 추천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tionery Shop Company Profile by Slidesgo">
  <a:themeElements>
    <a:clrScheme name="Simple Light">
      <a:dk1>
        <a:srgbClr val="434343"/>
      </a:dk1>
      <a:lt1>
        <a:srgbClr val="FFFFFF"/>
      </a:lt1>
      <a:dk2>
        <a:srgbClr val="B7B7B7"/>
      </a:dk2>
      <a:lt2>
        <a:srgbClr val="EFEFEF"/>
      </a:lt2>
      <a:accent1>
        <a:srgbClr val="FFD860"/>
      </a:accent1>
      <a:accent2>
        <a:srgbClr val="FB9FC5"/>
      </a:accent2>
      <a:accent3>
        <a:srgbClr val="6AC0E6"/>
      </a:accent3>
      <a:accent4>
        <a:srgbClr val="FAEBBE"/>
      </a:accent4>
      <a:accent5>
        <a:srgbClr val="FAD5E4"/>
      </a:accent5>
      <a:accent6>
        <a:srgbClr val="BAE1F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671</Words>
  <Application>Microsoft Office PowerPoint</Application>
  <PresentationFormat>와이드스크린</PresentationFormat>
  <Paragraphs>155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Apple SD Gothic Neo</vt:lpstr>
      <vt:lpstr>Chelsea Market</vt:lpstr>
      <vt:lpstr>Sarala</vt:lpstr>
      <vt:lpstr>맑은 고딕</vt:lpstr>
      <vt:lpstr>Arial</vt:lpstr>
      <vt:lpstr>Bahnschrift SemiBold</vt:lpstr>
      <vt:lpstr>Fira Sans Extra Condensed</vt:lpstr>
      <vt:lpstr>Lato</vt:lpstr>
      <vt:lpstr>Lucida Console</vt:lpstr>
      <vt:lpstr>Oxygen</vt:lpstr>
      <vt:lpstr>Roboto</vt:lpstr>
      <vt:lpstr>Work Sans ExtraBold</vt:lpstr>
      <vt:lpstr>Online Shopping Sales Infographics by Slidesgo</vt:lpstr>
      <vt:lpstr>Stationery Shop Company Profile by Slidesgo</vt:lpstr>
      <vt:lpstr>추천시스템 프로젝트</vt:lpstr>
      <vt:lpstr>목차</vt:lpstr>
      <vt:lpstr>프로젝트 개요</vt:lpstr>
      <vt:lpstr>프로젝트 팀 구성 및 역할</vt:lpstr>
      <vt:lpstr>프로젝트 수행 절차 및 방법</vt:lpstr>
      <vt:lpstr>사용데이터 </vt:lpstr>
      <vt:lpstr>추천 모델 파이프라인</vt:lpstr>
      <vt:lpstr>PowerPoint 프레젠테이션</vt:lpstr>
      <vt:lpstr>CONTENTS BASED</vt:lpstr>
      <vt:lpstr>PowerPoint 프레젠테이션</vt:lpstr>
      <vt:lpstr>PowerPoint 프레젠테이션</vt:lpstr>
      <vt:lpstr>고객세분화-RFM</vt:lpstr>
      <vt:lpstr>PowerPoint 프레젠테이션</vt:lpstr>
      <vt:lpstr>Presentation Resources</vt:lpstr>
      <vt:lpstr>PowerPoint 프레젠테이션</vt:lpstr>
      <vt:lpstr>평가지표</vt:lpstr>
      <vt:lpstr>VIP VVIP</vt:lpstr>
      <vt:lpstr>PowerPoint 프레젠테이션</vt:lpstr>
      <vt:lpstr>PowerPoint 프레젠테이션</vt:lpstr>
      <vt:lpstr>자체 평가 </vt:lpstr>
      <vt:lpstr>Software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추천시스템 프로젝트</dc:title>
  <dc:creator>CHOI YOUNGWOO</dc:creator>
  <cp:lastModifiedBy>CHOI YOUNGWOO</cp:lastModifiedBy>
  <cp:revision>13</cp:revision>
  <dcterms:created xsi:type="dcterms:W3CDTF">2023-02-14T22:50:19Z</dcterms:created>
  <dcterms:modified xsi:type="dcterms:W3CDTF">2023-03-28T11:39:11Z</dcterms:modified>
</cp:coreProperties>
</file>