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7" r:id="rId20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EF"/>
    <a:srgbClr val="EDF7E1"/>
    <a:srgbClr val="FFFFB9"/>
    <a:srgbClr val="C9F1FF"/>
    <a:srgbClr val="FFFDE7"/>
    <a:srgbClr val="FFFFF7"/>
    <a:srgbClr val="E7F9FF"/>
    <a:srgbClr val="F7FCF2"/>
    <a:srgbClr val="FBFBFB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3" autoAdjust="0"/>
    <p:restoredTop sz="95040" autoAdjust="0"/>
  </p:normalViewPr>
  <p:slideViewPr>
    <p:cSldViewPr snapToGrid="0">
      <p:cViewPr varScale="1">
        <p:scale>
          <a:sx n="79" d="100"/>
          <a:sy n="79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028" y="0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E64B5F0D-79CD-454A-95F8-CCD1BFBEAA9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0" y="4779537"/>
            <a:ext cx="5436561" cy="3910238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833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028" y="9432833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CB38621A-6085-46D5-B141-D849444D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https://github.com/androidthings/drivers-samples/tree/master/bmx280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https://github.com/androidthings/contrib-drivers/tree/master/bmx280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2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Annotations: allow us to add metadata information into out source code but not affect the execution of the program). Begin with JDK 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b="1" dirty="0"/>
              <a:t>Instructions to the compiler: </a:t>
            </a:r>
            <a:r>
              <a:rPr lang="en-US" altLang="zh-CN" dirty="0"/>
              <a:t>there are three built-in annotations available in java(@ Deprecated, @Override, @</a:t>
            </a:r>
            <a:r>
              <a:rPr lang="en-US" altLang="zh-CN" dirty="0" err="1"/>
              <a:t>SuppressWarnings</a:t>
            </a:r>
            <a:r>
              <a:rPr lang="en-US" altLang="zh-CN" dirty="0"/>
              <a:t>) that can </a:t>
            </a:r>
            <a:r>
              <a:rPr lang="en-US" altLang="zh-CN" dirty="0" err="1"/>
              <a:t>bu</a:t>
            </a:r>
            <a:r>
              <a:rPr lang="en-US" altLang="zh-CN" dirty="0"/>
              <a:t> used for giving certain instructions to the compiler.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 err="1"/>
              <a:t>SuppressWarnings</a:t>
            </a:r>
            <a:r>
              <a:rPr lang="en-US" altLang="zh-CN" dirty="0"/>
              <a:t>: instructs compiler to ignore specific warnings.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b="1" dirty="0"/>
              <a:t>Compile-time instructors: </a:t>
            </a:r>
            <a:r>
              <a:rPr lang="en-US" altLang="zh-CN" dirty="0"/>
              <a:t>Annotations can provide compile-time instructions to the compiler that can be further used by software build tools for generating code, XML files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b="1" dirty="0"/>
              <a:t>Runtime instructions: </a:t>
            </a:r>
            <a:r>
              <a:rPr lang="en-US" altLang="zh-CN" dirty="0"/>
              <a:t>we can define annotations to be available at runtime which we can access using java reflection and can be used to give instructions to the program at runtime.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dirty="0"/>
              <a:t>Annotations can be applied to the classes, interfaces, methods and fields.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9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Problem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/>
              <a:t>adb</a:t>
            </a:r>
            <a:r>
              <a:rPr lang="en-US" altLang="zh-CN" dirty="0"/>
              <a:t> is not recognized as an internal or external command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b="1" dirty="0"/>
              <a:t>Resolution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/>
              <a:t>set environment variable to path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Click start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Type edit environment variables for your account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Double Click path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Click new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Paste that path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/>
              <a:t>adb</a:t>
            </a:r>
            <a:r>
              <a:rPr lang="en-US" altLang="zh-CN" dirty="0"/>
              <a:t> tool is located in C:\Users\[</a:t>
            </a:r>
            <a:r>
              <a:rPr lang="en-US" altLang="zh-CN" b="1" dirty="0"/>
              <a:t>your user name</a:t>
            </a:r>
            <a:r>
              <a:rPr lang="en-US" altLang="zh-CN" dirty="0"/>
              <a:t>]\</a:t>
            </a:r>
            <a:r>
              <a:rPr lang="en-US" altLang="zh-CN" dirty="0" err="1"/>
              <a:t>AppData</a:t>
            </a:r>
            <a:r>
              <a:rPr lang="en-US" altLang="zh-CN" dirty="0"/>
              <a:t>\Local\Android\</a:t>
            </a:r>
            <a:r>
              <a:rPr lang="en-US" altLang="zh-CN" dirty="0" err="1"/>
              <a:t>sdk</a:t>
            </a:r>
            <a:r>
              <a:rPr lang="en-US" altLang="zh-CN" dirty="0"/>
              <a:t>\platform-tools by default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9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1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9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1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Peripheral I/O:</a:t>
            </a:r>
            <a:r>
              <a:rPr lang="zh-CN" altLang="en-US" dirty="0"/>
              <a:t> </a:t>
            </a:r>
            <a:r>
              <a:rPr lang="en-US" altLang="zh-CN" dirty="0"/>
              <a:t>communication APIs to sensors and actuators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General Purpose Input/Output(GPIO):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use to read the state of a binary input device and control the on/off state of a binary output device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Adding permission to manifest file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Connect port: in order to open connection to a CPIO port you will using unique GPIO port name to open connection.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Read: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 err="1"/>
              <a:t>setDirection</a:t>
            </a:r>
            <a:r>
              <a:rPr lang="en-US" altLang="zh-CN" dirty="0"/>
              <a:t>() with DIRECTION_IN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Current state by </a:t>
            </a:r>
            <a:r>
              <a:rPr lang="en-US" altLang="zh-CN" dirty="0" err="1"/>
              <a:t>getValue</a:t>
            </a:r>
            <a:r>
              <a:rPr lang="en-US" altLang="zh-CN" dirty="0"/>
              <a:t>()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Close connection: in order to free up resources.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Pulse Width Modulation(PWM): use to control actuators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Serial Communication: use to transfer larger payloads of data between two or more smart devices connected on the same local bus.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Application name: application`s name</a:t>
            </a:r>
          </a:p>
          <a:p>
            <a:r>
              <a:rPr lang="en-US" altLang="zh-CN" dirty="0"/>
              <a:t>Company domain: </a:t>
            </a:r>
          </a:p>
          <a:p>
            <a:r>
              <a:rPr lang="en-US" altLang="zh-CN" dirty="0"/>
              <a:t>Project location: workspace for your project</a:t>
            </a:r>
          </a:p>
          <a:p>
            <a:endParaRPr lang="en-US" altLang="zh-CN" dirty="0"/>
          </a:p>
          <a:p>
            <a:r>
              <a:rPr lang="en-US" altLang="zh-CN" dirty="0"/>
              <a:t>Revert your company domain + application name = package name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BoardDefaults</a:t>
            </a:r>
            <a:r>
              <a:rPr lang="zh-CN" altLang="en-US" dirty="0"/>
              <a:t> </a:t>
            </a:r>
            <a:r>
              <a:rPr lang="en-US" altLang="zh-CN" dirty="0"/>
              <a:t>class: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alternate functions for each board design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1638"/>
            <a:ext cx="6858000" cy="165576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4050-5F76-4106-B22F-BF64FFD514AF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56102" y="6719582"/>
            <a:ext cx="687897" cy="138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BCA8F5-CB9D-46FF-B5A3-58C2CEF4FF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646D-AC4B-44E6-9D01-A7708E462734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20DD-C136-478B-8CB6-34192AEE7008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7" y="56644"/>
            <a:ext cx="8917426" cy="95842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9762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938596" cy="19210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  <a:lvl6pPr marL="2286000" indent="0">
              <a:buFont typeface="Arial" panose="020B0604020202020204" pitchFamily="34" charset="0"/>
              <a:buNone/>
              <a:defRPr sz="1200"/>
            </a:lvl6pPr>
            <a:lvl7pPr marL="2743200" indent="0">
              <a:buFont typeface="Arial" panose="020B0604020202020204" pitchFamily="34" charset="0"/>
              <a:buNone/>
              <a:defRPr sz="1200"/>
            </a:lvl7pPr>
            <a:lvl8pPr marL="3200400" indent="0">
              <a:buFont typeface="Arial" panose="020B0604020202020204" pitchFamily="34" charset="0"/>
              <a:buNone/>
              <a:defRPr sz="12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aaa</a:t>
            </a:r>
            <a:endParaRPr lang="en-US" dirty="0"/>
          </a:p>
          <a:p>
            <a:pPr lvl="6"/>
            <a:r>
              <a:rPr lang="en-US" dirty="0" err="1"/>
              <a:t>aaa</a:t>
            </a:r>
            <a:endParaRPr lang="en-US" dirty="0"/>
          </a:p>
          <a:p>
            <a:pPr lvl="7"/>
            <a:r>
              <a:rPr lang="en-US" dirty="0" err="1"/>
              <a:t>aaa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8/14/2018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034D-9063-4A85-BF15-4C69C50FF28B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7C7C-B285-4912-880E-DCC755A4D4DF}" type="datetime1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A7A9-BC1D-44BB-88CF-D7B675043E7E}" type="datetime1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06BF-1B4C-40A2-A885-F3AF4F02315C}" type="datetime1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DF93-0814-4B78-8823-65159B86DBFB}" type="datetime1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5C77-8206-453E-9BA1-E8CDFC0EDB4C}" type="datetime1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2722-5403-4E0F-96EB-3C6FAD0F15AB}" type="datetime1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48633"/>
            <a:ext cx="1076241" cy="4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oidthings/contrib-drivers/tree/master/bmx28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bot-electronics.co.uk/i2c-tuto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BMP280 Sensor communicate with Android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00690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dependencies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555F2A-5F44-4435-8BBD-15706C3D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5" y="2627331"/>
            <a:ext cx="8816296" cy="2922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577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00690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Class </a:t>
            </a:r>
            <a:r>
              <a:rPr lang="en-US" altLang="zh-CN" dirty="0" err="1"/>
              <a:t>BoardDefaults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11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57A0B6-EB5A-43F6-9007-D2767F14A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41" y="3015350"/>
            <a:ext cx="7261009" cy="3351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ABBCCC-6029-42D3-A5AA-02A7800D6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519" y="1015068"/>
            <a:ext cx="2411831" cy="1894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104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2612871" cy="5338435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Class </a:t>
            </a:r>
            <a:r>
              <a:rPr lang="en-US" altLang="zh-CN" dirty="0" err="1"/>
              <a:t>BoardDefaults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code in </a:t>
            </a:r>
            <a:r>
              <a:rPr lang="en-US" altLang="zh-CN"/>
              <a:t>MainActivity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50BBF7-BE6A-4238-8AFE-1BE3B02A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892" y="1286358"/>
            <a:ext cx="5659821" cy="47089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import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android.os.Build;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808000"/>
                </a:solidFill>
                <a:cs typeface="Courier New" panose="02070309020205020404" pitchFamily="49" charset="0"/>
              </a:rPr>
              <a:t>@SuppressWarnings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"WeakerAccess"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BoardDefaults {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The name of the industrial design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DEVICE_RPI3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"rpi3"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DEVICE_IMX6UL_PICO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"imx6ul_pico"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DEVICE_IMX7D_PICO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"imx7d_pico"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/**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     * Return the preferred I2C port for each board.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     */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static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getI2CPort() {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switch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(Build.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DEVICE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case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DEVICE_RPI3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"I2C1"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case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DEVICE_IMX6UL_PICO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"I2C2"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case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DEVICE_IMX7D_PICO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"I2C1"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default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throw new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IllegalStateException(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"Unknown Build.DEVICE "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+ Build.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DEVICE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}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7730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2612871" cy="5338435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Class </a:t>
            </a:r>
            <a:r>
              <a:rPr lang="en-US" altLang="zh-CN" dirty="0" err="1"/>
              <a:t>BoardDefaults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code in 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13</a:t>
            </a:fld>
            <a:endParaRPr 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C3B9CB0-36F5-495E-895C-FB1DF5EFB53E}"/>
              </a:ext>
            </a:extLst>
          </p:cNvPr>
          <p:cNvSpPr txBox="1">
            <a:spLocks/>
          </p:cNvSpPr>
          <p:nvPr/>
        </p:nvSpPr>
        <p:spPr>
          <a:xfrm>
            <a:off x="3488877" y="1015068"/>
            <a:ext cx="5541836" cy="5543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TAG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"Android sensor test"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Bmx280 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mBmx280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protected void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onCreate(Bundle savedInstanceState) 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super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.onCreate(savedInstanceState);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setContentView(R.layout.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activity_main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try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  <a:t>// make instance for BMP driver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mBmx280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Bmx280(BoardDefaults.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getI2CPort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());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  <a:t>// Configure driver settings according to your use case</a:t>
            </a:r>
            <a:br>
              <a:rPr lang="zh-CN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mBmx280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.setTemperatureOversampling(Bmx280.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OVERSAMPLING_1X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mBmx280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.setMode(Bmx280.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MODE_NORMAL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  <a:t>//wake up sensor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"connect with sensor"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}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(IOException e) 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Thread(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Runnable() {</a:t>
            </a:r>
            <a:r>
              <a:rPr lang="en-US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  <a:t>//make thread for period read temperature</a:t>
            </a:r>
            <a:br>
              <a:rPr lang="zh-CN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run() 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while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true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try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"start thread"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Thread.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sleep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cs typeface="Courier New" panose="02070309020205020404" pitchFamily="49" charset="0"/>
              </a:rPr>
              <a:t>1000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float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temperature = 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mBmx280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.readTemperature();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 String.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valueOf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(temperature));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}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(IOException e) 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</a:t>
            </a:r>
            <a:r>
              <a:rPr lang="zh-CN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  <a:t>// error reading temperature</a:t>
            </a:r>
            <a:br>
              <a:rPr lang="zh-CN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(InterruptedException e) 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e.printStackTrace();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}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} 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}).start();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2612871" cy="5338435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Class </a:t>
            </a:r>
            <a:r>
              <a:rPr lang="en-US" altLang="zh-CN" dirty="0" err="1"/>
              <a:t>BoardDefaults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code in 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14</a:t>
            </a:fld>
            <a:endParaRPr lang="en-US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DD34790-55B5-4438-BBE9-DC6C886F6266}"/>
              </a:ext>
            </a:extLst>
          </p:cNvPr>
          <p:cNvSpPr txBox="1">
            <a:spLocks/>
          </p:cNvSpPr>
          <p:nvPr/>
        </p:nvSpPr>
        <p:spPr>
          <a:xfrm>
            <a:off x="4359511" y="1046256"/>
            <a:ext cx="4470164" cy="30997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protected void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onDestroy()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super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.onDestroy();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en-US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“</a:t>
            </a:r>
            <a:r>
              <a:rPr lang="en-US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disconnect with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sensor"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mBmx280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!=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null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try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mBmx280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.setMode(Bmx280.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MODE_SLEEP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4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mBmx280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.close();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}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(IOException e)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400" i="1" dirty="0">
                <a:solidFill>
                  <a:srgbClr val="808080"/>
                </a:solidFill>
                <a:cs typeface="Courier New" panose="02070309020205020404" pitchFamily="49" charset="0"/>
              </a:rPr>
              <a:t>// error closing sensor</a:t>
            </a:r>
            <a:br>
              <a:rPr lang="zh-CN" altLang="zh-CN" sz="14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4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47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917426" cy="133399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Connect with Android Things Through ADB(Android Debug Bridge)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terminal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96C04B-ACF9-4716-8F75-2F5D694C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" y="2215798"/>
            <a:ext cx="4819650" cy="2695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472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917426" cy="177542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Connect with Android Things Through ADB(Android Debug Bridge)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terminal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connect with device through </a:t>
            </a:r>
            <a:r>
              <a:rPr lang="en-US" altLang="zh-CN" dirty="0" err="1"/>
              <a:t>adb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IP for device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Port 5555 default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806A0A-EE15-48C9-8CDA-3ED79DDC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07" y="3175931"/>
            <a:ext cx="6143625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363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917426" cy="133399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4FF53B-EB3A-4697-96CA-5D921650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6" y="2349063"/>
            <a:ext cx="8064769" cy="4016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286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917426" cy="133399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707CBC-5D3A-4FEA-9A6F-D81A6145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5" y="3041514"/>
            <a:ext cx="8598409" cy="2575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059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9CE51-F5B6-45E9-A9DB-36E062E7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83ADB-2C20-4DE7-9CDA-6B3953519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917426" cy="529724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https://github.com/androidthings/drivers-samples/tree/master/bmx280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hlinkClick r:id="rId3"/>
              </a:rPr>
              <a:t>https://github.com/androidthings/contrib-drivers/tree/master/bmx280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hlinkClick r:id="rId4"/>
              </a:rPr>
              <a:t>http://www.robot-electronics.co.uk/i2c-tutorial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https://beginnersbook.com/2014/09/java-annotations/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DD53E-0631-4B27-9C20-00C339F11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F107-8EAE-4A82-BFDF-6B59ADC1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sensor sample for Android Things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7FBC6-01F4-4AC8-8F6E-CC73FA37F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455414" cy="214303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Environment For Raspberry pi 3 Model B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Devices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Raspberry pi 3 model B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BMP 280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Platform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Android things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7C282-1E65-4F61-99E8-560663A7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715692"/>
            <a:ext cx="628650" cy="142308"/>
          </a:xfrm>
        </p:spPr>
        <p:txBody>
          <a:bodyPr/>
          <a:lstStyle/>
          <a:p>
            <a:fld id="{74BCA8F5-CB9D-46FF-B5A3-58C2CEF4FF5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36282-0C3B-47B9-B522-A2FEF0C0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82" y="4817029"/>
            <a:ext cx="628650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C3CA30-A8E9-436B-B3E2-470EE2C44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632" y="4809701"/>
            <a:ext cx="628650" cy="652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C7035B-35BE-4C2A-B884-B147EC862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570" y="4810679"/>
            <a:ext cx="4029075" cy="1323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FDB537-611C-4662-9968-D5FCA2977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957" y="4324350"/>
            <a:ext cx="1457325" cy="428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B3F7C1-A40F-4761-8A19-732647AB1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374" y="3429000"/>
            <a:ext cx="2569630" cy="13239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EE85FA-CD5E-45EF-9CB1-226DDF76388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679282" y="4090988"/>
            <a:ext cx="3148092" cy="4476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273A8B-5B55-49CD-A866-46E4A144F0BD}"/>
              </a:ext>
            </a:extLst>
          </p:cNvPr>
          <p:cNvSpPr/>
          <p:nvPr/>
        </p:nvSpPr>
        <p:spPr>
          <a:xfrm>
            <a:off x="3226533" y="3591158"/>
            <a:ext cx="2053589" cy="57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Android Debug Bridge (ADB)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AB4EC745-0172-4317-88A9-A6505F8DA536}"/>
              </a:ext>
            </a:extLst>
          </p:cNvPr>
          <p:cNvSpPr txBox="1">
            <a:spLocks/>
          </p:cNvSpPr>
          <p:nvPr/>
        </p:nvSpPr>
        <p:spPr>
          <a:xfrm>
            <a:off x="4253328" y="1027304"/>
            <a:ext cx="3455414" cy="2143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Environment For Desktop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OS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Window 10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Software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230454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00690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00690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98FB1-A7B7-4EAC-AA35-10F18001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8" y="1337607"/>
            <a:ext cx="3600450" cy="4505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7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00690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Set information of Application name, Company domain, Project location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407E1C-6DCB-4A9A-A286-1A53E571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72" y="2573382"/>
            <a:ext cx="5286103" cy="3964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116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00690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Set information of Application name, Company domain, Project location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device and Android things version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557A6-EBAF-4A55-85EA-923A4B5C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8" y="2791426"/>
            <a:ext cx="5834227" cy="3701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933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00690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Set information of Application name, Company domain, Project location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device and Android things version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Activity : default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973ED4-AAEA-435E-84EB-A31ECC41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220" y="2923795"/>
            <a:ext cx="5249096" cy="3787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928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00690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Set information of Application name, Company domain, Project location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device and Android things version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Activity : default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Configure Activity: default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25075-0586-402C-9577-8EFCC2C2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55" y="3027672"/>
            <a:ext cx="4976320" cy="35721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675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8CEC-D504-40BF-BD65-FE2F470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4C7C9-48A3-4FB2-90DE-D744E8B2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00690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Add permission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C2C69-9BC4-4EC0-BC1A-3B1AA0B1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B43107-C5D4-4A75-AD61-D4A0585E1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9" y="2459939"/>
            <a:ext cx="8576916" cy="3562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273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172390</TotalTime>
  <Words>1085</Words>
  <Application>Microsoft Office PowerPoint</Application>
  <PresentationFormat>화면 슬라이드 쇼(4:3)</PresentationFormat>
  <Paragraphs>210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Courier New</vt:lpstr>
      <vt:lpstr>Wingdings</vt:lpstr>
      <vt:lpstr>Office Theme</vt:lpstr>
      <vt:lpstr>BMP280 Sensor communicate with Android Things</vt:lpstr>
      <vt:lpstr>Temperature sensor sample for Android Things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Development of temperature sensor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youngwook</cp:lastModifiedBy>
  <cp:revision>1502</cp:revision>
  <cp:lastPrinted>2018-03-03T06:21:17Z</cp:lastPrinted>
  <dcterms:created xsi:type="dcterms:W3CDTF">2016-08-20T05:20:51Z</dcterms:created>
  <dcterms:modified xsi:type="dcterms:W3CDTF">2018-08-14T11:47:39Z</dcterms:modified>
</cp:coreProperties>
</file>