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70" r:id="rId3"/>
    <p:sldId id="278" r:id="rId4"/>
    <p:sldId id="281" r:id="rId5"/>
    <p:sldId id="282" r:id="rId6"/>
    <p:sldId id="288" r:id="rId7"/>
    <p:sldId id="285" r:id="rId8"/>
    <p:sldId id="286" r:id="rId9"/>
    <p:sldId id="287" r:id="rId10"/>
    <p:sldId id="289" r:id="rId11"/>
    <p:sldId id="290" r:id="rId12"/>
    <p:sldId id="291" r:id="rId13"/>
    <p:sldId id="279" r:id="rId14"/>
    <p:sldId id="283" r:id="rId15"/>
    <p:sldId id="280" r:id="rId16"/>
    <p:sldId id="294" r:id="rId17"/>
    <p:sldId id="296" r:id="rId18"/>
    <p:sldId id="297" r:id="rId19"/>
    <p:sldId id="315" r:id="rId20"/>
    <p:sldId id="298" r:id="rId21"/>
    <p:sldId id="316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7" r:id="rId39"/>
    <p:sldId id="318" r:id="rId40"/>
    <p:sldId id="277" r:id="rId41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FEF"/>
    <a:srgbClr val="EDF7E1"/>
    <a:srgbClr val="FFFFB9"/>
    <a:srgbClr val="C9F1FF"/>
    <a:srgbClr val="FFFDE7"/>
    <a:srgbClr val="FFFFF7"/>
    <a:srgbClr val="E7F9FF"/>
    <a:srgbClr val="F7FCF2"/>
    <a:srgbClr val="FBFBFB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3" autoAdjust="0"/>
    <p:restoredTop sz="88042" autoAdjust="0"/>
  </p:normalViewPr>
  <p:slideViewPr>
    <p:cSldViewPr snapToGrid="0">
      <p:cViewPr varScale="1">
        <p:scale>
          <a:sx n="73" d="100"/>
          <a:sy n="73" d="100"/>
        </p:scale>
        <p:origin x="104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71" cy="498567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028" y="0"/>
            <a:ext cx="2944870" cy="498567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r">
              <a:defRPr sz="1200"/>
            </a:lvl1pPr>
          </a:lstStyle>
          <a:p>
            <a:fld id="{E64B5F0D-79CD-454A-95F8-CCD1BFBEAA9A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17" tIns="46058" rIns="92117" bIns="4605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970" y="4779537"/>
            <a:ext cx="5436561" cy="3910238"/>
          </a:xfrm>
          <a:prstGeom prst="rect">
            <a:avLst/>
          </a:prstGeom>
        </p:spPr>
        <p:txBody>
          <a:bodyPr vert="horz" lIns="92117" tIns="46058" rIns="92117" bIns="4605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833"/>
            <a:ext cx="2944871" cy="498567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028" y="9432833"/>
            <a:ext cx="2944870" cy="498567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r">
              <a:defRPr sz="1200"/>
            </a:lvl1pPr>
          </a:lstStyle>
          <a:p>
            <a:fld id="{CB38621A-6085-46D5-B141-D849444D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88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Reference: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https://github.com/androidthings/drivers-samples/tree/master/bmx280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https://github.com/androidthings/contrib-drivers/tree/master/bmx280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42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Android Things Console: Can push your own app updates to devices using the Android Things Console.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Provides tools to install and update the system image on supported hardware devices. This allows you to push updates to users, test deployments on your own hardware.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Prerequisite: google account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Create an Android Things Product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Configure Product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Add models: you can use models to create variants of application builds that all run on the same underlying hardware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Change product settings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Share products with other console users</a:t>
            </a:r>
          </a:p>
          <a:p>
            <a:pPr marL="742950" lvl="1" indent="-285750">
              <a:buFont typeface="+mj-lt"/>
              <a:buAutoNum type="alphaUcPeriod"/>
            </a:pPr>
            <a:r>
              <a:rPr lang="en-US" altLang="zh-CN" dirty="0"/>
              <a:t>Create a device build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Name build configuration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Select Android Things version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Select applications you developed or google serviced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Add additional build resources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Edit hardware configurations: allow you to define peripherals and configure their attributes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Edit partition size</a:t>
            </a:r>
          </a:p>
          <a:p>
            <a:endParaRPr lang="en-US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tool location hidden use terminal cd to there</a:t>
            </a:r>
          </a:p>
          <a:p>
            <a:r>
              <a:rPr lang="en-US" altLang="zh-CN" dirty="0"/>
              <a:t>C:\Users\youngwook\AppData\Local\Android\Sdk\platform-tools&gt; </a:t>
            </a:r>
            <a:r>
              <a:rPr lang="en-US" altLang="zh-CN" dirty="0" err="1"/>
              <a:t>adb</a:t>
            </a:r>
            <a:r>
              <a:rPr lang="en-US" altLang="zh-CN" dirty="0"/>
              <a:t> connect &lt;</a:t>
            </a:r>
            <a:r>
              <a:rPr lang="en-US" altLang="zh-CN" dirty="0" err="1"/>
              <a:t>ip</a:t>
            </a:r>
            <a:r>
              <a:rPr lang="en-US" altLang="zh-CN" dirty="0"/>
              <a:t>-address&gt; or </a:t>
            </a:r>
            <a:r>
              <a:rPr lang="en-US" altLang="zh-CN" dirty="0" err="1"/>
              <a:t>adb</a:t>
            </a:r>
            <a:r>
              <a:rPr lang="en-US" altLang="zh-CN" dirty="0"/>
              <a:t> connect </a:t>
            </a:r>
            <a:r>
              <a:rPr lang="en-US" altLang="zh-CN" dirty="0" err="1"/>
              <a:t>android.local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43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Android Things Console: Can push your own app updates to devices using the Android Things Console.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Provides tools to install and update the system image on supported hardware devices. This allows you to push updates to users, test deployments on your own hardware.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Prerequisite: google account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Create an Android Things Product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Configure Product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Add models: you can use models to create variants of application builds that all run on the same underlying hardware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Change product settings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Share products with other console users</a:t>
            </a:r>
          </a:p>
          <a:p>
            <a:pPr marL="742950" lvl="1" indent="-285750">
              <a:buFont typeface="+mj-lt"/>
              <a:buAutoNum type="alphaUcPeriod"/>
            </a:pPr>
            <a:r>
              <a:rPr lang="en-US" altLang="zh-CN" dirty="0"/>
              <a:t>Create a device build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Name build configuration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Select Android Things version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Select applications you developed or google serviced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Add additional build resources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Edit hardware configurations: allow you to define peripherals and configure their attributes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Edit partition size</a:t>
            </a:r>
          </a:p>
          <a:p>
            <a:endParaRPr lang="en-US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tool location hidden use terminal cd to there</a:t>
            </a:r>
          </a:p>
          <a:p>
            <a:r>
              <a:rPr lang="en-US" altLang="zh-CN" dirty="0"/>
              <a:t>C:\Users\youngwook\AppData\Local\Android\Sdk\platform-tools&gt; </a:t>
            </a:r>
            <a:r>
              <a:rPr lang="en-US" altLang="zh-CN" dirty="0" err="1"/>
              <a:t>adb</a:t>
            </a:r>
            <a:r>
              <a:rPr lang="en-US" altLang="zh-CN" dirty="0"/>
              <a:t> connect &lt;</a:t>
            </a:r>
            <a:r>
              <a:rPr lang="en-US" altLang="zh-CN" dirty="0" err="1"/>
              <a:t>ip</a:t>
            </a:r>
            <a:r>
              <a:rPr lang="en-US" altLang="zh-CN" dirty="0"/>
              <a:t>-address&gt; or </a:t>
            </a:r>
            <a:r>
              <a:rPr lang="en-US" altLang="zh-CN" dirty="0" err="1"/>
              <a:t>adb</a:t>
            </a:r>
            <a:r>
              <a:rPr lang="en-US" altLang="zh-CN" dirty="0"/>
              <a:t> connect </a:t>
            </a:r>
            <a:r>
              <a:rPr lang="en-US" altLang="zh-CN" dirty="0" err="1"/>
              <a:t>android.local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26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Android Things Console: Can push your own app updates to devices using the Android Things Console.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Provides tools to install and update the system image on supported hardware devices. This allows you to push updates to users, test deployments on your own hardware.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Prerequisite: google account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Create an Android Things Product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Configure Product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Add models: you can use models to create variants of application builds that all run on the same underlying hardware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Change product settings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Share products with other console users</a:t>
            </a:r>
          </a:p>
          <a:p>
            <a:pPr marL="742950" lvl="1" indent="-285750">
              <a:buFont typeface="+mj-lt"/>
              <a:buAutoNum type="alphaUcPeriod"/>
            </a:pPr>
            <a:r>
              <a:rPr lang="en-US" altLang="zh-CN" dirty="0"/>
              <a:t>Create a device build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Name build configuration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Select Android Things version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Select applications you developed or google serviced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Add additional build resources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Edit hardware configurations: allow you to define peripherals and configure their attributes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Edit partition size</a:t>
            </a:r>
          </a:p>
          <a:p>
            <a:endParaRPr lang="en-US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tool location hidden use terminal cd to there</a:t>
            </a:r>
          </a:p>
          <a:p>
            <a:r>
              <a:rPr lang="en-US" altLang="zh-CN" dirty="0"/>
              <a:t>C:\Users\youngwook\AppData\Local\Android\Sdk\platform-tools&gt; </a:t>
            </a:r>
            <a:r>
              <a:rPr lang="en-US" altLang="zh-CN" dirty="0" err="1"/>
              <a:t>adb</a:t>
            </a:r>
            <a:r>
              <a:rPr lang="en-US" altLang="zh-CN" dirty="0"/>
              <a:t> connect &lt;</a:t>
            </a:r>
            <a:r>
              <a:rPr lang="en-US" altLang="zh-CN" dirty="0" err="1"/>
              <a:t>ip</a:t>
            </a:r>
            <a:r>
              <a:rPr lang="en-US" altLang="zh-CN" dirty="0"/>
              <a:t>-address&gt; or </a:t>
            </a:r>
            <a:r>
              <a:rPr lang="en-US" altLang="zh-CN" dirty="0" err="1"/>
              <a:t>adb</a:t>
            </a:r>
            <a:r>
              <a:rPr lang="en-US" altLang="zh-CN" dirty="0"/>
              <a:t> connect </a:t>
            </a:r>
            <a:r>
              <a:rPr lang="en-US" altLang="zh-CN" dirty="0" err="1"/>
              <a:t>android.local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83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Android Things Console: Can push your own app updates to devices using the Android Things Console.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Provides tools to install and update the system image on supported hardware devices. This allows you to push updates to users, test deployments on your own hardware.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Prerequisite: google account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Create an Android Things Product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Configure Product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Add models: you can use models to create variants of application builds that all run on the same underlying hardware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Change product settings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Share products with other console users</a:t>
            </a:r>
          </a:p>
          <a:p>
            <a:pPr marL="742950" lvl="1" indent="-285750">
              <a:buFont typeface="+mj-lt"/>
              <a:buAutoNum type="alphaUcPeriod"/>
            </a:pPr>
            <a:r>
              <a:rPr lang="en-US" altLang="zh-CN" dirty="0"/>
              <a:t>Create a device build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Name build configuration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Select Android Things version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Select applications you developed or google serviced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Add additional build resources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Edit hardware configurations: allow you to define peripherals and configure their attributes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Edit partition size</a:t>
            </a:r>
          </a:p>
          <a:p>
            <a:endParaRPr lang="en-US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tool location hidden use terminal cd to there</a:t>
            </a:r>
          </a:p>
          <a:p>
            <a:r>
              <a:rPr lang="en-US" altLang="zh-CN" dirty="0"/>
              <a:t>C:\Users\youngwook\AppData\Local\Android\Sdk\platform-tools&gt; </a:t>
            </a:r>
            <a:r>
              <a:rPr lang="en-US" altLang="zh-CN" dirty="0" err="1"/>
              <a:t>adb</a:t>
            </a:r>
            <a:r>
              <a:rPr lang="en-US" altLang="zh-CN" dirty="0"/>
              <a:t> connect &lt;</a:t>
            </a:r>
            <a:r>
              <a:rPr lang="en-US" altLang="zh-CN" dirty="0" err="1"/>
              <a:t>ip</a:t>
            </a:r>
            <a:r>
              <a:rPr lang="en-US" altLang="zh-CN" dirty="0"/>
              <a:t>-address&gt; or </a:t>
            </a:r>
            <a:r>
              <a:rPr lang="en-US" altLang="zh-CN" dirty="0" err="1"/>
              <a:t>adb</a:t>
            </a:r>
            <a:r>
              <a:rPr lang="en-US" altLang="zh-CN" dirty="0"/>
              <a:t> connect </a:t>
            </a:r>
            <a:r>
              <a:rPr lang="en-US" altLang="zh-CN" dirty="0" err="1"/>
              <a:t>android.local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73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Android Things Console: Can push your own app updates to devices using the Android Things Console.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Provides tools to install and update the system image on supported hardware devices. This allows you to push updates to users, test deployments on your own hardware.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Prerequisite: google account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Create an Android Things Product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Configure Product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Add models: you can use models to create variants of application builds that all run on the same underlying hardware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Change product settings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Share products with other console users</a:t>
            </a:r>
          </a:p>
          <a:p>
            <a:pPr marL="742950" lvl="1" indent="-285750">
              <a:buFont typeface="+mj-lt"/>
              <a:buAutoNum type="alphaUcPeriod"/>
            </a:pPr>
            <a:r>
              <a:rPr lang="en-US" altLang="zh-CN" dirty="0"/>
              <a:t>Create a device build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Name build configuration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Select Android Things version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Select applications you developed or google serviced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Add additional build resources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Edit hardware configurations: allow you to define peripherals and configure their attributes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Edit partition size</a:t>
            </a:r>
          </a:p>
          <a:p>
            <a:endParaRPr lang="en-US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tool location hidden use terminal cd to there</a:t>
            </a:r>
          </a:p>
          <a:p>
            <a:r>
              <a:rPr lang="en-US" altLang="zh-CN" dirty="0"/>
              <a:t>C:\Users\youngwook\AppData\Local\Android\Sdk\platform-tools&gt; </a:t>
            </a:r>
            <a:r>
              <a:rPr lang="en-US" altLang="zh-CN" dirty="0" err="1"/>
              <a:t>adb</a:t>
            </a:r>
            <a:r>
              <a:rPr lang="en-US" altLang="zh-CN" dirty="0"/>
              <a:t> connect &lt;</a:t>
            </a:r>
            <a:r>
              <a:rPr lang="en-US" altLang="zh-CN" dirty="0" err="1"/>
              <a:t>ip</a:t>
            </a:r>
            <a:r>
              <a:rPr lang="en-US" altLang="zh-CN" dirty="0"/>
              <a:t>-address&gt; or </a:t>
            </a:r>
            <a:r>
              <a:rPr lang="en-US" altLang="zh-CN" dirty="0" err="1"/>
              <a:t>adb</a:t>
            </a:r>
            <a:r>
              <a:rPr lang="en-US" altLang="zh-CN" dirty="0"/>
              <a:t> connect </a:t>
            </a:r>
            <a:r>
              <a:rPr lang="en-US" altLang="zh-CN" dirty="0" err="1"/>
              <a:t>android.local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76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Android Things Console: Can push your own app updates to devices using the Android Things Console.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Provides tools to install and update the system image on supported hardware devices. This allows you to push updates to users, test deployments on your own hardware.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Prerequisite: google account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Create an Android Things Product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Configure Product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Add models: you can use models to create variants of application builds that all run on the same underlying hardware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Change product settings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Share products with other console users</a:t>
            </a:r>
          </a:p>
          <a:p>
            <a:pPr marL="742950" lvl="1" indent="-285750">
              <a:buFont typeface="+mj-lt"/>
              <a:buAutoNum type="alphaUcPeriod"/>
            </a:pPr>
            <a:r>
              <a:rPr lang="en-US" altLang="zh-CN" dirty="0"/>
              <a:t>Create a device build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Name build configuration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Select Android Things version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Select applications you developed or google serviced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Add additional build resources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Edit hardware configurations: allow you to define peripherals and configure their attributes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Edit partition size</a:t>
            </a:r>
          </a:p>
          <a:p>
            <a:endParaRPr lang="en-US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tool location hidden use terminal cd to there</a:t>
            </a:r>
          </a:p>
          <a:p>
            <a:r>
              <a:rPr lang="en-US" altLang="zh-CN" dirty="0"/>
              <a:t>C:\Users\youngwook\AppData\Local\Android\Sdk\platform-tools&gt; </a:t>
            </a:r>
            <a:r>
              <a:rPr lang="en-US" altLang="zh-CN" dirty="0" err="1"/>
              <a:t>adb</a:t>
            </a:r>
            <a:r>
              <a:rPr lang="en-US" altLang="zh-CN" dirty="0"/>
              <a:t> connect &lt;</a:t>
            </a:r>
            <a:r>
              <a:rPr lang="en-US" altLang="zh-CN" dirty="0" err="1"/>
              <a:t>ip</a:t>
            </a:r>
            <a:r>
              <a:rPr lang="en-US" altLang="zh-CN" dirty="0"/>
              <a:t>-address&gt; or </a:t>
            </a:r>
            <a:r>
              <a:rPr lang="en-US" altLang="zh-CN" dirty="0" err="1"/>
              <a:t>adb</a:t>
            </a:r>
            <a:r>
              <a:rPr lang="en-US" altLang="zh-CN" dirty="0"/>
              <a:t> connect </a:t>
            </a:r>
            <a:r>
              <a:rPr lang="en-US" altLang="zh-CN" dirty="0" err="1"/>
              <a:t>android.local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48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Android Things Console: Can push your own app updates to devices using the Android Things Console.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Provides tools to install and update the system image on supported hardware devices. This allows you to push updates to users, test deployments on your own hardware.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Prerequisite: google account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Create an Android Things Product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Configure Product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Add models: you can use models to create variants of application builds that all run on the same underlying hardware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Change product settings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Share products with other console users</a:t>
            </a:r>
          </a:p>
          <a:p>
            <a:pPr marL="742950" lvl="1" indent="-285750">
              <a:buFont typeface="+mj-lt"/>
              <a:buAutoNum type="alphaUcPeriod"/>
            </a:pPr>
            <a:r>
              <a:rPr lang="en-US" altLang="zh-CN" dirty="0"/>
              <a:t>Create a device build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Name build configuration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Select Android Things version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Select applications you developed or google serviced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Add additional build resources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Edit hardware configurations: allow you to define peripherals and configure their attributes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Edit partition size</a:t>
            </a:r>
          </a:p>
          <a:p>
            <a:endParaRPr lang="en-US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tool location hidden use terminal cd to there</a:t>
            </a:r>
          </a:p>
          <a:p>
            <a:r>
              <a:rPr lang="en-US" altLang="zh-CN" dirty="0"/>
              <a:t>C:\Users\youngwook\AppData\Local\Android\Sdk\platform-tools&gt; </a:t>
            </a:r>
            <a:r>
              <a:rPr lang="en-US" altLang="zh-CN" dirty="0" err="1"/>
              <a:t>adb</a:t>
            </a:r>
            <a:r>
              <a:rPr lang="en-US" altLang="zh-CN" dirty="0"/>
              <a:t> connect &lt;</a:t>
            </a:r>
            <a:r>
              <a:rPr lang="en-US" altLang="zh-CN" dirty="0" err="1"/>
              <a:t>ip</a:t>
            </a:r>
            <a:r>
              <a:rPr lang="en-US" altLang="zh-CN" dirty="0"/>
              <a:t>-address&gt; or </a:t>
            </a:r>
            <a:r>
              <a:rPr lang="en-US" altLang="zh-CN" dirty="0" err="1"/>
              <a:t>adb</a:t>
            </a:r>
            <a:r>
              <a:rPr lang="en-US" altLang="zh-CN" dirty="0"/>
              <a:t> connect </a:t>
            </a:r>
            <a:r>
              <a:rPr lang="en-US" altLang="zh-CN" dirty="0" err="1"/>
              <a:t>android.local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9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Android Things Console: Can push your own app updates to devices using the Android Things Console.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Provides tools to install and update the system image on supported hardware devices. This allows you to push updates to users, test deployments on your own hardware.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Prerequisite: google account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Create an Android Things Product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Configure Product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Add models: you can use models to create variants of application builds that all run on the same underlying hardware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Change product settings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Share products with other console users</a:t>
            </a:r>
          </a:p>
          <a:p>
            <a:pPr marL="742950" lvl="1" indent="-285750">
              <a:buFont typeface="+mj-lt"/>
              <a:buAutoNum type="alphaUcPeriod"/>
            </a:pPr>
            <a:r>
              <a:rPr lang="en-US" altLang="zh-CN" dirty="0"/>
              <a:t>Create a device build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Name build configuration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Select Android Things version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Select applications you developed or google serviced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Add additional build resources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Edit hardware configurations: allow you to define peripherals and configure their attributes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Edit partition size</a:t>
            </a:r>
          </a:p>
          <a:p>
            <a:endParaRPr lang="en-US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tool location hidden use terminal cd to there</a:t>
            </a:r>
          </a:p>
          <a:p>
            <a:r>
              <a:rPr lang="en-US" altLang="zh-CN" dirty="0"/>
              <a:t>C:\Users\youngwook\AppData\Local\Android\Sdk\platform-tools&gt; </a:t>
            </a:r>
            <a:r>
              <a:rPr lang="en-US" altLang="zh-CN" dirty="0" err="1"/>
              <a:t>adb</a:t>
            </a:r>
            <a:r>
              <a:rPr lang="en-US" altLang="zh-CN" dirty="0"/>
              <a:t> connect &lt;</a:t>
            </a:r>
            <a:r>
              <a:rPr lang="en-US" altLang="zh-CN" dirty="0" err="1"/>
              <a:t>ip</a:t>
            </a:r>
            <a:r>
              <a:rPr lang="en-US" altLang="zh-CN" dirty="0"/>
              <a:t>-address&gt; or </a:t>
            </a:r>
            <a:r>
              <a:rPr lang="en-US" altLang="zh-CN" dirty="0" err="1"/>
              <a:t>adb</a:t>
            </a:r>
            <a:r>
              <a:rPr lang="en-US" altLang="zh-CN" dirty="0"/>
              <a:t> connect </a:t>
            </a:r>
            <a:r>
              <a:rPr lang="en-US" altLang="zh-CN" dirty="0" err="1"/>
              <a:t>android.local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986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Android Things Console: Can push your own app updates to devices using the Android Things Console.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Provides tools to install and update the system image on supported hardware devices. This allows you to push updates to users, test deployments on your own hardware.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Prerequisite: google account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Create an Android Things Product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Configure Product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Add models: you can use models to create variants of application builds that all run on the same underlying hardware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Change product settings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Share products with other console users</a:t>
            </a:r>
          </a:p>
          <a:p>
            <a:pPr marL="742950" lvl="1" indent="-285750">
              <a:buFont typeface="+mj-lt"/>
              <a:buAutoNum type="alphaUcPeriod"/>
            </a:pPr>
            <a:r>
              <a:rPr lang="en-US" altLang="zh-CN" dirty="0"/>
              <a:t>Create a device build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Name build configuration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Select Android Things version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Select applications you developed or google serviced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Add additional build resources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Edit hardware configurations: allow you to define peripherals and configure their attributes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Edit partition size</a:t>
            </a:r>
          </a:p>
          <a:p>
            <a:endParaRPr lang="en-US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tool location hidden use terminal cd to there</a:t>
            </a:r>
          </a:p>
          <a:p>
            <a:r>
              <a:rPr lang="en-US" altLang="zh-CN" dirty="0"/>
              <a:t>C:\Users\youngwook\AppData\Local\Android\Sdk\platform-tools&gt; </a:t>
            </a:r>
            <a:r>
              <a:rPr lang="en-US" altLang="zh-CN" dirty="0" err="1"/>
              <a:t>adb</a:t>
            </a:r>
            <a:r>
              <a:rPr lang="en-US" altLang="zh-CN" dirty="0"/>
              <a:t> connect &lt;</a:t>
            </a:r>
            <a:r>
              <a:rPr lang="en-US" altLang="zh-CN" dirty="0" err="1"/>
              <a:t>ip</a:t>
            </a:r>
            <a:r>
              <a:rPr lang="en-US" altLang="zh-CN" dirty="0"/>
              <a:t>-address&gt; or </a:t>
            </a:r>
            <a:r>
              <a:rPr lang="en-US" altLang="zh-CN" dirty="0" err="1"/>
              <a:t>adb</a:t>
            </a:r>
            <a:r>
              <a:rPr lang="en-US" altLang="zh-CN" dirty="0"/>
              <a:t> connect </a:t>
            </a:r>
            <a:r>
              <a:rPr lang="en-US" altLang="zh-CN" dirty="0" err="1"/>
              <a:t>android.local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0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Android Things Console: Can push your own app updates to devices using the Android Things Console.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Provides tools to install and update the system image on supported hardware devices. This allows you to push updates to users, test deployments on your own hardware.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Prerequisite: google account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Create an Android Things Product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Configure Product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Add models: you can use models to create variants of application builds that all run on the same underlying hardware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Change product settings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Share products with other console users</a:t>
            </a:r>
          </a:p>
          <a:p>
            <a:pPr marL="742950" lvl="1" indent="-285750">
              <a:buFont typeface="+mj-lt"/>
              <a:buAutoNum type="alphaUcPeriod"/>
            </a:pPr>
            <a:r>
              <a:rPr lang="en-US" altLang="zh-CN" dirty="0"/>
              <a:t>Create a device build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Name build configuration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Select Android Things version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Select applications you developed or google serviced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Add additional build resources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Edit hardware configurations: allow you to define peripherals and configure their attributes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Edit partition size</a:t>
            </a:r>
          </a:p>
          <a:p>
            <a:endParaRPr lang="en-US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tool location hidden use terminal cd to there</a:t>
            </a:r>
          </a:p>
          <a:p>
            <a:r>
              <a:rPr lang="en-US" altLang="zh-CN" dirty="0"/>
              <a:t>C:\Users\youngwook\AppData\Local\Android\Sdk\platform-tools&gt; </a:t>
            </a:r>
            <a:r>
              <a:rPr lang="en-US" altLang="zh-CN" dirty="0" err="1"/>
              <a:t>adb</a:t>
            </a:r>
            <a:r>
              <a:rPr lang="en-US" altLang="zh-CN" dirty="0"/>
              <a:t> connect &lt;</a:t>
            </a:r>
            <a:r>
              <a:rPr lang="en-US" altLang="zh-CN" dirty="0" err="1"/>
              <a:t>ip</a:t>
            </a:r>
            <a:r>
              <a:rPr lang="en-US" altLang="zh-CN" dirty="0"/>
              <a:t>-address&gt; or </a:t>
            </a:r>
            <a:r>
              <a:rPr lang="en-US" altLang="zh-CN" dirty="0" err="1"/>
              <a:t>adb</a:t>
            </a:r>
            <a:r>
              <a:rPr lang="en-US" altLang="zh-CN" dirty="0"/>
              <a:t> connect </a:t>
            </a:r>
            <a:r>
              <a:rPr lang="en-US" altLang="zh-CN" dirty="0" err="1"/>
              <a:t>android.local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68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Peripheral I/O:</a:t>
            </a:r>
            <a:r>
              <a:rPr lang="zh-CN" altLang="en-US" dirty="0"/>
              <a:t> </a:t>
            </a:r>
            <a:r>
              <a:rPr lang="en-US" altLang="zh-CN" dirty="0"/>
              <a:t>communication APIs to sensors and actuators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General Purpose Input/Output(GPIO):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use to read the state of a binary input device and control the on/off state of a binary output device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Adding permission to manifest file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Connect port: in order to open connection to a CPIO port you will using unique GPIO port name to open connection.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Read: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 err="1"/>
              <a:t>setDirection</a:t>
            </a:r>
            <a:r>
              <a:rPr lang="en-US" altLang="zh-CN" dirty="0"/>
              <a:t>() with DIRECTION_IN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Current state by </a:t>
            </a:r>
            <a:r>
              <a:rPr lang="en-US" altLang="zh-CN" dirty="0" err="1"/>
              <a:t>getValue</a:t>
            </a:r>
            <a:r>
              <a:rPr lang="en-US" altLang="zh-CN" dirty="0"/>
              <a:t>()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Close connection: in order to free up resources.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Pulse Width Modulation(PWM): use to control actuators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Serial Communication: use to transfer larger payloads of data between two or more smart devices connected on the same local bus.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01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Android Things Console: Can push your own app updates to devices using the Android Things Console.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Provides tools to install and update the system image on supported hardware devices. This allows you to push updates to users, test deployments on your own hardware.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Prerequisite: google account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Create an Android Things Product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Configure Product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Add models: you can use models to create variants of application builds that all run on the same underlying hardware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Change product settings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Share products with other console users</a:t>
            </a:r>
          </a:p>
          <a:p>
            <a:pPr marL="742950" lvl="1" indent="-285750">
              <a:buFont typeface="+mj-lt"/>
              <a:buAutoNum type="alphaUcPeriod"/>
            </a:pPr>
            <a:r>
              <a:rPr lang="en-US" altLang="zh-CN" dirty="0"/>
              <a:t>Create a device build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Name build configuration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Select Android Things version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Select applications you developed or google serviced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Add additional build resources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Edit hardware configurations: allow you to define peripherals and configure their attributes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Edit partition size</a:t>
            </a:r>
          </a:p>
          <a:p>
            <a:endParaRPr lang="en-US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tool location hidden use terminal cd to there</a:t>
            </a:r>
          </a:p>
          <a:p>
            <a:r>
              <a:rPr lang="en-US" altLang="zh-CN" dirty="0"/>
              <a:t>C:\Users\youngwook\AppData\Local\Android\Sdk\platform-tools&gt; </a:t>
            </a:r>
            <a:r>
              <a:rPr lang="en-US" altLang="zh-CN" dirty="0" err="1"/>
              <a:t>adb</a:t>
            </a:r>
            <a:r>
              <a:rPr lang="en-US" altLang="zh-CN" dirty="0"/>
              <a:t> connect &lt;</a:t>
            </a:r>
            <a:r>
              <a:rPr lang="en-US" altLang="zh-CN" dirty="0" err="1"/>
              <a:t>ip</a:t>
            </a:r>
            <a:r>
              <a:rPr lang="en-US" altLang="zh-CN" dirty="0"/>
              <a:t>-address&gt; or </a:t>
            </a:r>
            <a:r>
              <a:rPr lang="en-US" altLang="zh-CN" dirty="0" err="1"/>
              <a:t>adb</a:t>
            </a:r>
            <a:r>
              <a:rPr lang="en-US" altLang="zh-CN" dirty="0"/>
              <a:t> connect </a:t>
            </a:r>
            <a:r>
              <a:rPr lang="en-US" altLang="zh-CN" dirty="0" err="1"/>
              <a:t>android.local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50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Android Things Console: Can push your own app updates to devices using the Android Things Console.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Provides tools to install and update the system image on supported hardware devices. This allows you to push updates to users, test deployments on your own hardware.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Prerequisite: google account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Create an Android Things Product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Configure Product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Add models: you can use models to create variants of application builds that all run on the same underlying hardware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Change product settings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Share products with other console users</a:t>
            </a:r>
          </a:p>
          <a:p>
            <a:pPr marL="742950" lvl="1" indent="-285750">
              <a:buFont typeface="+mj-lt"/>
              <a:buAutoNum type="alphaUcPeriod"/>
            </a:pPr>
            <a:r>
              <a:rPr lang="en-US" altLang="zh-CN" dirty="0"/>
              <a:t>Create a device build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Name build configuration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Select Android Things version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Select applications you developed or google serviced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Add additional build resources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Edit hardware configurations: allow you to define peripherals and configure their attributes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Edit partition size</a:t>
            </a:r>
          </a:p>
          <a:p>
            <a:endParaRPr lang="en-US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tool location hidden use terminal cd to there</a:t>
            </a:r>
          </a:p>
          <a:p>
            <a:r>
              <a:rPr lang="en-US" altLang="zh-CN" dirty="0"/>
              <a:t>C:\Users\youngwook\AppData\Local\Android\Sdk\platform-tools&gt; </a:t>
            </a:r>
            <a:r>
              <a:rPr lang="en-US" altLang="zh-CN" dirty="0" err="1"/>
              <a:t>adb</a:t>
            </a:r>
            <a:r>
              <a:rPr lang="en-US" altLang="zh-CN" dirty="0"/>
              <a:t> connect &lt;</a:t>
            </a:r>
            <a:r>
              <a:rPr lang="en-US" altLang="zh-CN" dirty="0" err="1"/>
              <a:t>ip</a:t>
            </a:r>
            <a:r>
              <a:rPr lang="en-US" altLang="zh-CN" dirty="0"/>
              <a:t>-address&gt; or </a:t>
            </a:r>
            <a:r>
              <a:rPr lang="en-US" altLang="zh-CN" dirty="0" err="1"/>
              <a:t>adb</a:t>
            </a:r>
            <a:r>
              <a:rPr lang="en-US" altLang="zh-CN" dirty="0"/>
              <a:t> connect </a:t>
            </a:r>
            <a:r>
              <a:rPr lang="en-US" altLang="zh-CN" dirty="0" err="1"/>
              <a:t>android.local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082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Android Things Console: Can push your own app updates to devices using the Android Things Console.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Provides tools to install and update the system image on supported hardware devices. This allows you to push updates to users, test deployments on your own hardware.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Prerequisite: google account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Create an Android Things Product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Configure Product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Add models: you can use models to create variants of application builds that all run on the same underlying hardware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Change product settings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Share products with other console users</a:t>
            </a:r>
          </a:p>
          <a:p>
            <a:pPr marL="742950" lvl="1" indent="-285750">
              <a:buFont typeface="+mj-lt"/>
              <a:buAutoNum type="alphaUcPeriod"/>
            </a:pPr>
            <a:r>
              <a:rPr lang="en-US" altLang="zh-CN" dirty="0"/>
              <a:t>Create a device build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Name build configuration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Select Android Things version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Select applications you developed or google serviced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Add additional build resources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Edit hardware configurations: allow you to define peripherals and configure their attributes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Edit partition size</a:t>
            </a:r>
          </a:p>
          <a:p>
            <a:endParaRPr lang="en-US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tool location hidden use terminal cd to there</a:t>
            </a:r>
          </a:p>
          <a:p>
            <a:r>
              <a:rPr lang="en-US" altLang="zh-CN" dirty="0"/>
              <a:t>C:\Users\youngwook\AppData\Local\Android\Sdk\platform-tools&gt; </a:t>
            </a:r>
            <a:r>
              <a:rPr lang="en-US" altLang="zh-CN" dirty="0" err="1"/>
              <a:t>adb</a:t>
            </a:r>
            <a:r>
              <a:rPr lang="en-US" altLang="zh-CN" dirty="0"/>
              <a:t> connect &lt;</a:t>
            </a:r>
            <a:r>
              <a:rPr lang="en-US" altLang="zh-CN" dirty="0" err="1"/>
              <a:t>ip</a:t>
            </a:r>
            <a:r>
              <a:rPr lang="en-US" altLang="zh-CN" dirty="0"/>
              <a:t>-address&gt; or </a:t>
            </a:r>
            <a:r>
              <a:rPr lang="en-US" altLang="zh-CN" dirty="0" err="1"/>
              <a:t>adb</a:t>
            </a:r>
            <a:r>
              <a:rPr lang="en-US" altLang="zh-CN" dirty="0"/>
              <a:t> connect </a:t>
            </a:r>
            <a:r>
              <a:rPr lang="en-US" altLang="zh-CN" dirty="0" err="1"/>
              <a:t>android.local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41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Android Things Console: Can push your own app updates to devices using the Android Things Console.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Provides tools to install and update the system image on supported hardware devices. This allows you to push updates to users, test deployments on your own hardware.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Prerequisite: google account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Create an Android Things Product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Configure Product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Add models: you can use models to create variants of application builds that all run on the same underlying hardware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Change product settings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Share products with other console users</a:t>
            </a:r>
          </a:p>
          <a:p>
            <a:pPr marL="742950" lvl="1" indent="-285750">
              <a:buFont typeface="+mj-lt"/>
              <a:buAutoNum type="alphaUcPeriod"/>
            </a:pPr>
            <a:r>
              <a:rPr lang="en-US" altLang="zh-CN" dirty="0"/>
              <a:t>Create a device build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Name build configuration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Select Android Things version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Select applications you developed or google serviced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Add additional build resources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Edit hardware configurations: allow you to define peripherals and configure their attributes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Edit partition size</a:t>
            </a:r>
          </a:p>
          <a:p>
            <a:endParaRPr lang="en-US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tool location hidden use terminal cd to there</a:t>
            </a:r>
          </a:p>
          <a:p>
            <a:r>
              <a:rPr lang="en-US" altLang="zh-CN" dirty="0"/>
              <a:t>C:\Users\youngwook\AppData\Local\Android\Sdk\platform-tools&gt; </a:t>
            </a:r>
            <a:r>
              <a:rPr lang="en-US" altLang="zh-CN" dirty="0" err="1"/>
              <a:t>adb</a:t>
            </a:r>
            <a:r>
              <a:rPr lang="en-US" altLang="zh-CN" dirty="0"/>
              <a:t> connect &lt;</a:t>
            </a:r>
            <a:r>
              <a:rPr lang="en-US" altLang="zh-CN" dirty="0" err="1"/>
              <a:t>ip</a:t>
            </a:r>
            <a:r>
              <a:rPr lang="en-US" altLang="zh-CN" dirty="0"/>
              <a:t>-address&gt; or </a:t>
            </a:r>
            <a:r>
              <a:rPr lang="en-US" altLang="zh-CN" dirty="0" err="1"/>
              <a:t>adb</a:t>
            </a:r>
            <a:r>
              <a:rPr lang="en-US" altLang="zh-CN" dirty="0"/>
              <a:t> connect </a:t>
            </a:r>
            <a:r>
              <a:rPr lang="en-US" altLang="zh-CN" dirty="0" err="1"/>
              <a:t>android.local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702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Android Things Console: Can push your own app updates to devices using the Android Things Console.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Provides tools to install and update the system image on supported hardware devices. This allows you to push updates to users, test deployments on your own hardware.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Prerequisite: google account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Create an Android Things Product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Configure Product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Add models: you can use models to create variants of application builds that all run on the same underlying hardware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Change product settings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Share products with other console users</a:t>
            </a:r>
          </a:p>
          <a:p>
            <a:pPr marL="742950" lvl="1" indent="-285750">
              <a:buFont typeface="+mj-lt"/>
              <a:buAutoNum type="alphaUcPeriod"/>
            </a:pPr>
            <a:r>
              <a:rPr lang="en-US" altLang="zh-CN" dirty="0"/>
              <a:t>Create a device build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Name build configuration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Select Android Things version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Select applications you developed or google serviced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Add additional build resources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Edit hardware configurations: allow you to define peripherals and configure their attributes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Edit partition size</a:t>
            </a:r>
          </a:p>
          <a:p>
            <a:endParaRPr lang="en-US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tool location hidden use terminal cd to there</a:t>
            </a:r>
          </a:p>
          <a:p>
            <a:r>
              <a:rPr lang="en-US" altLang="zh-CN" dirty="0"/>
              <a:t>C:\Users\youngwook\AppData\Local\Android\Sdk\platform-tools&gt; </a:t>
            </a:r>
            <a:r>
              <a:rPr lang="en-US" altLang="zh-CN" dirty="0" err="1"/>
              <a:t>adb</a:t>
            </a:r>
            <a:r>
              <a:rPr lang="en-US" altLang="zh-CN" dirty="0"/>
              <a:t> connect &lt;</a:t>
            </a:r>
            <a:r>
              <a:rPr lang="en-US" altLang="zh-CN" dirty="0" err="1"/>
              <a:t>ip</a:t>
            </a:r>
            <a:r>
              <a:rPr lang="en-US" altLang="zh-CN" dirty="0"/>
              <a:t>-address&gt; or </a:t>
            </a:r>
            <a:r>
              <a:rPr lang="en-US" altLang="zh-CN" dirty="0" err="1"/>
              <a:t>adb</a:t>
            </a:r>
            <a:r>
              <a:rPr lang="en-US" altLang="zh-CN" dirty="0"/>
              <a:t> connect </a:t>
            </a:r>
            <a:r>
              <a:rPr lang="en-US" altLang="zh-CN" dirty="0" err="1"/>
              <a:t>android.local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379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I2C(Inter Integrated Circuit communications)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Communication protocol for electronic parts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dirty="0"/>
              <a:t>VDC(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Volts Direct Current)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99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28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Android Things Console: Can push your own app updates to devices using the Android Things Console.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Provides tools to install and update the system image on supported hardware devices. This allows you to push updates to users, test deployments on your own hardware.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Prerequisite: google account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Create an Android Things Product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Configure Product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Add models: you can use models to create variants of application builds that all run on the same underlying hardware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Change product settings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Share products with other console users</a:t>
            </a:r>
          </a:p>
          <a:p>
            <a:pPr marL="742950" lvl="1" indent="-285750">
              <a:buFont typeface="+mj-lt"/>
              <a:buAutoNum type="alphaUcPeriod"/>
            </a:pPr>
            <a:r>
              <a:rPr lang="en-US" altLang="zh-CN" dirty="0"/>
              <a:t>Create a device build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Name build configuration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Select Android Things version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Select applications you developed or google serviced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Add additional build resources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Edit hardware configurations: allow you to define peripherals and configure their attributes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Edit partition size</a:t>
            </a:r>
          </a:p>
          <a:p>
            <a:endParaRPr lang="en-US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tool location hidden use terminal cd to there</a:t>
            </a:r>
          </a:p>
          <a:p>
            <a:r>
              <a:rPr lang="en-US" altLang="zh-CN" dirty="0"/>
              <a:t>C:\Users\youngwook\AppData\Local\Android\Sdk\platform-tools&gt; </a:t>
            </a:r>
            <a:r>
              <a:rPr lang="en-US" altLang="zh-CN" dirty="0" err="1"/>
              <a:t>adb</a:t>
            </a:r>
            <a:r>
              <a:rPr lang="en-US" altLang="zh-CN" dirty="0"/>
              <a:t> connect &lt;</a:t>
            </a:r>
            <a:r>
              <a:rPr lang="en-US" altLang="zh-CN" dirty="0" err="1"/>
              <a:t>ip</a:t>
            </a:r>
            <a:r>
              <a:rPr lang="en-US" altLang="zh-CN" dirty="0"/>
              <a:t>-address&gt; or </a:t>
            </a:r>
            <a:r>
              <a:rPr lang="en-US" altLang="zh-CN" dirty="0" err="1"/>
              <a:t>adb</a:t>
            </a:r>
            <a:r>
              <a:rPr lang="en-US" altLang="zh-CN" dirty="0"/>
              <a:t> connect </a:t>
            </a:r>
            <a:r>
              <a:rPr lang="en-US" altLang="zh-CN" dirty="0" err="1"/>
              <a:t>android.local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3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Android Things Console: Can push your own app updates to devices using the Android Things Console.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Provides tools to install and update the system image on supported hardware devices. This allows you to push updates to users, test deployments on your own hardware.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Prerequisite: google account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Create an Android Things Product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Configure Product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Add models: you can use models to create variants of application builds that all run on the same underlying hardware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Change product settings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Share products with other console users</a:t>
            </a:r>
          </a:p>
          <a:p>
            <a:pPr marL="742950" lvl="1" indent="-285750">
              <a:buFont typeface="+mj-lt"/>
              <a:buAutoNum type="alphaUcPeriod"/>
            </a:pPr>
            <a:r>
              <a:rPr lang="en-US" altLang="zh-CN" dirty="0"/>
              <a:t>Create a device build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Name build configuration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Select Android Things version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Select applications you developed or google serviced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Add additional build resources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Edit hardware configurations: allow you to define peripherals and configure their attributes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Edit partition size</a:t>
            </a:r>
          </a:p>
          <a:p>
            <a:endParaRPr lang="en-US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tool location hidden use terminal cd to there</a:t>
            </a:r>
          </a:p>
          <a:p>
            <a:r>
              <a:rPr lang="en-US" altLang="zh-CN" dirty="0"/>
              <a:t>C:\Users\youngwook\AppData\Local\Android\Sdk\platform-tools&gt; </a:t>
            </a:r>
            <a:r>
              <a:rPr lang="en-US" altLang="zh-CN" dirty="0" err="1"/>
              <a:t>adb</a:t>
            </a:r>
            <a:r>
              <a:rPr lang="en-US" altLang="zh-CN" dirty="0"/>
              <a:t> connect &lt;</a:t>
            </a:r>
            <a:r>
              <a:rPr lang="en-US" altLang="zh-CN" dirty="0" err="1"/>
              <a:t>ip</a:t>
            </a:r>
            <a:r>
              <a:rPr lang="en-US" altLang="zh-CN" dirty="0"/>
              <a:t>-address&gt; or </a:t>
            </a:r>
            <a:r>
              <a:rPr lang="en-US" altLang="zh-CN" dirty="0" err="1"/>
              <a:t>adb</a:t>
            </a:r>
            <a:r>
              <a:rPr lang="en-US" altLang="zh-CN" dirty="0"/>
              <a:t> connect </a:t>
            </a:r>
            <a:r>
              <a:rPr lang="en-US" altLang="zh-CN" dirty="0" err="1"/>
              <a:t>android.local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31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Android Things Console: Can push your own app updates to devices using the Android Things Console.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Provides tools to install and update the system image on supported hardware devices. This allows you to push updates to users, test deployments on your own hardware.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Prerequisite: google account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Create an Android Things Product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Configure Product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Add models: you can use models to create variants of application builds that all run on the same underlying hardware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Change product settings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Share products with other console users</a:t>
            </a:r>
          </a:p>
          <a:p>
            <a:pPr marL="742950" lvl="1" indent="-285750">
              <a:buFont typeface="+mj-lt"/>
              <a:buAutoNum type="alphaUcPeriod"/>
            </a:pPr>
            <a:r>
              <a:rPr lang="en-US" altLang="zh-CN" dirty="0"/>
              <a:t>Create a device build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Name build configuration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Select Android Things version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Select applications you developed or google serviced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Add additional build resources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Edit hardware configurations: allow you to define peripherals and configure their attributes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Edit partition size</a:t>
            </a:r>
          </a:p>
          <a:p>
            <a:endParaRPr lang="en-US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tool location hidden use terminal cd to there</a:t>
            </a:r>
          </a:p>
          <a:p>
            <a:r>
              <a:rPr lang="en-US" altLang="zh-CN" dirty="0"/>
              <a:t>C:\Users\youngwook\AppData\Local\Android\Sdk\platform-tools&gt; </a:t>
            </a:r>
            <a:r>
              <a:rPr lang="en-US" altLang="zh-CN" dirty="0" err="1"/>
              <a:t>adb</a:t>
            </a:r>
            <a:r>
              <a:rPr lang="en-US" altLang="zh-CN" dirty="0"/>
              <a:t> connect &lt;</a:t>
            </a:r>
            <a:r>
              <a:rPr lang="en-US" altLang="zh-CN" dirty="0" err="1"/>
              <a:t>ip</a:t>
            </a:r>
            <a:r>
              <a:rPr lang="en-US" altLang="zh-CN" dirty="0"/>
              <a:t>-address&gt; or </a:t>
            </a:r>
            <a:r>
              <a:rPr lang="en-US" altLang="zh-CN" dirty="0" err="1"/>
              <a:t>adb</a:t>
            </a:r>
            <a:r>
              <a:rPr lang="en-US" altLang="zh-CN" dirty="0"/>
              <a:t> connect </a:t>
            </a:r>
            <a:r>
              <a:rPr lang="en-US" altLang="zh-CN" dirty="0" err="1"/>
              <a:t>android.local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64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Android Things Console: Can push your own app updates to devices using the Android Things Console.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Provides tools to install and update the system image on supported hardware devices. This allows you to push updates to users, test deployments on your own hardware.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Prerequisite: google account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Create an Android Things Product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Configure Product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Add models: you can use models to create variants of application builds that all run on the same underlying hardware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Change product settings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Share products with other console users</a:t>
            </a:r>
          </a:p>
          <a:p>
            <a:pPr marL="742950" lvl="1" indent="-285750">
              <a:buFont typeface="+mj-lt"/>
              <a:buAutoNum type="alphaUcPeriod"/>
            </a:pPr>
            <a:r>
              <a:rPr lang="en-US" altLang="zh-CN" dirty="0"/>
              <a:t>Create a device build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Name build configuration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Select Android Things version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Select applications you developed or google serviced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Add additional build resources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Edit hardware configurations: allow you to define peripherals and configure their attributes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Edit partition size</a:t>
            </a:r>
          </a:p>
          <a:p>
            <a:endParaRPr lang="en-US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tool location hidden use terminal cd to there</a:t>
            </a:r>
          </a:p>
          <a:p>
            <a:r>
              <a:rPr lang="en-US" altLang="zh-CN" dirty="0"/>
              <a:t>C:\Users\youngwook\AppData\Local\Android\Sdk\platform-tools&gt; </a:t>
            </a:r>
            <a:r>
              <a:rPr lang="en-US" altLang="zh-CN" dirty="0" err="1"/>
              <a:t>adb</a:t>
            </a:r>
            <a:r>
              <a:rPr lang="en-US" altLang="zh-CN" dirty="0"/>
              <a:t> connect &lt;</a:t>
            </a:r>
            <a:r>
              <a:rPr lang="en-US" altLang="zh-CN" dirty="0" err="1"/>
              <a:t>ip</a:t>
            </a:r>
            <a:r>
              <a:rPr lang="en-US" altLang="zh-CN" dirty="0"/>
              <a:t>-address&gt; or </a:t>
            </a:r>
            <a:r>
              <a:rPr lang="en-US" altLang="zh-CN" dirty="0" err="1"/>
              <a:t>adb</a:t>
            </a:r>
            <a:r>
              <a:rPr lang="en-US" altLang="zh-CN" dirty="0"/>
              <a:t> connect </a:t>
            </a:r>
            <a:r>
              <a:rPr lang="en-US" altLang="zh-CN" dirty="0" err="1"/>
              <a:t>android.local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27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Android Things Console: Can push your own app updates to devices using the Android Things Console.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Provides tools to install and update the system image on supported hardware devices. This allows you to push updates to users, test deployments on your own hardware.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Prerequisite: google account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Create an Android Things Product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Configure Product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Add models: you can use models to create variants of application builds that all run on the same underlying hardware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Change product settings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Share products with other console users</a:t>
            </a:r>
          </a:p>
          <a:p>
            <a:pPr marL="742950" lvl="1" indent="-285750">
              <a:buFont typeface="+mj-lt"/>
              <a:buAutoNum type="alphaUcPeriod"/>
            </a:pPr>
            <a:r>
              <a:rPr lang="en-US" altLang="zh-CN" dirty="0"/>
              <a:t>Create a device build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Name build configuration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Select Android Things version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Select applications you developed or google serviced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Add additional build resources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Edit hardware configurations: allow you to define peripherals and configure their attributes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Edit partition size</a:t>
            </a:r>
          </a:p>
          <a:p>
            <a:endParaRPr lang="en-US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tool location hidden use terminal cd to there</a:t>
            </a:r>
          </a:p>
          <a:p>
            <a:r>
              <a:rPr lang="en-US" altLang="zh-CN" dirty="0"/>
              <a:t>C:\Users\youngwook\AppData\Local\Android\Sdk\platform-tools&gt; </a:t>
            </a:r>
            <a:r>
              <a:rPr lang="en-US" altLang="zh-CN" dirty="0" err="1"/>
              <a:t>adb</a:t>
            </a:r>
            <a:r>
              <a:rPr lang="en-US" altLang="zh-CN" dirty="0"/>
              <a:t> connect &lt;</a:t>
            </a:r>
            <a:r>
              <a:rPr lang="en-US" altLang="zh-CN" dirty="0" err="1"/>
              <a:t>ip</a:t>
            </a:r>
            <a:r>
              <a:rPr lang="en-US" altLang="zh-CN" dirty="0"/>
              <a:t>-address&gt; or </a:t>
            </a:r>
            <a:r>
              <a:rPr lang="en-US" altLang="zh-CN" dirty="0" err="1"/>
              <a:t>adb</a:t>
            </a:r>
            <a:r>
              <a:rPr lang="en-US" altLang="zh-CN" dirty="0"/>
              <a:t> connect </a:t>
            </a:r>
            <a:r>
              <a:rPr lang="en-US" altLang="zh-CN" dirty="0" err="1"/>
              <a:t>android.local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94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Android Things Console: Can push your own app updates to devices using the Android Things Console.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Provides tools to install and update the system image on supported hardware devices. This allows you to push updates to users, test deployments on your own hardware.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Prerequisite: google account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Create an Android Things Product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altLang="zh-CN" dirty="0"/>
              <a:t>Configure Product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Add models: you can use models to create variants of application builds that all run on the same underlying hardware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Change product settings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Share products with other console users</a:t>
            </a:r>
          </a:p>
          <a:p>
            <a:pPr marL="742950" lvl="1" indent="-285750">
              <a:buFont typeface="+mj-lt"/>
              <a:buAutoNum type="alphaUcPeriod"/>
            </a:pPr>
            <a:r>
              <a:rPr lang="en-US" altLang="zh-CN" dirty="0"/>
              <a:t>Create a device build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Name build configuration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Select Android Things version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Select applications you developed or google serviced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Add additional build resources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Edit hardware configurations: allow you to define peripherals and configure their attributes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altLang="zh-CN" dirty="0"/>
              <a:t>Edit partition size</a:t>
            </a:r>
          </a:p>
          <a:p>
            <a:endParaRPr lang="en-US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tool location hidden use terminal cd to there</a:t>
            </a:r>
          </a:p>
          <a:p>
            <a:r>
              <a:rPr lang="en-US" altLang="zh-CN" dirty="0"/>
              <a:t>C:\Users\youngwook\AppData\Local\Android\Sdk\platform-tools&gt; </a:t>
            </a:r>
            <a:r>
              <a:rPr lang="en-US" altLang="zh-CN" dirty="0" err="1"/>
              <a:t>adb</a:t>
            </a:r>
            <a:r>
              <a:rPr lang="en-US" altLang="zh-CN" dirty="0"/>
              <a:t> connect &lt;</a:t>
            </a:r>
            <a:r>
              <a:rPr lang="en-US" altLang="zh-CN" dirty="0" err="1"/>
              <a:t>ip</a:t>
            </a:r>
            <a:r>
              <a:rPr lang="en-US" altLang="zh-CN" dirty="0"/>
              <a:t>-address&gt; or </a:t>
            </a:r>
            <a:r>
              <a:rPr lang="en-US" altLang="zh-CN" dirty="0" err="1"/>
              <a:t>adb</a:t>
            </a:r>
            <a:r>
              <a:rPr lang="en-US" altLang="zh-CN" dirty="0"/>
              <a:t> connect </a:t>
            </a:r>
            <a:r>
              <a:rPr lang="en-US" altLang="zh-CN" dirty="0" err="1"/>
              <a:t>android.local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49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11638"/>
            <a:ext cx="6858000" cy="1655762"/>
          </a:xfrm>
        </p:spPr>
        <p:txBody>
          <a:bodyPr anchor="t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4050-5F76-4106-B22F-BF64FFD514AF}" type="datetime1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456102" y="6719582"/>
            <a:ext cx="687897" cy="138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BCA8F5-CB9D-46FF-B5A3-58C2CEF4FF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6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646D-AC4B-44E6-9D01-A7708E462734}" type="datetime1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4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20DD-C136-478B-8CB6-34192AEE7008}" type="datetime1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8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87" y="56644"/>
            <a:ext cx="8917426" cy="95842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89762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3287" y="1015068"/>
            <a:ext cx="3938596" cy="1921079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  <a:lvl6pPr marL="2286000" indent="0">
              <a:buFont typeface="Arial" panose="020B0604020202020204" pitchFamily="34" charset="0"/>
              <a:buNone/>
              <a:defRPr sz="1200"/>
            </a:lvl6pPr>
            <a:lvl7pPr marL="2743200" indent="0">
              <a:buFont typeface="Arial" panose="020B0604020202020204" pitchFamily="34" charset="0"/>
              <a:buNone/>
              <a:defRPr sz="1200"/>
            </a:lvl7pPr>
            <a:lvl8pPr marL="3200400" indent="0">
              <a:buFont typeface="Arial" panose="020B0604020202020204" pitchFamily="34" charset="0"/>
              <a:buNone/>
              <a:defRPr sz="1200"/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aaa</a:t>
            </a:r>
            <a:endParaRPr lang="en-US" dirty="0"/>
          </a:p>
          <a:p>
            <a:pPr lvl="6"/>
            <a:r>
              <a:rPr lang="en-US" dirty="0" err="1"/>
              <a:t>aaa</a:t>
            </a:r>
            <a:endParaRPr lang="en-US" dirty="0"/>
          </a:p>
          <a:p>
            <a:pPr lvl="7"/>
            <a:r>
              <a:rPr lang="en-US" dirty="0" err="1"/>
              <a:t>aaa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766946" y="6711193"/>
            <a:ext cx="1096508" cy="14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A1170-5530-4F02-AB14-516D9208B5A4}" type="datetime1">
              <a:rPr lang="en-US" smtClean="0"/>
              <a:t>8/14/2018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711193"/>
            <a:ext cx="3086100" cy="146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5350" y="6711193"/>
            <a:ext cx="628650" cy="1423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034D-9063-4A85-BF15-4C69C50FF28B}" type="datetime1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3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27C7C-B285-4912-880E-DCC755A4D4DF}" type="datetime1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A7A9-BC1D-44BB-88CF-D7B675043E7E}" type="datetime1">
              <a:rPr lang="en-US" smtClean="0"/>
              <a:t>8/14/2018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06BF-1B4C-40A2-A885-F3AF4F02315C}" type="datetime1">
              <a:rPr lang="en-US" smtClean="0"/>
              <a:t>8/14/2018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2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FDF93-0814-4B78-8823-65159B86DBFB}" type="datetime1">
              <a:rPr lang="en-US" smtClean="0"/>
              <a:t>8/14/2018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0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5C77-8206-453E-9BA1-E8CDFC0EDB4C}" type="datetime1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5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02722-5403-4E0F-96EB-3C6FAD0F15AB}" type="datetime1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1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66946" y="6711193"/>
            <a:ext cx="1096508" cy="14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A1170-5530-4F02-AB14-516D9208B5A4}" type="datetime1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711193"/>
            <a:ext cx="3086100" cy="146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5350" y="6711193"/>
            <a:ext cx="628650" cy="1423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448633"/>
            <a:ext cx="1076241" cy="40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artner.android.com/things/console#/too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oracle.com/technetwork/java/javase/downloads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oracle.com/technetwork/java/javase/downloads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Environment Set UP for BMP280 Sensor with Android Things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1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92DE-A137-4048-8442-21031E98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 for Development 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244AAD-8718-4362-8E7D-A7043A1D0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7" y="1015068"/>
            <a:ext cx="3571610" cy="5317493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JDK 8 install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Download: </a:t>
            </a:r>
            <a:r>
              <a:rPr lang="en-US" altLang="zh-CN" dirty="0">
                <a:hlinkClick r:id="rId2"/>
              </a:rPr>
              <a:t>https://www.oracle.com/technetwork/java/javase/downloads/index.html</a:t>
            </a:r>
            <a:endParaRPr lang="en-US" altLang="zh-CN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Execute downloaded file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Download JDK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Download JRE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</a:rPr>
              <a:t>Set java environment variable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Copy JDK folder location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Open environment variables window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accent2"/>
                </a:solidFill>
              </a:rPr>
              <a:t>Set JAVA_HOME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Set Path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5D42E1-59E0-4E75-BA70-8007B6F79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10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30FADE-86E9-4A7D-BE9E-523618AA1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441" y="1313833"/>
            <a:ext cx="5116576" cy="46933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09051E63-B0B0-4C06-B54B-ADA0E37406F3}"/>
              </a:ext>
            </a:extLst>
          </p:cNvPr>
          <p:cNvSpPr/>
          <p:nvPr/>
        </p:nvSpPr>
        <p:spPr>
          <a:xfrm>
            <a:off x="6104900" y="5136420"/>
            <a:ext cx="199920" cy="1905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9C60B71-A1BF-4A11-A393-415254D8C910}"/>
              </a:ext>
            </a:extLst>
          </p:cNvPr>
          <p:cNvSpPr/>
          <p:nvPr/>
        </p:nvSpPr>
        <p:spPr>
          <a:xfrm>
            <a:off x="4689758" y="3616773"/>
            <a:ext cx="199920" cy="1905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9CBB857-47CF-4968-9126-34F3890C6E5A}"/>
              </a:ext>
            </a:extLst>
          </p:cNvPr>
          <p:cNvSpPr/>
          <p:nvPr/>
        </p:nvSpPr>
        <p:spPr>
          <a:xfrm>
            <a:off x="4698468" y="3886740"/>
            <a:ext cx="199920" cy="1905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42042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92DE-A137-4048-8442-21031E98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 for Development 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244AAD-8718-4362-8E7D-A7043A1D0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7" y="1015068"/>
            <a:ext cx="3571610" cy="5317493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JDK 8 install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Download: </a:t>
            </a:r>
            <a:r>
              <a:rPr lang="en-US" altLang="zh-CN" dirty="0">
                <a:hlinkClick r:id="rId2"/>
              </a:rPr>
              <a:t>https://www.oracle.com/technetwork/java/javase/downloads/index.html</a:t>
            </a:r>
            <a:endParaRPr lang="en-US" altLang="zh-CN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Execute downloaded file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Download JDK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Download JRE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</a:rPr>
              <a:t>Set java environment variable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Copy JDK folder location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Open environment variables window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Set JAVA_HOME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accent2"/>
                </a:solidFill>
              </a:rPr>
              <a:t>Set Path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5D42E1-59E0-4E75-BA70-8007B6F79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11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34F318-37D2-4624-AA56-07F68E760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203" y="1121718"/>
            <a:ext cx="4989204" cy="50564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09051E63-B0B0-4C06-B54B-ADA0E37406F3}"/>
              </a:ext>
            </a:extLst>
          </p:cNvPr>
          <p:cNvSpPr/>
          <p:nvPr/>
        </p:nvSpPr>
        <p:spPr>
          <a:xfrm>
            <a:off x="4027904" y="4966603"/>
            <a:ext cx="199920" cy="1905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F963997-9A2C-4F25-840C-05D1A82CB2F6}"/>
              </a:ext>
            </a:extLst>
          </p:cNvPr>
          <p:cNvSpPr/>
          <p:nvPr/>
        </p:nvSpPr>
        <p:spPr>
          <a:xfrm>
            <a:off x="7315393" y="1578964"/>
            <a:ext cx="199920" cy="1905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50672BB-E83C-4462-81DB-3B42BB90BA4D}"/>
              </a:ext>
            </a:extLst>
          </p:cNvPr>
          <p:cNvSpPr/>
          <p:nvPr/>
        </p:nvSpPr>
        <p:spPr>
          <a:xfrm>
            <a:off x="5730423" y="2397576"/>
            <a:ext cx="199920" cy="1905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80476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92DE-A137-4048-8442-21031E98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 for Development 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244AAD-8718-4362-8E7D-A7043A1D0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9"/>
            <a:ext cx="8917425" cy="577489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JDK 8 install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</a:rPr>
              <a:t>Verify</a:t>
            </a:r>
            <a:r>
              <a:rPr lang="en-US" altLang="zh-CN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5D42E1-59E0-4E75-BA70-8007B6F79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12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0F2686-C0BB-4292-8DAF-FB5A2DDAE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2547937"/>
            <a:ext cx="6076950" cy="1762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DB075B-221A-4A61-BCE7-19522B6E7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67" y="1592558"/>
            <a:ext cx="2758268" cy="47988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09051E63-B0B0-4C06-B54B-ADA0E37406F3}"/>
              </a:ext>
            </a:extLst>
          </p:cNvPr>
          <p:cNvSpPr/>
          <p:nvPr/>
        </p:nvSpPr>
        <p:spPr>
          <a:xfrm>
            <a:off x="1297763" y="6129201"/>
            <a:ext cx="199920" cy="1905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26096E3-FF78-4BB1-8CD7-4736199602C3}"/>
              </a:ext>
            </a:extLst>
          </p:cNvPr>
          <p:cNvSpPr/>
          <p:nvPr/>
        </p:nvSpPr>
        <p:spPr>
          <a:xfrm>
            <a:off x="2051066" y="2357428"/>
            <a:ext cx="199920" cy="1905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5E6CAE7-5CED-4518-957A-7B54A2CE00BF}"/>
              </a:ext>
            </a:extLst>
          </p:cNvPr>
          <p:cNvSpPr/>
          <p:nvPr/>
        </p:nvSpPr>
        <p:spPr>
          <a:xfrm>
            <a:off x="5364693" y="3236043"/>
            <a:ext cx="199920" cy="1905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03716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92DE-A137-4048-8442-21031E98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 for Development 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244AAD-8718-4362-8E7D-A7043A1D0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3107585" cy="526290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Android Studio install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</a:rPr>
              <a:t>Download exe installer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Execute exe file</a:t>
            </a:r>
          </a:p>
          <a:p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5D42E1-59E0-4E75-BA70-8007B6F79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13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8BEC65-AAB3-4D03-BD6C-CA63E0565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283" y="1043741"/>
            <a:ext cx="5169392" cy="23852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9A31E9-BFB6-4DE1-A7B8-75EA99F2B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283" y="3849470"/>
            <a:ext cx="5169393" cy="26377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9763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92DE-A137-4048-8442-21031E98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 for Development 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244AAD-8718-4362-8E7D-A7043A1D0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6" cy="816116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Android Studio install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Download exe installer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</a:rPr>
              <a:t>Execute exe file</a:t>
            </a:r>
          </a:p>
          <a:p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5D42E1-59E0-4E75-BA70-8007B6F79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14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7E3EE5-C7AC-4906-ABEC-9ADB9A786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90" y="2667333"/>
            <a:ext cx="2425019" cy="22346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DAC6676-BD26-48E4-9988-F38BAC81A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54" y="2667333"/>
            <a:ext cx="2892234" cy="22346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67FD4D5-B9B0-4A71-9140-8F1FD15FA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734" y="2667333"/>
            <a:ext cx="2883978" cy="22346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3573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92DE-A137-4048-8442-21031E98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 for Development 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244AAD-8718-4362-8E7D-A7043A1D0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3926451" cy="5413028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Android Studio install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</a:rPr>
              <a:t>Download zip file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Select download options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Choose one that suit with your environment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Unzip downloaded file</a:t>
            </a:r>
          </a:p>
          <a:p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5D42E1-59E0-4E75-BA70-8007B6F79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15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0919F7-36F4-4CFE-B23D-53F2DA853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540" y="1015068"/>
            <a:ext cx="4875173" cy="22495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F2125C-1209-472B-9785-5ECEC290D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540" y="3593432"/>
            <a:ext cx="4875174" cy="23253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255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8C0BE-C689-40F6-A3AB-8A3D5AE9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 for Raspberry Pi 3 Model B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465324-6B48-4037-B090-30BBCEFA4D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7" y="1015068"/>
            <a:ext cx="8917426" cy="5072223"/>
          </a:xfrm>
        </p:spPr>
        <p:txBody>
          <a:bodyPr/>
          <a:lstStyle/>
          <a:p>
            <a:r>
              <a:rPr lang="en-US" altLang="zh-CN" dirty="0"/>
              <a:t>Android Things: IoT operating system which derived form Android.</a:t>
            </a:r>
          </a:p>
          <a:p>
            <a:r>
              <a:rPr lang="en-US" altLang="zh-CN" dirty="0"/>
              <a:t>Let you develop apps for your devices with existing android development tools, APIs, and resources.</a:t>
            </a:r>
          </a:p>
          <a:p>
            <a:r>
              <a:rPr lang="en-US" altLang="zh-CN" dirty="0"/>
              <a:t>Flashing android things image to device</a:t>
            </a:r>
          </a:p>
          <a:p>
            <a:pPr marL="228600" indent="-228600">
              <a:buFont typeface="Wingdings" panose="05000000000000000000" pitchFamily="2" charset="2"/>
              <a:buChar char="p"/>
            </a:pPr>
            <a:r>
              <a:rPr lang="en-US" altLang="zh-CN" dirty="0"/>
              <a:t>required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/>
              <a:t>Android Things Setup Utility or Win32diskImage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/>
              <a:t>microSD card larger than 8GB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AC61AE-4D72-4696-A7E5-3D85956EA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85171" y="6962728"/>
            <a:ext cx="628650" cy="142308"/>
          </a:xfrm>
        </p:spPr>
        <p:txBody>
          <a:bodyPr/>
          <a:lstStyle/>
          <a:p>
            <a:fld id="{74BCA8F5-CB9D-46FF-B5A3-58C2CEF4FF5E}" type="slidenum">
              <a:rPr lang="en-US" smtClean="0"/>
              <a:t>16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377B18-BF3C-4602-BECF-D7BF0129C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35" y="2945992"/>
            <a:ext cx="2386012" cy="2386012"/>
          </a:xfrm>
          <a:prstGeom prst="rect">
            <a:avLst/>
          </a:prstGeom>
        </p:spPr>
      </p:pic>
      <p:pic>
        <p:nvPicPr>
          <p:cNvPr id="2050" name="Picture 2" descr="Image result for micro sd card reader">
            <a:extLst>
              <a:ext uri="{FF2B5EF4-FFF2-40B4-BE49-F238E27FC236}">
                <a16:creationId xmlns:a16="http://schemas.microsoft.com/office/drawing/2014/main" id="{C254FDB1-3183-4F3F-8981-743013581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375" y="3039397"/>
            <a:ext cx="2991394" cy="224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86123EF-7192-414F-B755-B7AA385F63A1}"/>
              </a:ext>
            </a:extLst>
          </p:cNvPr>
          <p:cNvSpPr/>
          <p:nvPr/>
        </p:nvSpPr>
        <p:spPr>
          <a:xfrm>
            <a:off x="1896443" y="4912026"/>
            <a:ext cx="1101195" cy="491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MicroSD Card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D809A4-C026-43AA-82F8-7AE9B9ABD7D3}"/>
              </a:ext>
            </a:extLst>
          </p:cNvPr>
          <p:cNvSpPr/>
          <p:nvPr/>
        </p:nvSpPr>
        <p:spPr>
          <a:xfrm>
            <a:off x="6074524" y="5426634"/>
            <a:ext cx="1514995" cy="516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MicroSD Card Reader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42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8C0BE-C689-40F6-A3AB-8A3D5AE9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 for Raspberry Pi 3 Model B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465324-6B48-4037-B090-30BBCEFA4D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7" y="1015068"/>
            <a:ext cx="8917426" cy="5072223"/>
          </a:xfrm>
        </p:spPr>
        <p:txBody>
          <a:bodyPr/>
          <a:lstStyle/>
          <a:p>
            <a:pPr marL="228600" indent="-22860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Using Utility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accent2"/>
                </a:solidFill>
              </a:rPr>
              <a:t>Download and Unzip : </a:t>
            </a:r>
            <a:r>
              <a:rPr lang="en-US" altLang="zh-CN" dirty="0">
                <a:solidFill>
                  <a:schemeClr val="accent2"/>
                </a:solidFill>
                <a:hlinkClick r:id="rId3"/>
              </a:rPr>
              <a:t>https://partner.android.com/things/console#/tools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>
                <a:solidFill>
                  <a:schemeClr val="accent2"/>
                </a:solidFill>
              </a:rPr>
              <a:t>Unzip 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/>
              <a:t>Execute Tool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/>
              <a:t>Write </a:t>
            </a:r>
            <a:r>
              <a:rPr lang="en-US" altLang="zh-CN" dirty="0" err="1"/>
              <a:t>AndroidThings</a:t>
            </a:r>
            <a:r>
              <a:rPr lang="en-US" altLang="zh-CN" dirty="0"/>
              <a:t> to Micro Card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Select actions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Select hardware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Select image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Select Micro SD card to install take several minutes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AC61AE-4D72-4696-A7E5-3D85956EA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85171" y="6962728"/>
            <a:ext cx="628650" cy="142308"/>
          </a:xfrm>
        </p:spPr>
        <p:txBody>
          <a:bodyPr/>
          <a:lstStyle/>
          <a:p>
            <a:fld id="{74BCA8F5-CB9D-46FF-B5A3-58C2CEF4FF5E}" type="slidenum">
              <a:rPr lang="en-US" smtClean="0"/>
              <a:t>17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211CEC-D4A3-498F-B946-A94BA7FB8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10" y="3164212"/>
            <a:ext cx="7733211" cy="29230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9763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8C0BE-C689-40F6-A3AB-8A3D5AE9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 for Raspberry Pi 3 Model B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465324-6B48-4037-B090-30BBCEFA4D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7" y="1015068"/>
            <a:ext cx="8917426" cy="5072223"/>
          </a:xfrm>
        </p:spPr>
        <p:txBody>
          <a:bodyPr/>
          <a:lstStyle/>
          <a:p>
            <a:pPr marL="228600" indent="-22860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Using Utility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/>
              <a:t>Download and Unzip 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accent2"/>
                </a:solidFill>
              </a:rPr>
              <a:t>Execute Tool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Connect Micro Card Reader with Computer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Run as administrator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/>
              <a:t>Write </a:t>
            </a:r>
            <a:r>
              <a:rPr lang="en-US" altLang="zh-CN" dirty="0" err="1"/>
              <a:t>AndroidThings</a:t>
            </a:r>
            <a:r>
              <a:rPr lang="en-US" altLang="zh-CN" dirty="0"/>
              <a:t> to Micro Card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Select actions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Select hardware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Select image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Select Micro SD card to install take several minutes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AC61AE-4D72-4696-A7E5-3D85956EA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85171" y="6962728"/>
            <a:ext cx="628650" cy="142308"/>
          </a:xfrm>
        </p:spPr>
        <p:txBody>
          <a:bodyPr/>
          <a:lstStyle/>
          <a:p>
            <a:fld id="{74BCA8F5-CB9D-46FF-B5A3-58C2CEF4FF5E}" type="slidenum">
              <a:rPr lang="en-US" smtClean="0"/>
              <a:t>18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6E0AE5-792C-403E-BAFA-24C323CE7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90505"/>
            <a:ext cx="4102733" cy="35519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7877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499F9B3-97FF-48BA-B88B-018FFEF2A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884" y="1015068"/>
            <a:ext cx="5335600" cy="56418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448C0BE-C689-40F6-A3AB-8A3D5AE9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 for Raspberry Pi 3 Model B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465324-6B48-4037-B090-30BBCEFA4D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7" y="1015068"/>
            <a:ext cx="3652597" cy="5241353"/>
          </a:xfrm>
        </p:spPr>
        <p:txBody>
          <a:bodyPr/>
          <a:lstStyle/>
          <a:p>
            <a:pPr marL="228600" indent="-22860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Using Utility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/>
              <a:t>Download and Unzip 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/>
              <a:t>Execute Tool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accent2"/>
                </a:solidFill>
              </a:rPr>
              <a:t>Write </a:t>
            </a:r>
            <a:r>
              <a:rPr lang="en-US" altLang="zh-CN" dirty="0" err="1">
                <a:solidFill>
                  <a:schemeClr val="accent2"/>
                </a:solidFill>
              </a:rPr>
              <a:t>AndroidThings</a:t>
            </a:r>
            <a:r>
              <a:rPr lang="en-US" altLang="zh-CN" dirty="0">
                <a:solidFill>
                  <a:schemeClr val="accent2"/>
                </a:solidFill>
              </a:rPr>
              <a:t> to Micro Card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Select actions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Select hardware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Select image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Select Micro SD card to install take several minutes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AC61AE-4D72-4696-A7E5-3D85956EA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85171" y="6962728"/>
            <a:ext cx="628650" cy="142308"/>
          </a:xfrm>
        </p:spPr>
        <p:txBody>
          <a:bodyPr/>
          <a:lstStyle/>
          <a:p>
            <a:fld id="{74BCA8F5-CB9D-46FF-B5A3-58C2CEF4FF5E}" type="slidenum">
              <a:rPr lang="en-US" smtClean="0"/>
              <a:t>19</a:t>
            </a:fld>
            <a:endParaRPr 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FE2A9EE8-2687-429F-8F3F-CBF0193E897B}"/>
              </a:ext>
            </a:extLst>
          </p:cNvPr>
          <p:cNvSpPr/>
          <p:nvPr/>
        </p:nvSpPr>
        <p:spPr>
          <a:xfrm>
            <a:off x="4236719" y="2029777"/>
            <a:ext cx="335281" cy="1524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CF83A9AC-292B-46B9-987C-79C215265F65}"/>
              </a:ext>
            </a:extLst>
          </p:cNvPr>
          <p:cNvSpPr/>
          <p:nvPr/>
        </p:nvSpPr>
        <p:spPr>
          <a:xfrm>
            <a:off x="4236719" y="2541922"/>
            <a:ext cx="335281" cy="1524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화살표: 왼쪽 17">
            <a:extLst>
              <a:ext uri="{FF2B5EF4-FFF2-40B4-BE49-F238E27FC236}">
                <a16:creationId xmlns:a16="http://schemas.microsoft.com/office/drawing/2014/main" id="{38E36D3D-7414-4A5E-B84B-AE6BE649C6B9}"/>
              </a:ext>
            </a:extLst>
          </p:cNvPr>
          <p:cNvSpPr/>
          <p:nvPr/>
        </p:nvSpPr>
        <p:spPr>
          <a:xfrm>
            <a:off x="4236719" y="4621673"/>
            <a:ext cx="335281" cy="1524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화살표: 왼쪽 9">
            <a:extLst>
              <a:ext uri="{FF2B5EF4-FFF2-40B4-BE49-F238E27FC236}">
                <a16:creationId xmlns:a16="http://schemas.microsoft.com/office/drawing/2014/main" id="{4E41117E-6388-4F8C-8B31-BB896EBF5ED1}"/>
              </a:ext>
            </a:extLst>
          </p:cNvPr>
          <p:cNvSpPr/>
          <p:nvPr/>
        </p:nvSpPr>
        <p:spPr>
          <a:xfrm>
            <a:off x="7427287" y="6256421"/>
            <a:ext cx="335281" cy="1524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06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CF107-8EAE-4A82-BFDF-6B59ADC1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Environments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B7FBC6-01F4-4AC8-8F6E-CC73FA37F5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3455414" cy="2143036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Environment For Raspberry pi 3 Model B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Devices 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Raspberry pi 3 model B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BMP 280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Platform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Android things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07C282-1E65-4F61-99E8-560663A78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5350" y="6715692"/>
            <a:ext cx="628650" cy="142308"/>
          </a:xfrm>
        </p:spPr>
        <p:txBody>
          <a:bodyPr/>
          <a:lstStyle/>
          <a:p>
            <a:fld id="{74BCA8F5-CB9D-46FF-B5A3-58C2CEF4FF5E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F36282-0C3B-47B9-B522-A2FEF0C0A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489" y="4817027"/>
            <a:ext cx="628650" cy="638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C3CA30-A8E9-436B-B3E2-470EE2C44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632" y="4809701"/>
            <a:ext cx="628650" cy="6528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BC7035B-35BE-4C2A-B884-B147EC862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9570" y="4810679"/>
            <a:ext cx="4029075" cy="13239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7B3F7C1-A40F-4761-8A19-732647AB1D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3927" y="3474468"/>
            <a:ext cx="2569630" cy="132397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3EE85FA-CD5E-45EF-9CB1-226DDF763885}"/>
              </a:ext>
            </a:extLst>
          </p:cNvPr>
          <p:cNvCxnSpPr>
            <a:cxnSpLocks/>
            <a:stCxn id="1026" idx="3"/>
            <a:endCxn id="11" idx="1"/>
          </p:cNvCxnSpPr>
          <p:nvPr/>
        </p:nvCxnSpPr>
        <p:spPr>
          <a:xfrm flipV="1">
            <a:off x="2661486" y="4136456"/>
            <a:ext cx="3762441" cy="40220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9273A8B-5B55-49CD-A866-46E4A144F0BD}"/>
              </a:ext>
            </a:extLst>
          </p:cNvPr>
          <p:cNvSpPr/>
          <p:nvPr/>
        </p:nvSpPr>
        <p:spPr>
          <a:xfrm>
            <a:off x="3226533" y="3591158"/>
            <a:ext cx="2053589" cy="5710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Android Debug Bridge (ADB)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AB4EC745-0172-4317-88A9-A6505F8DA536}"/>
              </a:ext>
            </a:extLst>
          </p:cNvPr>
          <p:cNvSpPr txBox="1">
            <a:spLocks/>
          </p:cNvSpPr>
          <p:nvPr/>
        </p:nvSpPr>
        <p:spPr>
          <a:xfrm>
            <a:off x="4253328" y="1027304"/>
            <a:ext cx="3455414" cy="2143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Environment For Desktop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OS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Window 10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Software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Android Studio</a:t>
            </a:r>
          </a:p>
        </p:txBody>
      </p:sp>
      <p:pic>
        <p:nvPicPr>
          <p:cNvPr id="1026" name="Picture 2" descr="Image result for android things">
            <a:extLst>
              <a:ext uri="{FF2B5EF4-FFF2-40B4-BE49-F238E27FC236}">
                <a16:creationId xmlns:a16="http://schemas.microsoft.com/office/drawing/2014/main" id="{5984282E-57C0-402C-9DD1-0EF88D3F0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489" y="4169363"/>
            <a:ext cx="1313997" cy="7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544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8C0BE-C689-40F6-A3AB-8A3D5AE9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 for Raspberry Pi 3 Model B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465324-6B48-4037-B090-30BBCEFA4D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7" y="1015068"/>
            <a:ext cx="8733831" cy="991791"/>
          </a:xfrm>
        </p:spPr>
        <p:txBody>
          <a:bodyPr/>
          <a:lstStyle/>
          <a:p>
            <a:pPr marL="228600" indent="-22860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Using Utility</a:t>
            </a: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accent2"/>
                </a:solidFill>
              </a:rPr>
              <a:t>Verify </a:t>
            </a:r>
          </a:p>
          <a:p>
            <a:pPr marL="1143000" lvl="2" indent="-228600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Connect Raspberry Pi with Peripherals(mouse, keyboard, monitor, power, SD Card, Ethernet Cable)</a:t>
            </a:r>
          </a:p>
          <a:p>
            <a:pPr marL="1143000" lvl="2" indent="-228600">
              <a:buFont typeface="+mj-lt"/>
              <a:buAutoNum type="alphaLcPeriod"/>
            </a:pP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AC61AE-4D72-4696-A7E5-3D85956EA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85171" y="6962728"/>
            <a:ext cx="628650" cy="142308"/>
          </a:xfrm>
        </p:spPr>
        <p:txBody>
          <a:bodyPr/>
          <a:lstStyle/>
          <a:p>
            <a:fld id="{74BCA8F5-CB9D-46FF-B5A3-58C2CEF4FF5E}" type="slidenum">
              <a:rPr lang="en-US" smtClean="0"/>
              <a:t>20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87BC91-8579-493F-BEEF-B58F7BE7FF8A}"/>
              </a:ext>
            </a:extLst>
          </p:cNvPr>
          <p:cNvSpPr/>
          <p:nvPr/>
        </p:nvSpPr>
        <p:spPr>
          <a:xfrm>
            <a:off x="7242710" y="2006859"/>
            <a:ext cx="1436914" cy="7068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USB Port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5B2284B-4287-49A9-A974-10D2F8CD9E9B}"/>
              </a:ext>
            </a:extLst>
          </p:cNvPr>
          <p:cNvCxnSpPr>
            <a:endCxn id="6" idx="1"/>
          </p:cNvCxnSpPr>
          <p:nvPr/>
        </p:nvCxnSpPr>
        <p:spPr>
          <a:xfrm flipV="1">
            <a:off x="6238875" y="2360304"/>
            <a:ext cx="1003835" cy="6277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628E9BE-5761-42D5-8926-F7B1EE515647}"/>
              </a:ext>
            </a:extLst>
          </p:cNvPr>
          <p:cNvCxnSpPr>
            <a:endCxn id="6" idx="1"/>
          </p:cNvCxnSpPr>
          <p:nvPr/>
        </p:nvCxnSpPr>
        <p:spPr>
          <a:xfrm flipV="1">
            <a:off x="6238875" y="2360304"/>
            <a:ext cx="1003835" cy="10937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A9AFC0-460D-46BA-8CDF-77C0EB63E2BE}"/>
              </a:ext>
            </a:extLst>
          </p:cNvPr>
          <p:cNvSpPr/>
          <p:nvPr/>
        </p:nvSpPr>
        <p:spPr>
          <a:xfrm>
            <a:off x="7242710" y="3807450"/>
            <a:ext cx="1436914" cy="7068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Ethernet port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D02D8AB-2D2E-40EA-BAC5-A108BC1E2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5" y="2634591"/>
            <a:ext cx="3333750" cy="239077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1B59B71-6C8F-49C7-9C34-0911540036E8}"/>
              </a:ext>
            </a:extLst>
          </p:cNvPr>
          <p:cNvCxnSpPr>
            <a:endCxn id="9" idx="1"/>
          </p:cNvCxnSpPr>
          <p:nvPr/>
        </p:nvCxnSpPr>
        <p:spPr>
          <a:xfrm>
            <a:off x="6238875" y="3964134"/>
            <a:ext cx="1003835" cy="1967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E2227D-F3F9-4821-A527-8A151702BDD5}"/>
              </a:ext>
            </a:extLst>
          </p:cNvPr>
          <p:cNvSpPr/>
          <p:nvPr/>
        </p:nvSpPr>
        <p:spPr>
          <a:xfrm>
            <a:off x="3238746" y="5638167"/>
            <a:ext cx="1436914" cy="7068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HDMI port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AE0EC53-43B9-4B5E-8B1C-1A34E59836CF}"/>
              </a:ext>
            </a:extLst>
          </p:cNvPr>
          <p:cNvCxnSpPr>
            <a:endCxn id="14" idx="0"/>
          </p:cNvCxnSpPr>
          <p:nvPr/>
        </p:nvCxnSpPr>
        <p:spPr>
          <a:xfrm>
            <a:off x="3957203" y="5025366"/>
            <a:ext cx="0" cy="6128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F275A7-B79E-46FF-B2C6-EF193ECF477D}"/>
              </a:ext>
            </a:extLst>
          </p:cNvPr>
          <p:cNvSpPr/>
          <p:nvPr/>
        </p:nvSpPr>
        <p:spPr>
          <a:xfrm>
            <a:off x="1035874" y="5586054"/>
            <a:ext cx="1436914" cy="7068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Power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3CD7F4B-33DC-48E2-8530-2977B393F684}"/>
              </a:ext>
            </a:extLst>
          </p:cNvPr>
          <p:cNvCxnSpPr>
            <a:endCxn id="16" idx="0"/>
          </p:cNvCxnSpPr>
          <p:nvPr/>
        </p:nvCxnSpPr>
        <p:spPr>
          <a:xfrm flipH="1">
            <a:off x="1754331" y="5040158"/>
            <a:ext cx="1560989" cy="5458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7BEEDFA-DFD6-4B69-84B3-A88318388AC0}"/>
              </a:ext>
            </a:extLst>
          </p:cNvPr>
          <p:cNvSpPr/>
          <p:nvPr/>
        </p:nvSpPr>
        <p:spPr>
          <a:xfrm>
            <a:off x="542730" y="3025636"/>
            <a:ext cx="1436914" cy="7068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Micro SD Card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8E9E006-02A5-44A5-88E8-EB239339C3FE}"/>
              </a:ext>
            </a:extLst>
          </p:cNvPr>
          <p:cNvCxnSpPr>
            <a:endCxn id="18" idx="3"/>
          </p:cNvCxnSpPr>
          <p:nvPr/>
        </p:nvCxnSpPr>
        <p:spPr>
          <a:xfrm flipH="1" flipV="1">
            <a:off x="1979644" y="3379081"/>
            <a:ext cx="1082950" cy="749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196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8C0BE-C689-40F6-A3AB-8A3D5AE9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 for Raspberry Pi 3 Model B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465324-6B48-4037-B090-30BBCEFA4D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7" y="1015068"/>
            <a:ext cx="8664953" cy="1194469"/>
          </a:xfrm>
        </p:spPr>
        <p:txBody>
          <a:bodyPr/>
          <a:lstStyle/>
          <a:p>
            <a:pPr marL="228600" indent="-22860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Using Utility</a:t>
            </a: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accent2"/>
                </a:solidFill>
              </a:rPr>
              <a:t>Verify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AC61AE-4D72-4696-A7E5-3D85956EA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85171" y="6962728"/>
            <a:ext cx="628650" cy="142308"/>
          </a:xfrm>
        </p:spPr>
        <p:txBody>
          <a:bodyPr/>
          <a:lstStyle/>
          <a:p>
            <a:fld id="{74BCA8F5-CB9D-46FF-B5A3-58C2CEF4FF5E}" type="slidenum">
              <a:rPr lang="en-US" smtClean="0"/>
              <a:t>21</a:t>
            </a:fld>
            <a:endParaRPr 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36B0FEC-A18F-4C1B-8646-412B6F33DF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407" y="1875615"/>
            <a:ext cx="3485306" cy="40093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E060D8-1580-4A82-AF5A-0EB7CDBFF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7" y="1875616"/>
            <a:ext cx="5289755" cy="396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59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8C0BE-C689-40F6-A3AB-8A3D5AE9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 for Raspberry Pi 3 Model B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465324-6B48-4037-B090-30BBCEFA4D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7" y="1015068"/>
            <a:ext cx="8664953" cy="1845698"/>
          </a:xfrm>
        </p:spPr>
        <p:txBody>
          <a:bodyPr/>
          <a:lstStyle/>
          <a:p>
            <a:pPr marL="228600" indent="-22860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Using </a:t>
            </a:r>
            <a:r>
              <a:rPr lang="en-US" altLang="ko-KR" dirty="0">
                <a:solidFill>
                  <a:srgbClr val="C00000"/>
                </a:solidFill>
              </a:rPr>
              <a:t>Win32diskImage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/>
              <a:t>Download Win32diskImage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/>
              <a:t>Download image of android things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/>
              <a:t>Write Image to Micro SD card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AC61AE-4D72-4696-A7E5-3D85956EA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85171" y="6962728"/>
            <a:ext cx="628650" cy="142308"/>
          </a:xfrm>
        </p:spPr>
        <p:txBody>
          <a:bodyPr/>
          <a:lstStyle/>
          <a:p>
            <a:fld id="{74BCA8F5-CB9D-46FF-B5A3-58C2CEF4FF5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16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8C0BE-C689-40F6-A3AB-8A3D5AE9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 for Raspberry Pi 3 Model B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465324-6B48-4037-B090-30BBCEFA4D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7" y="1015068"/>
            <a:ext cx="8664953" cy="1845698"/>
          </a:xfrm>
        </p:spPr>
        <p:txBody>
          <a:bodyPr/>
          <a:lstStyle/>
          <a:p>
            <a:pPr marL="228600" indent="-228600">
              <a:buFont typeface="Wingdings" panose="05000000000000000000" pitchFamily="2" charset="2"/>
              <a:buChar char="p"/>
            </a:pPr>
            <a:r>
              <a:rPr lang="en-US" altLang="zh-CN" dirty="0"/>
              <a:t>Using </a:t>
            </a:r>
            <a:r>
              <a:rPr lang="en-US" altLang="ko-KR" dirty="0"/>
              <a:t>Win32diskImage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>
                <a:solidFill>
                  <a:srgbClr val="C00000"/>
                </a:solidFill>
              </a:rPr>
              <a:t>Download Win32diskImage </a:t>
            </a:r>
          </a:p>
          <a:p>
            <a:pPr marL="1143000" lvl="2" indent="-228600">
              <a:buFont typeface="Wingdings" panose="05000000000000000000" pitchFamily="2" charset="2"/>
              <a:buChar char="l"/>
            </a:pPr>
            <a:r>
              <a:rPr lang="en-US" altLang="zh-CN" dirty="0"/>
              <a:t>https://sourceforge.net/projects/win32diskimager/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/>
              <a:t>Download image of android things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/>
              <a:t>Write Image to Micro SD card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AC61AE-4D72-4696-A7E5-3D85956EA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85171" y="6962728"/>
            <a:ext cx="628650" cy="142308"/>
          </a:xfrm>
        </p:spPr>
        <p:txBody>
          <a:bodyPr/>
          <a:lstStyle/>
          <a:p>
            <a:fld id="{74BCA8F5-CB9D-46FF-B5A3-58C2CEF4FF5E}" type="slidenum">
              <a:rPr lang="en-US" smtClean="0"/>
              <a:t>23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325825-3A8A-4FA4-973B-B5B73052B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152" y="2913018"/>
            <a:ext cx="7859561" cy="37479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3424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8C0BE-C689-40F6-A3AB-8A3D5AE9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 for Raspberry Pi 3 Model B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465324-6B48-4037-B090-30BBCEFA4D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7" y="1015068"/>
            <a:ext cx="8664953" cy="2365958"/>
          </a:xfrm>
        </p:spPr>
        <p:txBody>
          <a:bodyPr/>
          <a:lstStyle/>
          <a:p>
            <a:pPr marL="228600" indent="-228600">
              <a:buFont typeface="Wingdings" panose="05000000000000000000" pitchFamily="2" charset="2"/>
              <a:buChar char="p"/>
            </a:pPr>
            <a:r>
              <a:rPr lang="en-US" altLang="zh-CN" dirty="0"/>
              <a:t>Using </a:t>
            </a:r>
            <a:r>
              <a:rPr lang="en-US" altLang="ko-KR" dirty="0"/>
              <a:t>Win32diskImage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/>
              <a:t>Download Win32diskImage 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>
                <a:solidFill>
                  <a:srgbClr val="C00000"/>
                </a:solidFill>
              </a:rPr>
              <a:t>Download image of android things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Create an Android Things product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Create device build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Download Image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/>
              <a:t>Write Image to Micro SD card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AC61AE-4D72-4696-A7E5-3D85956EA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85171" y="6962728"/>
            <a:ext cx="628650" cy="142308"/>
          </a:xfrm>
        </p:spPr>
        <p:txBody>
          <a:bodyPr/>
          <a:lstStyle/>
          <a:p>
            <a:fld id="{74BCA8F5-CB9D-46FF-B5A3-58C2CEF4FF5E}" type="slidenum">
              <a:rPr lang="en-US" smtClean="0"/>
              <a:t>24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4AC09-17C9-4F79-9C3B-B8AC69894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354" y="3381026"/>
            <a:ext cx="7249886" cy="34203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4425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8C0BE-C689-40F6-A3AB-8A3D5AE9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 for Raspberry Pi 3 Model B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465324-6B48-4037-B090-30BBCEFA4D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7" y="1015068"/>
            <a:ext cx="8664953" cy="2365958"/>
          </a:xfrm>
        </p:spPr>
        <p:txBody>
          <a:bodyPr/>
          <a:lstStyle/>
          <a:p>
            <a:pPr marL="228600" indent="-228600">
              <a:buFont typeface="Wingdings" panose="05000000000000000000" pitchFamily="2" charset="2"/>
              <a:buChar char="p"/>
            </a:pPr>
            <a:r>
              <a:rPr lang="en-US" altLang="zh-CN" dirty="0"/>
              <a:t>Using </a:t>
            </a:r>
            <a:r>
              <a:rPr lang="en-US" altLang="ko-KR" dirty="0"/>
              <a:t>Win32diskImage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/>
              <a:t>Download Win32diskImage 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>
                <a:solidFill>
                  <a:srgbClr val="C00000"/>
                </a:solidFill>
              </a:rPr>
              <a:t>Download image of android things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>
                <a:solidFill>
                  <a:schemeClr val="accent2"/>
                </a:solidFill>
              </a:rPr>
              <a:t>Create an Android Things product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Create device build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Download Image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/>
              <a:t>Write Image to Micro SD card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AC61AE-4D72-4696-A7E5-3D85956EA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85171" y="6962728"/>
            <a:ext cx="628650" cy="142308"/>
          </a:xfrm>
        </p:spPr>
        <p:txBody>
          <a:bodyPr/>
          <a:lstStyle/>
          <a:p>
            <a:fld id="{74BCA8F5-CB9D-46FF-B5A3-58C2CEF4FF5E}" type="slidenum">
              <a:rPr lang="en-US" smtClean="0"/>
              <a:t>25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F11EC2-02D3-40BB-A71D-B74BA0206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763" y="1290637"/>
            <a:ext cx="35718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57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8C0BE-C689-40F6-A3AB-8A3D5AE9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 for Raspberry Pi 3 Model B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465324-6B48-4037-B090-30BBCEFA4D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7" y="1015068"/>
            <a:ext cx="8664953" cy="2365958"/>
          </a:xfrm>
        </p:spPr>
        <p:txBody>
          <a:bodyPr/>
          <a:lstStyle/>
          <a:p>
            <a:pPr marL="228600" indent="-228600">
              <a:buFont typeface="Wingdings" panose="05000000000000000000" pitchFamily="2" charset="2"/>
              <a:buChar char="p"/>
            </a:pPr>
            <a:r>
              <a:rPr lang="en-US" altLang="zh-CN" dirty="0"/>
              <a:t>Using </a:t>
            </a:r>
            <a:r>
              <a:rPr lang="en-US" altLang="ko-KR" dirty="0"/>
              <a:t>Win32diskImage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/>
              <a:t>Download Win32diskImage 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>
                <a:solidFill>
                  <a:srgbClr val="C00000"/>
                </a:solidFill>
              </a:rPr>
              <a:t>Download image of android things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Create an Android Things product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Create device build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Download Image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/>
              <a:t>Write Image to Micro SD card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AC61AE-4D72-4696-A7E5-3D85956EA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85171" y="6962728"/>
            <a:ext cx="628650" cy="142308"/>
          </a:xfrm>
        </p:spPr>
        <p:txBody>
          <a:bodyPr/>
          <a:lstStyle/>
          <a:p>
            <a:fld id="{74BCA8F5-CB9D-46FF-B5A3-58C2CEF4FF5E}" type="slidenum">
              <a:rPr lang="en-US" smtClean="0"/>
              <a:t>26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2544B8-8873-4032-8FDF-DCD71C281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376" y="3084314"/>
            <a:ext cx="4846864" cy="34501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4527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8C0BE-C689-40F6-A3AB-8A3D5AE9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 for Raspberry Pi 3 Model B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465324-6B48-4037-B090-30BBCEFA4D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7" y="1015068"/>
            <a:ext cx="8664953" cy="2365958"/>
          </a:xfrm>
        </p:spPr>
        <p:txBody>
          <a:bodyPr/>
          <a:lstStyle/>
          <a:p>
            <a:pPr marL="228600" indent="-228600">
              <a:buFont typeface="Wingdings" panose="05000000000000000000" pitchFamily="2" charset="2"/>
              <a:buChar char="p"/>
            </a:pPr>
            <a:r>
              <a:rPr lang="en-US" altLang="zh-CN" dirty="0"/>
              <a:t>Using </a:t>
            </a:r>
            <a:r>
              <a:rPr lang="en-US" altLang="ko-KR" dirty="0"/>
              <a:t>Win32diskImage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/>
              <a:t>Download Win32diskImage 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>
                <a:solidFill>
                  <a:srgbClr val="C00000"/>
                </a:solidFill>
              </a:rPr>
              <a:t>Download image of android things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Create an Android Things product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>
                <a:solidFill>
                  <a:schemeClr val="accent2"/>
                </a:solidFill>
              </a:rPr>
              <a:t>Create device build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Download Image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/>
              <a:t>Write Image to Micro SD card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AC61AE-4D72-4696-A7E5-3D85956EA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85171" y="6962728"/>
            <a:ext cx="628650" cy="142308"/>
          </a:xfrm>
        </p:spPr>
        <p:txBody>
          <a:bodyPr/>
          <a:lstStyle/>
          <a:p>
            <a:fld id="{74BCA8F5-CB9D-46FF-B5A3-58C2CEF4FF5E}" type="slidenum">
              <a:rPr lang="en-US" smtClean="0"/>
              <a:t>27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2544B8-8873-4032-8FDF-DCD71C281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556" y="951088"/>
            <a:ext cx="3413684" cy="24299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AE9701-91FF-48DD-8D11-7FFB709E8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160" y="3584753"/>
            <a:ext cx="7498080" cy="31937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CC46F1-E44A-425D-B73D-813BD4D9EA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804" y="4183016"/>
            <a:ext cx="1490376" cy="90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11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8C0BE-C689-40F6-A3AB-8A3D5AE9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 for Raspberry Pi 3 Model B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465324-6B48-4037-B090-30BBCEFA4D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7" y="1015068"/>
            <a:ext cx="8664953" cy="2365958"/>
          </a:xfrm>
        </p:spPr>
        <p:txBody>
          <a:bodyPr/>
          <a:lstStyle/>
          <a:p>
            <a:pPr marL="228600" indent="-228600">
              <a:buFont typeface="Wingdings" panose="05000000000000000000" pitchFamily="2" charset="2"/>
              <a:buChar char="p"/>
            </a:pPr>
            <a:r>
              <a:rPr lang="en-US" altLang="zh-CN" dirty="0"/>
              <a:t>Using </a:t>
            </a:r>
            <a:r>
              <a:rPr lang="en-US" altLang="ko-KR" dirty="0"/>
              <a:t>Win32diskImage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/>
              <a:t>Download Win32diskImage 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>
                <a:solidFill>
                  <a:srgbClr val="C00000"/>
                </a:solidFill>
              </a:rPr>
              <a:t>Download image of android things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Create an Android Things product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>
                <a:solidFill>
                  <a:schemeClr val="accent2"/>
                </a:solidFill>
              </a:rPr>
              <a:t>Create device build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Download Image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/>
              <a:t>Write Image to Micro SD card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AC61AE-4D72-4696-A7E5-3D85956EA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85171" y="6962728"/>
            <a:ext cx="628650" cy="142308"/>
          </a:xfrm>
        </p:spPr>
        <p:txBody>
          <a:bodyPr/>
          <a:lstStyle/>
          <a:p>
            <a:fld id="{74BCA8F5-CB9D-46FF-B5A3-58C2CEF4FF5E}" type="slidenum">
              <a:rPr lang="en-US" smtClean="0"/>
              <a:t>28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F085CD-B5F2-40D6-B34B-ADCF58D28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21" y="3575982"/>
            <a:ext cx="4533900" cy="2266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1732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8C0BE-C689-40F6-A3AB-8A3D5AE9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 for Raspberry Pi 3 Model B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465324-6B48-4037-B090-30BBCEFA4D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7" y="1015068"/>
            <a:ext cx="8664953" cy="2365958"/>
          </a:xfrm>
        </p:spPr>
        <p:txBody>
          <a:bodyPr/>
          <a:lstStyle/>
          <a:p>
            <a:pPr marL="228600" indent="-228600">
              <a:buFont typeface="Wingdings" panose="05000000000000000000" pitchFamily="2" charset="2"/>
              <a:buChar char="p"/>
            </a:pPr>
            <a:r>
              <a:rPr lang="en-US" altLang="zh-CN" dirty="0"/>
              <a:t>Using </a:t>
            </a:r>
            <a:r>
              <a:rPr lang="en-US" altLang="ko-KR" dirty="0"/>
              <a:t>Win32diskImage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/>
              <a:t>Download Win32diskImage 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>
                <a:solidFill>
                  <a:srgbClr val="C00000"/>
                </a:solidFill>
              </a:rPr>
              <a:t>Download image of android things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Create an Android Things product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>
                <a:solidFill>
                  <a:schemeClr val="accent2"/>
                </a:solidFill>
              </a:rPr>
              <a:t>Create device build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Download Image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/>
              <a:t>Write Image to Micro SD card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AC61AE-4D72-4696-A7E5-3D85956EA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85171" y="6962728"/>
            <a:ext cx="628650" cy="142308"/>
          </a:xfrm>
        </p:spPr>
        <p:txBody>
          <a:bodyPr/>
          <a:lstStyle/>
          <a:p>
            <a:fld id="{74BCA8F5-CB9D-46FF-B5A3-58C2CEF4FF5E}" type="slidenum">
              <a:rPr lang="en-US" smtClean="0"/>
              <a:t>29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7D0D67-2138-4B03-8909-5FAFFDBB1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726" y="3229361"/>
            <a:ext cx="5094514" cy="32973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334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92DE-A137-4048-8442-21031E98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 for Development 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244AAD-8718-4362-8E7D-A7043A1D0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5" cy="5494914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Requirement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JDK 8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Android Studio install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5D42E1-59E0-4E75-BA70-8007B6F79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3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8213A5-5F05-4575-9FBD-89028F25E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68" y="2488588"/>
            <a:ext cx="7592259" cy="35032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9801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8C0BE-C689-40F6-A3AB-8A3D5AE9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 for Raspberry Pi 3 Model B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465324-6B48-4037-B090-30BBCEFA4D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7" y="1015068"/>
            <a:ext cx="8664953" cy="2365958"/>
          </a:xfrm>
        </p:spPr>
        <p:txBody>
          <a:bodyPr/>
          <a:lstStyle/>
          <a:p>
            <a:pPr marL="228600" indent="-228600">
              <a:buFont typeface="Wingdings" panose="05000000000000000000" pitchFamily="2" charset="2"/>
              <a:buChar char="p"/>
            </a:pPr>
            <a:r>
              <a:rPr lang="en-US" altLang="zh-CN" dirty="0"/>
              <a:t>Using </a:t>
            </a:r>
            <a:r>
              <a:rPr lang="en-US" altLang="ko-KR" dirty="0"/>
              <a:t>Win32diskImage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/>
              <a:t>Download Win32diskImage 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>
                <a:solidFill>
                  <a:srgbClr val="C00000"/>
                </a:solidFill>
              </a:rPr>
              <a:t>Download image of android things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Create an Android Things product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>
                <a:solidFill>
                  <a:schemeClr val="accent2"/>
                </a:solidFill>
              </a:rPr>
              <a:t>Create device build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Download Image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/>
              <a:t>Write Image to Micro SD card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AC61AE-4D72-4696-A7E5-3D85956EA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85171" y="6962728"/>
            <a:ext cx="628650" cy="142308"/>
          </a:xfrm>
        </p:spPr>
        <p:txBody>
          <a:bodyPr/>
          <a:lstStyle/>
          <a:p>
            <a:fld id="{74BCA8F5-CB9D-46FF-B5A3-58C2CEF4FF5E}" type="slidenum">
              <a:rPr lang="en-US" smtClean="0"/>
              <a:t>30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E8534C-C774-4A23-82DE-B13D93D11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488" y="3429000"/>
            <a:ext cx="5463403" cy="318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14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8C0BE-C689-40F6-A3AB-8A3D5AE9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 for Raspberry Pi 3 Model B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465324-6B48-4037-B090-30BBCEFA4D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7" y="1015068"/>
            <a:ext cx="8664953" cy="2365958"/>
          </a:xfrm>
        </p:spPr>
        <p:txBody>
          <a:bodyPr/>
          <a:lstStyle/>
          <a:p>
            <a:pPr marL="228600" indent="-228600">
              <a:buFont typeface="Wingdings" panose="05000000000000000000" pitchFamily="2" charset="2"/>
              <a:buChar char="p"/>
            </a:pPr>
            <a:r>
              <a:rPr lang="en-US" altLang="zh-CN" dirty="0"/>
              <a:t>Using </a:t>
            </a:r>
            <a:r>
              <a:rPr lang="en-US" altLang="ko-KR" dirty="0"/>
              <a:t>Win32diskImage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/>
              <a:t>Download Win32diskImage 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>
                <a:solidFill>
                  <a:srgbClr val="C00000"/>
                </a:solidFill>
              </a:rPr>
              <a:t>Download image of android things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Create an Android Things product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>
                <a:solidFill>
                  <a:schemeClr val="accent2"/>
                </a:solidFill>
              </a:rPr>
              <a:t>Create device build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Download Image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/>
              <a:t>Write Image to Micro SD card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AC61AE-4D72-4696-A7E5-3D85956EA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85171" y="6962728"/>
            <a:ext cx="628650" cy="142308"/>
          </a:xfrm>
        </p:spPr>
        <p:txBody>
          <a:bodyPr/>
          <a:lstStyle/>
          <a:p>
            <a:fld id="{74BCA8F5-CB9D-46FF-B5A3-58C2CEF4FF5E}" type="slidenum">
              <a:rPr lang="en-US" smtClean="0"/>
              <a:t>31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8628A8-1A94-4686-90D0-C6B2E018D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777" y="3381025"/>
            <a:ext cx="5368834" cy="329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55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8C0BE-C689-40F6-A3AB-8A3D5AE9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 for Raspberry Pi 3 Model B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465324-6B48-4037-B090-30BBCEFA4D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7" y="1015068"/>
            <a:ext cx="8664953" cy="2365958"/>
          </a:xfrm>
        </p:spPr>
        <p:txBody>
          <a:bodyPr/>
          <a:lstStyle/>
          <a:p>
            <a:pPr marL="228600" indent="-228600">
              <a:buFont typeface="Wingdings" panose="05000000000000000000" pitchFamily="2" charset="2"/>
              <a:buChar char="p"/>
            </a:pPr>
            <a:r>
              <a:rPr lang="en-US" altLang="zh-CN" dirty="0"/>
              <a:t>Using </a:t>
            </a:r>
            <a:r>
              <a:rPr lang="en-US" altLang="ko-KR" dirty="0"/>
              <a:t>Win32diskImage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/>
              <a:t>Download Win32diskImage 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>
                <a:solidFill>
                  <a:srgbClr val="C00000"/>
                </a:solidFill>
              </a:rPr>
              <a:t>Download image of android things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Create an Android Things product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>
                <a:solidFill>
                  <a:schemeClr val="accent2"/>
                </a:solidFill>
              </a:rPr>
              <a:t>Create device build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Download Image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/>
              <a:t>Write Image to Micro SD card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AC61AE-4D72-4696-A7E5-3D85956EA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85171" y="6962728"/>
            <a:ext cx="628650" cy="142308"/>
          </a:xfrm>
        </p:spPr>
        <p:txBody>
          <a:bodyPr/>
          <a:lstStyle/>
          <a:p>
            <a:fld id="{74BCA8F5-CB9D-46FF-B5A3-58C2CEF4FF5E}" type="slidenum">
              <a:rPr lang="en-US" smtClean="0"/>
              <a:t>32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B4E616-75FB-4967-A2B8-773FFCEDA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625" y="3492518"/>
            <a:ext cx="6352117" cy="320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78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8C0BE-C689-40F6-A3AB-8A3D5AE9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 for Raspberry Pi 3 Model B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465324-6B48-4037-B090-30BBCEFA4D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7" y="1015068"/>
            <a:ext cx="8664953" cy="2365958"/>
          </a:xfrm>
        </p:spPr>
        <p:txBody>
          <a:bodyPr/>
          <a:lstStyle/>
          <a:p>
            <a:pPr marL="228600" indent="-228600">
              <a:buFont typeface="Wingdings" panose="05000000000000000000" pitchFamily="2" charset="2"/>
              <a:buChar char="p"/>
            </a:pPr>
            <a:r>
              <a:rPr lang="en-US" altLang="zh-CN" dirty="0"/>
              <a:t>Using </a:t>
            </a:r>
            <a:r>
              <a:rPr lang="en-US" altLang="ko-KR" dirty="0"/>
              <a:t>Win32diskImage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/>
              <a:t>Download Win32diskImage 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>
                <a:solidFill>
                  <a:srgbClr val="C00000"/>
                </a:solidFill>
              </a:rPr>
              <a:t>Download image of android things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Create an Android Things product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>
                <a:solidFill>
                  <a:schemeClr val="accent2"/>
                </a:solidFill>
              </a:rPr>
              <a:t>Create device build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Download Image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/>
              <a:t>Write Image to Micro SD card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AC61AE-4D72-4696-A7E5-3D85956EA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85171" y="6962728"/>
            <a:ext cx="628650" cy="142308"/>
          </a:xfrm>
        </p:spPr>
        <p:txBody>
          <a:bodyPr/>
          <a:lstStyle/>
          <a:p>
            <a:fld id="{74BCA8F5-CB9D-46FF-B5A3-58C2CEF4FF5E}" type="slidenum">
              <a:rPr lang="en-US" smtClean="0"/>
              <a:t>33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5D8EFF-630E-4300-8F55-24711F8EC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95" y="3498609"/>
            <a:ext cx="8218714" cy="28034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7269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8C0BE-C689-40F6-A3AB-8A3D5AE9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 for Raspberry Pi 3 Model B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465324-6B48-4037-B090-30BBCEFA4D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7" y="1015068"/>
            <a:ext cx="8664953" cy="2365958"/>
          </a:xfrm>
        </p:spPr>
        <p:txBody>
          <a:bodyPr/>
          <a:lstStyle/>
          <a:p>
            <a:pPr marL="228600" indent="-228600">
              <a:buFont typeface="Wingdings" panose="05000000000000000000" pitchFamily="2" charset="2"/>
              <a:buChar char="p"/>
            </a:pPr>
            <a:r>
              <a:rPr lang="en-US" altLang="zh-CN" dirty="0"/>
              <a:t>Using </a:t>
            </a:r>
            <a:r>
              <a:rPr lang="en-US" altLang="ko-KR" dirty="0"/>
              <a:t>Win32diskImage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/>
              <a:t>Download Win32diskImage 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>
                <a:solidFill>
                  <a:srgbClr val="C00000"/>
                </a:solidFill>
              </a:rPr>
              <a:t>Download image of android things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Create an Android Things product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Create device build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>
                <a:solidFill>
                  <a:schemeClr val="accent2"/>
                </a:solidFill>
              </a:rPr>
              <a:t>Download Image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/>
              <a:t>Write Image to Micro SD card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AC61AE-4D72-4696-A7E5-3D85956EA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85171" y="6962728"/>
            <a:ext cx="628650" cy="142308"/>
          </a:xfrm>
        </p:spPr>
        <p:txBody>
          <a:bodyPr/>
          <a:lstStyle/>
          <a:p>
            <a:fld id="{74BCA8F5-CB9D-46FF-B5A3-58C2CEF4FF5E}" type="slidenum">
              <a:rPr lang="en-US" smtClean="0"/>
              <a:t>34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F2F7CC-1912-46C6-B6F4-259FDABDC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768" y="5225143"/>
            <a:ext cx="6193945" cy="15336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349059F-8D5C-4B2C-9596-65213B8AD8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768" y="3462379"/>
            <a:ext cx="6183010" cy="16608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174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8C0BE-C689-40F6-A3AB-8A3D5AE9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 for Raspberry Pi 3 Model B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465324-6B48-4037-B090-30BBCEFA4D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7" y="1015067"/>
            <a:ext cx="8664953" cy="2590281"/>
          </a:xfrm>
        </p:spPr>
        <p:txBody>
          <a:bodyPr/>
          <a:lstStyle/>
          <a:p>
            <a:pPr marL="228600" indent="-228600">
              <a:buFont typeface="Wingdings" panose="05000000000000000000" pitchFamily="2" charset="2"/>
              <a:buChar char="p"/>
            </a:pPr>
            <a:r>
              <a:rPr lang="en-US" altLang="zh-CN" dirty="0"/>
              <a:t>Using </a:t>
            </a:r>
            <a:r>
              <a:rPr lang="en-US" altLang="ko-KR" dirty="0"/>
              <a:t>Win32diskImage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/>
              <a:t>Download Win32diskImage 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/>
              <a:t>Download image of android things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Create an Android Things product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Create device build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Download Image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>
                <a:solidFill>
                  <a:srgbClr val="C00000"/>
                </a:solidFill>
              </a:rPr>
              <a:t>Write Image to Micro SD card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Run </a:t>
            </a:r>
            <a:r>
              <a:rPr lang="en-US" altLang="ko-KR" dirty="0"/>
              <a:t>Win32diskImage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Select image 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Select SD card device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 write it for SD card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AC61AE-4D72-4696-A7E5-3D85956EA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85171" y="6962728"/>
            <a:ext cx="628650" cy="142308"/>
          </a:xfrm>
        </p:spPr>
        <p:txBody>
          <a:bodyPr/>
          <a:lstStyle/>
          <a:p>
            <a:fld id="{74BCA8F5-CB9D-46FF-B5A3-58C2CEF4FF5E}" type="slidenum">
              <a:rPr lang="en-US" smtClean="0"/>
              <a:t>35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645862-5866-4D68-BE34-454035193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615" y="2064476"/>
            <a:ext cx="46196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114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8C0BE-C689-40F6-A3AB-8A3D5AE9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 for Raspberry Pi 3 Model B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465324-6B48-4037-B090-30BBCEFA4D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7" y="1015067"/>
            <a:ext cx="8664953" cy="2590281"/>
          </a:xfrm>
        </p:spPr>
        <p:txBody>
          <a:bodyPr/>
          <a:lstStyle/>
          <a:p>
            <a:pPr marL="228600" indent="-228600">
              <a:buFont typeface="Wingdings" panose="05000000000000000000" pitchFamily="2" charset="2"/>
              <a:buChar char="p"/>
            </a:pPr>
            <a:r>
              <a:rPr lang="en-US" altLang="zh-CN" dirty="0"/>
              <a:t>Using </a:t>
            </a:r>
            <a:r>
              <a:rPr lang="en-US" altLang="ko-KR" dirty="0"/>
              <a:t>Win32diskImage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/>
              <a:t>Download Win32diskImage 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/>
              <a:t>Download image of android things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Create an Android Things product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Create device build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Download Image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>
                <a:solidFill>
                  <a:srgbClr val="C00000"/>
                </a:solidFill>
              </a:rPr>
              <a:t>Write Image to Micro SD card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Run </a:t>
            </a:r>
            <a:r>
              <a:rPr lang="en-US" altLang="ko-KR" dirty="0"/>
              <a:t>Win32diskImage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Select image 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Select SD card device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 write it for SD card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AC61AE-4D72-4696-A7E5-3D85956EA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85171" y="6962728"/>
            <a:ext cx="628650" cy="142308"/>
          </a:xfrm>
        </p:spPr>
        <p:txBody>
          <a:bodyPr/>
          <a:lstStyle/>
          <a:p>
            <a:fld id="{74BCA8F5-CB9D-46FF-B5A3-58C2CEF4FF5E}" type="slidenum">
              <a:rPr lang="en-US" smtClean="0"/>
              <a:t>36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201AA1-EA64-4489-B22D-F15887165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06" y="1997454"/>
            <a:ext cx="4677428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90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8C0BE-C689-40F6-A3AB-8A3D5AE9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 for Raspberry Pi 3 Model B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465324-6B48-4037-B090-30BBCEFA4D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7" y="1015067"/>
            <a:ext cx="8664953" cy="2590281"/>
          </a:xfrm>
        </p:spPr>
        <p:txBody>
          <a:bodyPr/>
          <a:lstStyle/>
          <a:p>
            <a:pPr marL="228600" indent="-228600">
              <a:buFont typeface="Wingdings" panose="05000000000000000000" pitchFamily="2" charset="2"/>
              <a:buChar char="p"/>
            </a:pPr>
            <a:r>
              <a:rPr lang="en-US" altLang="zh-CN" dirty="0"/>
              <a:t>Using </a:t>
            </a:r>
            <a:r>
              <a:rPr lang="en-US" altLang="ko-KR" dirty="0"/>
              <a:t>Win32diskImage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/>
              <a:t>Download Win32diskImage 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/>
              <a:t>Download image of android things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Create an Android Things product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Create device build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Download Image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zh-CN" dirty="0">
                <a:solidFill>
                  <a:srgbClr val="C00000"/>
                </a:solidFill>
              </a:rPr>
              <a:t>Write Image to Micro SD card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Run </a:t>
            </a:r>
            <a:r>
              <a:rPr lang="en-US" altLang="ko-KR" dirty="0"/>
              <a:t>Win32diskImage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Select image 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Select SD card device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 write it for SD card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AC61AE-4D72-4696-A7E5-3D85956EA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85171" y="6962728"/>
            <a:ext cx="628650" cy="142308"/>
          </a:xfrm>
        </p:spPr>
        <p:txBody>
          <a:bodyPr/>
          <a:lstStyle/>
          <a:p>
            <a:fld id="{74BCA8F5-CB9D-46FF-B5A3-58C2CEF4FF5E}" type="slidenum">
              <a:rPr lang="en-US" smtClean="0"/>
              <a:t>37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700448-B746-40D1-B9C8-C4FF4B940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225" y="2129244"/>
            <a:ext cx="5640252" cy="423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31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C6DBC-08FD-4D56-A9AD-7D9D0644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 for Raspberry Pi 3 Model B set BMP280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28F994-8DA0-4D4D-9238-DC88D7C219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7" y="1015068"/>
            <a:ext cx="4712713" cy="539843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BMP280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Sensor for temperature and barometric pressure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Use with 3v or 5v logic microcontroller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Pins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Power Pins: 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altLang="zh-CN" dirty="0"/>
              <a:t>Vin: power pin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altLang="zh-CN" dirty="0"/>
              <a:t>3v3: 3.3 V output from voltage regulator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altLang="zh-CN" dirty="0"/>
              <a:t>GND: common ground for poser and logic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I2C Logic pins: 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altLang="zh-CN" dirty="0"/>
              <a:t>SCL: I2C clock pin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altLang="zh-CN" dirty="0"/>
              <a:t>SDA: I2c data pin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p"/>
            </a:pP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8CBF72-BB04-4FAE-B0D7-28B7F65DE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38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0021F3-4C22-434D-A4C0-B65F5F9A1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298" y="1686297"/>
            <a:ext cx="2348089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056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9BF62-8E2D-4FE5-AC2A-E555267B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 for Raspberry Pi 3 Model B set BMP280 Schematics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C8F971-F64F-4400-BAE1-79F165BF6E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5" cy="1716100"/>
          </a:xfrm>
        </p:spPr>
        <p:txBody>
          <a:bodyPr/>
          <a:lstStyle/>
          <a:p>
            <a:r>
              <a:rPr lang="en-US" altLang="zh-CN" dirty="0"/>
              <a:t>Schematics: connection between raspberry pi and BMP280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Pins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Vin: pin number 2 of </a:t>
            </a:r>
            <a:r>
              <a:rPr lang="en-US" altLang="zh-CN" dirty="0" err="1"/>
              <a:t>RaspBerry</a:t>
            </a:r>
            <a:r>
              <a:rPr lang="en-US" altLang="zh-CN" dirty="0"/>
              <a:t> pi 3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GND: pin number 9 of </a:t>
            </a:r>
            <a:r>
              <a:rPr lang="en-US" altLang="zh-CN" dirty="0" err="1"/>
              <a:t>RaspBerry</a:t>
            </a:r>
            <a:r>
              <a:rPr lang="en-US" altLang="zh-CN" dirty="0"/>
              <a:t> pi 3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SCL: pin number 3 of </a:t>
            </a:r>
            <a:r>
              <a:rPr lang="en-US" altLang="zh-CN" dirty="0" err="1"/>
              <a:t>RaspBerry</a:t>
            </a:r>
            <a:r>
              <a:rPr lang="en-US" altLang="zh-CN" dirty="0"/>
              <a:t> pi 3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SDA: pin number 5 of </a:t>
            </a:r>
            <a:r>
              <a:rPr lang="en-US" altLang="zh-CN" dirty="0" err="1"/>
              <a:t>RaspBerry</a:t>
            </a:r>
            <a:r>
              <a:rPr lang="en-US" altLang="zh-CN" dirty="0"/>
              <a:t> pi 3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C54C64-E14D-451E-86D0-D046185F1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39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5C1F92-8170-4DB2-BD1D-4DB275963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326" y="3546956"/>
            <a:ext cx="5132387" cy="27387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795542-BAD2-44BA-83C1-F49967DFF9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7" y="3402838"/>
            <a:ext cx="3251643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39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92DE-A137-4048-8442-21031E98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 for Development 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244AAD-8718-4362-8E7D-A7043A1D0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7" y="1015068"/>
            <a:ext cx="3571610" cy="5317493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JDK 8 install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</a:rPr>
              <a:t>Download: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https://www.oracle.com/technetwork/java/javase/downloads/index.html</a:t>
            </a:r>
            <a:endParaRPr lang="en-US" altLang="zh-CN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Execute downloaded file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Set java environment variable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5D42E1-59E0-4E75-BA70-8007B6F79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4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B5FE0E-56FE-4F88-BC47-F1404E20D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072" y="933997"/>
            <a:ext cx="4967465" cy="2924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A6283F-EB87-40A3-9EBA-A29ECC0BF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210" y="4009366"/>
            <a:ext cx="4967465" cy="27281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09051E63-B0B0-4C06-B54B-ADA0E37406F3}"/>
              </a:ext>
            </a:extLst>
          </p:cNvPr>
          <p:cNvSpPr/>
          <p:nvPr/>
        </p:nvSpPr>
        <p:spPr>
          <a:xfrm>
            <a:off x="7580868" y="1877946"/>
            <a:ext cx="199920" cy="1905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20E2D11-F468-40DD-A6CF-BB61C1917849}"/>
              </a:ext>
            </a:extLst>
          </p:cNvPr>
          <p:cNvSpPr/>
          <p:nvPr/>
        </p:nvSpPr>
        <p:spPr>
          <a:xfrm>
            <a:off x="4532862" y="4564545"/>
            <a:ext cx="199920" cy="1905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6E15616-970A-495C-954D-17C834610B90}"/>
              </a:ext>
            </a:extLst>
          </p:cNvPr>
          <p:cNvSpPr/>
          <p:nvPr/>
        </p:nvSpPr>
        <p:spPr>
          <a:xfrm>
            <a:off x="8212245" y="6493494"/>
            <a:ext cx="199920" cy="1905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743112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9CE51-F5B6-45E9-A9DB-36E062E76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83ADB-2C20-4DE7-9CDA-6B3953519B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7" y="1015068"/>
            <a:ext cx="8917426" cy="529724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http://www.automationtestinghub.com/setup-java-environment-variables/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http://www.automationtestinghub.com/download-and-install-java/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https://github.com/androidthings/drivers-samples/tree/master/bmx280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https://github.com/androidthings/contrib-drivers/tree/master/bmx280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ADD53E-0631-4B27-9C20-00C339F11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13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92DE-A137-4048-8442-21031E98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 for Development 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244AAD-8718-4362-8E7D-A7043A1D0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7" y="1015068"/>
            <a:ext cx="3571610" cy="5317493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JDK 8 install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Download: </a:t>
            </a:r>
            <a:r>
              <a:rPr lang="en-US" altLang="zh-CN" dirty="0">
                <a:hlinkClick r:id="rId2"/>
              </a:rPr>
              <a:t>https://www.oracle.com/technetwork/java/javase/downloads/index.html</a:t>
            </a:r>
            <a:endParaRPr lang="en-US" altLang="zh-CN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</a:rPr>
              <a:t>Execute downloaded file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Download JDK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Download JRE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Set java environment variable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5D42E1-59E0-4E75-BA70-8007B6F79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5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B539A7-1103-4D9D-81D7-5EFDE55DA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15068"/>
            <a:ext cx="4299756" cy="32996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263406C-2125-4018-BCB9-B2B2EDB17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238" y="4375870"/>
            <a:ext cx="4441475" cy="242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1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92DE-A137-4048-8442-21031E98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 for Development 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244AAD-8718-4362-8E7D-A7043A1D0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7" y="1015068"/>
            <a:ext cx="3571610" cy="5317493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JDK 8 install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Download: </a:t>
            </a:r>
            <a:r>
              <a:rPr lang="en-US" altLang="zh-CN" dirty="0">
                <a:hlinkClick r:id="rId2"/>
              </a:rPr>
              <a:t>https://www.oracle.com/technetwork/java/javase/downloads/index.html</a:t>
            </a:r>
            <a:endParaRPr lang="en-US" altLang="zh-CN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Execute downloaded file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Download JDK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Download JRE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</a:rPr>
              <a:t>Set java environment variable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accent2"/>
                </a:solidFill>
              </a:rPr>
              <a:t>Copy JDK folder location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Open environment variables window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Set JAVA_HOME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5D42E1-59E0-4E75-BA70-8007B6F79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6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690C55-69A5-45B6-BAA8-F345EDAA7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963" y="3376304"/>
            <a:ext cx="6260309" cy="29562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6A24FAC6-DB4C-4F6A-B214-553C93B21FD0}"/>
              </a:ext>
            </a:extLst>
          </p:cNvPr>
          <p:cNvSpPr/>
          <p:nvPr/>
        </p:nvSpPr>
        <p:spPr>
          <a:xfrm>
            <a:off x="3387681" y="5640058"/>
            <a:ext cx="199920" cy="1905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4F1C779-9C29-439B-AAA4-785EB8FE2BD7}"/>
              </a:ext>
            </a:extLst>
          </p:cNvPr>
          <p:cNvSpPr/>
          <p:nvPr/>
        </p:nvSpPr>
        <p:spPr>
          <a:xfrm>
            <a:off x="5042310" y="3637084"/>
            <a:ext cx="199920" cy="1905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45417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92DE-A137-4048-8442-21031E98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 for Development 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244AAD-8718-4362-8E7D-A7043A1D0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7" y="1015068"/>
            <a:ext cx="3571610" cy="5317493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JDK 8 install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Download: </a:t>
            </a:r>
            <a:r>
              <a:rPr lang="en-US" altLang="zh-CN" dirty="0">
                <a:hlinkClick r:id="rId2"/>
              </a:rPr>
              <a:t>https://www.oracle.com/technetwork/java/javase/downloads/index.html</a:t>
            </a:r>
            <a:endParaRPr lang="en-US" altLang="zh-CN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Execute downloaded file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Download JDK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Download JRE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</a:rPr>
              <a:t>Set java environment variable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Copy JDK folder location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accent2"/>
                </a:solidFill>
              </a:rPr>
              <a:t>Open environment variables window</a:t>
            </a:r>
          </a:p>
          <a:p>
            <a:pPr marL="1543050" lvl="3" indent="-1714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accent2"/>
                </a:solidFill>
              </a:rPr>
              <a:t>On this PC click right mouse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Set JAVA_HOME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5D42E1-59E0-4E75-BA70-8007B6F79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7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997557-D476-4993-8B4F-EFC3D2468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755" y="1015068"/>
            <a:ext cx="5158958" cy="37999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0E8B050E-D916-41A0-9945-2A527DE84B96}"/>
              </a:ext>
            </a:extLst>
          </p:cNvPr>
          <p:cNvSpPr/>
          <p:nvPr/>
        </p:nvSpPr>
        <p:spPr>
          <a:xfrm>
            <a:off x="4720097" y="3641434"/>
            <a:ext cx="199920" cy="1905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D80968-2846-4AE4-9DB1-0C57911C5B1C}"/>
              </a:ext>
            </a:extLst>
          </p:cNvPr>
          <p:cNvSpPr/>
          <p:nvPr/>
        </p:nvSpPr>
        <p:spPr>
          <a:xfrm>
            <a:off x="5186009" y="3950590"/>
            <a:ext cx="199920" cy="1905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2109D64-A660-4E0F-B034-D87BEE747EF2}"/>
              </a:ext>
            </a:extLst>
          </p:cNvPr>
          <p:cNvSpPr/>
          <p:nvPr/>
        </p:nvSpPr>
        <p:spPr>
          <a:xfrm>
            <a:off x="7454594" y="3593536"/>
            <a:ext cx="199920" cy="1905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6593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92DE-A137-4048-8442-21031E98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 for Development 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244AAD-8718-4362-8E7D-A7043A1D0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7" y="1015068"/>
            <a:ext cx="3571610" cy="5317493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JDK 8 install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Download: </a:t>
            </a:r>
            <a:r>
              <a:rPr lang="en-US" altLang="zh-CN" dirty="0">
                <a:hlinkClick r:id="rId2"/>
              </a:rPr>
              <a:t>https://www.oracle.com/technetwork/java/javase/downloads/index.html</a:t>
            </a:r>
            <a:endParaRPr lang="en-US" altLang="zh-CN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Execute downloaded file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Download JDK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Download JRE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</a:rPr>
              <a:t>Set java environment variable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Copy JDK folder location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accent2"/>
                </a:solidFill>
              </a:rPr>
              <a:t>Open environment variables window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Set JAVA_HOME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5D42E1-59E0-4E75-BA70-8007B6F79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8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F2047E-0BE6-4CA6-B3D8-0309365B5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212" y="1015068"/>
            <a:ext cx="5250501" cy="42510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9814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92DE-A137-4048-8442-21031E98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 for Development 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244AAD-8718-4362-8E7D-A7043A1D0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7" y="1015068"/>
            <a:ext cx="3571610" cy="5317493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JDK 8 install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Download: </a:t>
            </a:r>
            <a:r>
              <a:rPr lang="en-US" altLang="zh-CN" dirty="0">
                <a:hlinkClick r:id="rId2"/>
              </a:rPr>
              <a:t>https://www.oracle.com/technetwork/java/javase/downloads/index.html</a:t>
            </a:r>
            <a:endParaRPr lang="en-US" altLang="zh-CN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Execute downloaded file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Download JDK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Download JRE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</a:rPr>
              <a:t>Set java environment variable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Copy JDK folder location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accent2"/>
                </a:solidFill>
              </a:rPr>
              <a:t>Open environment variables window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Set JAVA_HOME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5D42E1-59E0-4E75-BA70-8007B6F79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9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3203FF-18BB-41B3-BFA4-5329A5B25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956" y="1015068"/>
            <a:ext cx="3797719" cy="429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95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172679</TotalTime>
  <Words>5112</Words>
  <Application>Microsoft Office PowerPoint</Application>
  <PresentationFormat>화면 슬라이드 쇼(4:3)</PresentationFormat>
  <Paragraphs>796</Paragraphs>
  <Slides>40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맑은 고딕</vt:lpstr>
      <vt:lpstr>宋体</vt:lpstr>
      <vt:lpstr>Arial</vt:lpstr>
      <vt:lpstr>Calibri</vt:lpstr>
      <vt:lpstr>Calibri Light</vt:lpstr>
      <vt:lpstr>Wingdings</vt:lpstr>
      <vt:lpstr>Office Theme</vt:lpstr>
      <vt:lpstr>Environment Set UP for BMP280 Sensor with Android Things</vt:lpstr>
      <vt:lpstr>Environments</vt:lpstr>
      <vt:lpstr>Environment for Development </vt:lpstr>
      <vt:lpstr>Environment for Development </vt:lpstr>
      <vt:lpstr>Environment for Development </vt:lpstr>
      <vt:lpstr>Environment for Development </vt:lpstr>
      <vt:lpstr>Environment for Development </vt:lpstr>
      <vt:lpstr>Environment for Development </vt:lpstr>
      <vt:lpstr>Environment for Development </vt:lpstr>
      <vt:lpstr>Environment for Development </vt:lpstr>
      <vt:lpstr>Environment for Development </vt:lpstr>
      <vt:lpstr>Environment for Development </vt:lpstr>
      <vt:lpstr>Environment for Development </vt:lpstr>
      <vt:lpstr>Environment for Development </vt:lpstr>
      <vt:lpstr>Environment for Development </vt:lpstr>
      <vt:lpstr>Environment for Raspberry Pi 3 Model B</vt:lpstr>
      <vt:lpstr>Environment for Raspberry Pi 3 Model B</vt:lpstr>
      <vt:lpstr>Environment for Raspberry Pi 3 Model B</vt:lpstr>
      <vt:lpstr>Environment for Raspberry Pi 3 Model B</vt:lpstr>
      <vt:lpstr>Environment for Raspberry Pi 3 Model B</vt:lpstr>
      <vt:lpstr>Environment for Raspberry Pi 3 Model B</vt:lpstr>
      <vt:lpstr>Environment for Raspberry Pi 3 Model B</vt:lpstr>
      <vt:lpstr>Environment for Raspberry Pi 3 Model B</vt:lpstr>
      <vt:lpstr>Environment for Raspberry Pi 3 Model B</vt:lpstr>
      <vt:lpstr>Environment for Raspberry Pi 3 Model B</vt:lpstr>
      <vt:lpstr>Environment for Raspberry Pi 3 Model B</vt:lpstr>
      <vt:lpstr>Environment for Raspberry Pi 3 Model B</vt:lpstr>
      <vt:lpstr>Environment for Raspberry Pi 3 Model B</vt:lpstr>
      <vt:lpstr>Environment for Raspberry Pi 3 Model B</vt:lpstr>
      <vt:lpstr>Environment for Raspberry Pi 3 Model B</vt:lpstr>
      <vt:lpstr>Environment for Raspberry Pi 3 Model B</vt:lpstr>
      <vt:lpstr>Environment for Raspberry Pi 3 Model B</vt:lpstr>
      <vt:lpstr>Environment for Raspberry Pi 3 Model B</vt:lpstr>
      <vt:lpstr>Environment for Raspberry Pi 3 Model B</vt:lpstr>
      <vt:lpstr>Environment for Raspberry Pi 3 Model B</vt:lpstr>
      <vt:lpstr>Environment for Raspberry Pi 3 Model B</vt:lpstr>
      <vt:lpstr>Environment for Raspberry Pi 3 Model B</vt:lpstr>
      <vt:lpstr>Environment for Raspberry Pi 3 Model B set BMP280</vt:lpstr>
      <vt:lpstr>Environment for Raspberry Pi 3 Model B set BMP280 Schematics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kaka</dc:creator>
  <cp:lastModifiedBy>youngwook</cp:lastModifiedBy>
  <cp:revision>1623</cp:revision>
  <cp:lastPrinted>2018-03-03T06:21:17Z</cp:lastPrinted>
  <dcterms:created xsi:type="dcterms:W3CDTF">2016-08-20T05:20:51Z</dcterms:created>
  <dcterms:modified xsi:type="dcterms:W3CDTF">2018-08-14T03:23:32Z</dcterms:modified>
</cp:coreProperties>
</file>