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30" r:id="rId3"/>
    <p:sldId id="291" r:id="rId4"/>
    <p:sldId id="331" r:id="rId5"/>
    <p:sldId id="294" r:id="rId6"/>
    <p:sldId id="295" r:id="rId7"/>
    <p:sldId id="296" r:id="rId8"/>
    <p:sldId id="297" r:id="rId9"/>
    <p:sldId id="332" r:id="rId10"/>
    <p:sldId id="333" r:id="rId11"/>
    <p:sldId id="334" r:id="rId12"/>
    <p:sldId id="341" r:id="rId13"/>
    <p:sldId id="338" r:id="rId14"/>
    <p:sldId id="339" r:id="rId15"/>
    <p:sldId id="340" r:id="rId16"/>
    <p:sldId id="342" r:id="rId17"/>
    <p:sldId id="345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290" r:id="rId2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049" autoAdjust="0"/>
  </p:normalViewPr>
  <p:slideViewPr>
    <p:cSldViewPr snapToGrid="0">
      <p:cViewPr varScale="1">
        <p:scale>
          <a:sx n="62" d="100"/>
          <a:sy n="62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Problem: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Android studio rendering problems: in styles.xml file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name="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AppTheme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parent="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Theme.AppCompat.Light.DarkActionBar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/>
              <a:t>&gt; to 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name="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AppTheme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parent="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Base.Theme.AppCompat.Light.DarkActionBar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/>
              <a:t>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Missing constraint : click infer constraint icon above your design look like wand type tool.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Didn't find class "</a:t>
            </a:r>
            <a:r>
              <a:rPr lang="en-US" altLang="zh-CN" dirty="0" err="1"/>
              <a:t>android.view.View$OnUnhandledKeyEventListener</a:t>
            </a:r>
            <a:r>
              <a:rPr lang="en-US" altLang="zh-CN" dirty="0"/>
              <a:t>“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zh-CN" dirty="0"/>
              <a:t>Add to </a:t>
            </a:r>
            <a:r>
              <a:rPr lang="en-US" altLang="zh-CN" dirty="0" err="1"/>
              <a:t>build.gradle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// </a:t>
            </a:r>
            <a:r>
              <a:rPr lang="zh-CN" altLang="en-US" dirty="0"/>
              <a:t>处理</a:t>
            </a:r>
            <a:r>
              <a:rPr lang="en-US" altLang="zh-CN" dirty="0"/>
              <a:t>support</a:t>
            </a:r>
            <a:r>
              <a:rPr lang="zh-CN" altLang="en-US" dirty="0"/>
              <a:t>版本和</a:t>
            </a:r>
            <a:r>
              <a:rPr lang="en-US" altLang="zh-CN" dirty="0"/>
              <a:t>build tools</a:t>
            </a:r>
            <a:r>
              <a:rPr lang="zh-CN" altLang="en-US" dirty="0"/>
              <a:t>版本的问题，如果运行没有问题则无需配置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err="1"/>
              <a:t>configurations.all</a:t>
            </a:r>
            <a:r>
              <a:rPr lang="en-US" altLang="zh-CN" dirty="0"/>
              <a:t> {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resolutionStrategy.eachDependency</a:t>
            </a:r>
            <a:r>
              <a:rPr lang="en-US" altLang="zh-CN" dirty="0"/>
              <a:t> { </a:t>
            </a:r>
            <a:r>
              <a:rPr lang="en-US" altLang="zh-CN" dirty="0" err="1"/>
              <a:t>DependencyResolveDetails</a:t>
            </a:r>
            <a:r>
              <a:rPr lang="en-US" altLang="zh-CN" dirty="0"/>
              <a:t> details -&gt;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def requested = </a:t>
            </a:r>
            <a:r>
              <a:rPr lang="en-US" altLang="zh-CN" dirty="0" err="1"/>
              <a:t>details.requested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requested.group</a:t>
            </a:r>
            <a:r>
              <a:rPr lang="en-US" altLang="zh-CN" dirty="0"/>
              <a:t> == "</a:t>
            </a:r>
            <a:r>
              <a:rPr lang="en-US" altLang="zh-CN" dirty="0" err="1"/>
              <a:t>com.android.support</a:t>
            </a:r>
            <a:r>
              <a:rPr lang="en-US" altLang="zh-CN" dirty="0"/>
              <a:t>") {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    if (!</a:t>
            </a:r>
            <a:r>
              <a:rPr lang="en-US" altLang="zh-CN" dirty="0" err="1"/>
              <a:t>requested.name.startsWith</a:t>
            </a:r>
            <a:r>
              <a:rPr lang="en-US" altLang="zh-CN" dirty="0"/>
              <a:t>("</a:t>
            </a:r>
            <a:r>
              <a:rPr lang="en-US" altLang="zh-CN" dirty="0" err="1"/>
              <a:t>multidex</a:t>
            </a:r>
            <a:r>
              <a:rPr lang="en-US" altLang="zh-CN" dirty="0"/>
              <a:t>")) {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details.useVersion</a:t>
            </a:r>
            <a:r>
              <a:rPr lang="en-US" altLang="zh-CN" dirty="0"/>
              <a:t> "26.+"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    }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}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    }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timeco/android_sensor" TargetMode="External"/><Relationship Id="rId2" Type="http://schemas.openxmlformats.org/officeDocument/2006/relationships/hyperlink" Target="https://wiki.iotivity.org/android_build_instru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aka120011/AndroidThingsIoTivityClient/blob/master/app/src/main/java/com/kmk/iotivityclient/MainActivity.java" TargetMode="External"/><Relationship Id="rId5" Type="http://schemas.openxmlformats.org/officeDocument/2006/relationships/hyperlink" Target="https://github.com/iotivity/iotivity/blob/master/java/examples-android/simpleclient/src/main/java/org/iotivity/base/examples/SimpleClient.java" TargetMode="External"/><Relationship Id="rId4" Type="http://schemas.openxmlformats.org/officeDocument/2006/relationships/hyperlink" Target="https://openconnectivity.org/wp-content/uploads/2016/01/IoTivity-101_Vijay-Joey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 Phone with </a:t>
            </a:r>
            <a:r>
              <a:rPr lang="en-US" altLang="zh-CN" dirty="0" err="1"/>
              <a:t>IoTivity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.JAR/.ARR package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13EB7D-C053-4574-80D7-B5CBD9D2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1" y="2842715"/>
            <a:ext cx="5425679" cy="38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Locate to ARR file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504BE-3C15-4315-A46F-3848CB15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9" y="2383213"/>
            <a:ext cx="5925110" cy="42218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797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3410964" cy="2833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Manually add when there is an error occurred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 settings </a:t>
            </a:r>
            <a:r>
              <a:rPr lang="en-US" altLang="zh-CN" dirty="0" err="1">
                <a:solidFill>
                  <a:srgbClr val="FF0000"/>
                </a:solidFill>
              </a:rPr>
              <a:t>gradle</a:t>
            </a:r>
            <a:r>
              <a:rPr lang="en-US" altLang="zh-CN" dirty="0">
                <a:solidFill>
                  <a:srgbClr val="FF0000"/>
                </a:solidFill>
              </a:rPr>
              <a:t> file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Include ‘:app’, ‘:</a:t>
            </a:r>
            <a:r>
              <a:rPr lang="en-US" altLang="zh-CN" dirty="0" err="1">
                <a:solidFill>
                  <a:srgbClr val="FF0000"/>
                </a:solidFill>
              </a:rPr>
              <a:t>your_module_name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577A-E6AD-4092-94D6-31C700A5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8" y="3848101"/>
            <a:ext cx="8266807" cy="2644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BBEDBB-93F6-436E-B20E-4E83BA98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81" y="1148977"/>
            <a:ext cx="5399932" cy="1421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06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AC6F8-FBC9-44CF-A98D-3C8A41A0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36125"/>
            <a:ext cx="4145280" cy="483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33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Click module dependency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A6DA1-5A9C-4509-825E-17523A0F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3" y="3876674"/>
            <a:ext cx="8588431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3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Locate to ARR file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Click module dependency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expect dependency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AB8EB-774B-4F8B-9C9C-7F07BCB0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158240"/>
            <a:ext cx="4486275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067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4049139" cy="24901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function to Add module dependency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B47E9-5647-446F-9FA9-EBE4EAE6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62" y="3724276"/>
            <a:ext cx="7675513" cy="2920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E0BC37F-A4E7-4D38-800D-BA49CF08C614}"/>
              </a:ext>
            </a:extLst>
          </p:cNvPr>
          <p:cNvSpPr txBox="1">
            <a:spLocks/>
          </p:cNvSpPr>
          <p:nvPr/>
        </p:nvSpPr>
        <p:spPr>
          <a:xfrm>
            <a:off x="4282441" y="1421934"/>
            <a:ext cx="4748272" cy="1447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Directory path: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assume that in top of project folder create directory for android release </a:t>
            </a:r>
            <a:r>
              <a:rPr lang="en-US" altLang="zh-CN" dirty="0" err="1"/>
              <a:t>iotivity</a:t>
            </a:r>
            <a:r>
              <a:rPr lang="en-US" altLang="zh-CN" dirty="0"/>
              <a:t> and copy to there.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err="1"/>
              <a:t>Build.Gradle</a:t>
            </a:r>
            <a:r>
              <a:rPr lang="en-US" altLang="zh-CN" dirty="0"/>
              <a:t> file is under top of the project folder so the path is ../&lt;name of you created directory&gt;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release name: name + @ +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1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83481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6B7B8-A140-47C5-8E86-1C37F088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676525"/>
            <a:ext cx="6191250" cy="350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60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StartClient</a:t>
            </a:r>
            <a:r>
              <a:rPr lang="en-US" altLang="zh-CN" dirty="0"/>
              <a:t>  function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PlatformConfig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Find resource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7D5E6B8-8067-4751-86D1-0A5879AF569D}"/>
              </a:ext>
            </a:extLst>
          </p:cNvPr>
          <p:cNvSpPr txBox="1">
            <a:spLocks/>
          </p:cNvSpPr>
          <p:nvPr/>
        </p:nvSpPr>
        <p:spPr>
          <a:xfrm>
            <a:off x="3691723" y="1015067"/>
            <a:ext cx="5030214" cy="540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startIoTivityClient(){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"initialize IoTivity Client"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PlatformConfig platformConfig 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PlatformConfig(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ServiceType.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IN_PROC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ModeType.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CLIENT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"0.0.0.0"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cs typeface="Courier New" panose="020703090202050204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QualityOfService.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LOW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OcPlatform.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Configure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(platformConfig);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"find resource use transport ip"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String uri =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"coap://"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IP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+OcPlatform.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WELL_KNOWN_QUERY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"?rt=core.temperature"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OcPlatform.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findResource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uri, EnumSet.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of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(OcConnectivityType.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CT_DEFAULT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),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"error for resource find :"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2050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5" y="1015067"/>
            <a:ext cx="3919765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StartClient</a:t>
            </a:r>
            <a:r>
              <a:rPr lang="en-US" altLang="zh-CN" dirty="0"/>
              <a:t>  function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PlatformConfig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Find resource (call back </a:t>
            </a:r>
            <a:r>
              <a:rPr lang="en-US" altLang="zh-CN" dirty="0" err="1"/>
              <a:t>OcPlatform.OnResourceFoundListener</a:t>
            </a:r>
            <a:r>
              <a:rPr lang="en-US" altLang="zh-CN" dirty="0"/>
              <a:t>)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zh-CN" dirty="0" err="1"/>
              <a:t>onResourceFound</a:t>
            </a:r>
            <a:endParaRPr lang="en-US" altLang="zh-CN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zh-CN" dirty="0" err="1"/>
              <a:t>onFindRsourceFailed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7D5E6B8-8067-4751-86D1-0A5879AF569D}"/>
              </a:ext>
            </a:extLst>
          </p:cNvPr>
          <p:cNvSpPr txBox="1">
            <a:spLocks/>
          </p:cNvSpPr>
          <p:nvPr/>
        </p:nvSpPr>
        <p:spPr>
          <a:xfrm>
            <a:off x="4033051" y="1015067"/>
            <a:ext cx="4997662" cy="540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 synchronized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onResourceFound(OcResource ocResource)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null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== ocResource){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"Found resource is invalid"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String resourceName =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"/t/temperature"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(ocResource.getUri().equals(resourceName)){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HashMap&lt;String,String&gt; queryResults 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HashMap&lt;&gt;();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ocResource.get(queryResults,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"get resource data error :"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else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"no resource :"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resourceName);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onFindResourceFailed(Throwable throwable, String s)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"find resource request has failed"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throwable.toString());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927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F107-8EAE-4A82-BFDF-6B59ADC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things with </a:t>
            </a:r>
            <a:r>
              <a:rPr lang="en-US" altLang="zh-CN" dirty="0" err="1"/>
              <a:t>IoTivity</a:t>
            </a:r>
            <a:r>
              <a:rPr lang="en-US" altLang="zh-CN" dirty="0"/>
              <a:t> Environment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C282-1E65-4F61-99E8-560663A7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2" descr="Image result for computer">
            <a:extLst>
              <a:ext uri="{FF2B5EF4-FFF2-40B4-BE49-F238E27FC236}">
                <a16:creationId xmlns:a16="http://schemas.microsoft.com/office/drawing/2014/main" id="{C61DF859-3BF1-403E-88C2-2B5072BD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07" y="2715315"/>
            <a:ext cx="3793586" cy="29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Image result for windows 10">
            <a:extLst>
              <a:ext uri="{FF2B5EF4-FFF2-40B4-BE49-F238E27FC236}">
                <a16:creationId xmlns:a16="http://schemas.microsoft.com/office/drawing/2014/main" id="{C630EA79-081D-4B00-879E-673DA7E6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51" y="4032986"/>
            <a:ext cx="2353868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EEEDC7C-D879-4A84-B54C-48F0244CA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51" y="990992"/>
            <a:ext cx="4000663" cy="142947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Host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windows 10 pro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16GB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CPU: Intel® Core™ i5-8500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Software: JDK 8, </a:t>
            </a:r>
            <a:r>
              <a:rPr lang="en-US" altLang="zh-CN" dirty="0" err="1"/>
              <a:t>IoTivity</a:t>
            </a:r>
            <a:r>
              <a:rPr lang="en-US" altLang="zh-CN" dirty="0"/>
              <a:t> 1.3.1.aar, Android Studio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01482B3-4ECE-45F4-82CF-D6734358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752" y="3561956"/>
            <a:ext cx="838468" cy="432011"/>
          </a:xfrm>
          <a:prstGeom prst="rect">
            <a:avLst/>
          </a:prstGeom>
        </p:spPr>
      </p:pic>
      <p:pic>
        <p:nvPicPr>
          <p:cNvPr id="8" name="Picture 12" descr="Image result for virtual box">
            <a:extLst>
              <a:ext uri="{FF2B5EF4-FFF2-40B4-BE49-F238E27FC236}">
                <a16:creationId xmlns:a16="http://schemas.microsoft.com/office/drawing/2014/main" id="{C54BFC63-7343-4A2A-A05E-164E9332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71" y="3590491"/>
            <a:ext cx="1061987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F1C66A-6C15-4CF0-B971-41184BE60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276" y="3255581"/>
            <a:ext cx="838468" cy="3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5" y="1015067"/>
            <a:ext cx="3919765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StartClient</a:t>
            </a:r>
            <a:r>
              <a:rPr lang="en-US" altLang="zh-CN" dirty="0"/>
              <a:t>  function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PlatformConfig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Find resource (call back </a:t>
            </a:r>
            <a:r>
              <a:rPr lang="en-US" altLang="zh-CN" dirty="0" err="1"/>
              <a:t>OcPlatform.OnResourceFoundListener</a:t>
            </a:r>
            <a:r>
              <a:rPr lang="en-US" altLang="zh-CN" dirty="0"/>
              <a:t>)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OcResource.get</a:t>
            </a:r>
            <a:r>
              <a:rPr lang="en-US" altLang="zh-CN" dirty="0"/>
              <a:t>(call back </a:t>
            </a:r>
            <a:r>
              <a:rPr lang="en-US" altLang="zh-CN" dirty="0" err="1"/>
              <a:t>OcResource.OnGetListener</a:t>
            </a:r>
            <a:r>
              <a:rPr lang="en-US" altLang="zh-CN" dirty="0"/>
              <a:t>)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zh-CN" dirty="0" err="1"/>
              <a:t>onGetCompleted</a:t>
            </a:r>
            <a:endParaRPr lang="en-US" altLang="zh-CN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zh-CN" dirty="0" err="1"/>
              <a:t>onGetFailed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7D5E6B8-8067-4751-86D1-0A5879AF569D}"/>
              </a:ext>
            </a:extLst>
          </p:cNvPr>
          <p:cNvSpPr txBox="1">
            <a:spLocks/>
          </p:cNvSpPr>
          <p:nvPr/>
        </p:nvSpPr>
        <p:spPr>
          <a:xfrm>
            <a:off x="4033051" y="1015067"/>
            <a:ext cx="4997662" cy="540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onGetCompleted(List&lt;OcHeaderOption&gt; list, OcRepresentation ocRepresentation)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"get temperature"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String temp = ocRepresentation.getValue(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"temperature"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msg</a:t>
            </a:r>
            <a:r>
              <a:rPr lang="en-US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(temp);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"error for get temperature :"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onGetFailed(Throwable throwable)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"GET request has failed"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throwable.toString());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401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5" y="1015067"/>
            <a:ext cx="3919765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StartClient</a:t>
            </a:r>
            <a:r>
              <a:rPr lang="en-US" altLang="zh-CN" dirty="0"/>
              <a:t>  function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Layout configuration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1663D-DE38-4758-9A7D-05D25ACC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80" y="2095304"/>
            <a:ext cx="4954158" cy="4171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562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5" y="1015067"/>
            <a:ext cx="8917425" cy="1418773"/>
          </a:xfrm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Android test bed on virtual box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8F7DF-1F63-4E6E-BE68-950C8A5D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85" y="2487905"/>
            <a:ext cx="5607065" cy="4223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55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95000" cy="5251262"/>
          </a:xfrm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Android test bed on virtual box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 err="1"/>
              <a:t>Adb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B960E6-49C0-4F60-ABFC-A3B88FDA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86" y="3237231"/>
            <a:ext cx="502920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66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95000" cy="5251262"/>
          </a:xfrm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Android test bed on virtual box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 err="1"/>
              <a:t>Adb</a:t>
            </a:r>
            <a:r>
              <a:rPr lang="en-US" altLang="zh-CN" dirty="0"/>
              <a:t> connection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with android test bed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FA17F-99DF-4F0C-8F58-8F47D363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53" y="1572985"/>
            <a:ext cx="5370797" cy="4135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18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95000" cy="5251262"/>
          </a:xfrm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Android test bed on virtual box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 err="1"/>
              <a:t>Adb</a:t>
            </a:r>
            <a:r>
              <a:rPr lang="en-US" altLang="zh-CN" dirty="0"/>
              <a:t> connection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with android test bed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16CC02-28C6-4E28-8F2F-4ECEA9DB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86" y="1902670"/>
            <a:ext cx="5740066" cy="4363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16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95000" cy="5251262"/>
          </a:xfrm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Android test bed on virtual box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 err="1"/>
              <a:t>Adb</a:t>
            </a:r>
            <a:r>
              <a:rPr lang="en-US" altLang="zh-CN" dirty="0"/>
              <a:t> connection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with android test bed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30650-3621-49DA-A0B5-077CD57C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1" y="3719252"/>
            <a:ext cx="8461477" cy="1593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3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98D3-6885-41D6-93C9-92F982E4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DF7A1-9147-47E5-8070-7B6D6CAF2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512732"/>
          </a:xfrm>
        </p:spPr>
        <p:txBody>
          <a:bodyPr/>
          <a:lstStyle/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2"/>
              </a:rPr>
              <a:t>https://wiki.iotivity.org/android_build_instructions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3"/>
              </a:rPr>
              <a:t>https://github.com/runtimeco/android_sensor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4"/>
              </a:rPr>
              <a:t>https://openconnectivity.org/wp-content/uploads/2016/01/IoTivity-101_Vijay-Joey.pdf</a:t>
            </a:r>
            <a:r>
              <a:rPr lang="en-US" altLang="zh-CN" dirty="0"/>
              <a:t>   on 8 page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5"/>
              </a:rPr>
              <a:t>https://github.com/iotivity/iotivity/blob/master/java/examples-android/simpleclient/src/main/java/org/iotivity/base/examples/SimpleClient.java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6"/>
              </a:rPr>
              <a:t>https://github.com/kaka120011/AndroidThingsIoTivityClient/blob/master/app/src/main/java/com/kmk/iotivityclient/MainActivity.java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https://gist.github.com/tianzhijiexian/2853c097762a203cd1d024c1f846dcc3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0F21A-DF74-4762-968F-E257B170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600450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  <a:endParaRPr lang="en-US" altLang="zh-CN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2CB4E6-5546-4CA8-8E9C-9C55B24D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2156575"/>
            <a:ext cx="5583555" cy="4183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7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E9408-0143-4891-8EB4-06B26F1F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78" y="2168126"/>
            <a:ext cx="5896535" cy="43161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893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version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9ECCA-B68A-4812-8831-F9CE0F82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2157139"/>
            <a:ext cx="5732692" cy="42394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4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C82F66-0163-4A22-8BE2-C18C31F3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38" y="2086247"/>
            <a:ext cx="5798625" cy="42100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096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C9B59-8E05-4A78-92FB-DF17486D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7" y="2103121"/>
            <a:ext cx="6194836" cy="4496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12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445871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8BB51-373B-40E0-AC4B-6A8F981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678164"/>
            <a:ext cx="4562475" cy="403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4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182119</TotalTime>
  <Words>1254</Words>
  <Application>Microsoft Office PowerPoint</Application>
  <PresentationFormat>화면 슬라이드 쇼(4:3)</PresentationFormat>
  <Paragraphs>286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宋体</vt:lpstr>
      <vt:lpstr>Arial</vt:lpstr>
      <vt:lpstr>Calibri</vt:lpstr>
      <vt:lpstr>Calibri Light</vt:lpstr>
      <vt:lpstr>Courier New</vt:lpstr>
      <vt:lpstr>Wingdings</vt:lpstr>
      <vt:lpstr>Office Theme</vt:lpstr>
      <vt:lpstr>Android Phone with IoTivity</vt:lpstr>
      <vt:lpstr>Android things with IoTivity Environment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Development of IoTivity Client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1746</cp:revision>
  <cp:lastPrinted>2018-03-03T06:21:17Z</cp:lastPrinted>
  <dcterms:created xsi:type="dcterms:W3CDTF">2016-08-20T05:20:51Z</dcterms:created>
  <dcterms:modified xsi:type="dcterms:W3CDTF">2018-08-23T17:59:55Z</dcterms:modified>
</cp:coreProperties>
</file>