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73" r:id="rId3"/>
    <p:sldId id="274" r:id="rId4"/>
    <p:sldId id="265" r:id="rId5"/>
    <p:sldId id="278" r:id="rId6"/>
    <p:sldId id="279" r:id="rId7"/>
    <p:sldId id="280" r:id="rId8"/>
    <p:sldId id="266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77" r:id="rId27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FEF"/>
    <a:srgbClr val="EDF7E1"/>
    <a:srgbClr val="FFFFB9"/>
    <a:srgbClr val="C9F1FF"/>
    <a:srgbClr val="FFFDE7"/>
    <a:srgbClr val="FFFFF7"/>
    <a:srgbClr val="E7F9FF"/>
    <a:srgbClr val="F7FCF2"/>
    <a:srgbClr val="FBFBFB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3" autoAdjust="0"/>
    <p:restoredTop sz="88042" autoAdjust="0"/>
  </p:normalViewPr>
  <p:slideViewPr>
    <p:cSldViewPr snapToGrid="0">
      <p:cViewPr varScale="1">
        <p:scale>
          <a:sx n="71" d="100"/>
          <a:sy n="71" d="100"/>
        </p:scale>
        <p:origin x="13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71" cy="498567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028" y="0"/>
            <a:ext cx="2944870" cy="498567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r">
              <a:defRPr sz="1200"/>
            </a:lvl1pPr>
          </a:lstStyle>
          <a:p>
            <a:fld id="{E64B5F0D-79CD-454A-95F8-CCD1BFBEAA9A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7" tIns="46058" rIns="92117" bIns="4605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970" y="4779537"/>
            <a:ext cx="5436561" cy="3910238"/>
          </a:xfrm>
          <a:prstGeom prst="rect">
            <a:avLst/>
          </a:prstGeom>
        </p:spPr>
        <p:txBody>
          <a:bodyPr vert="horz" lIns="92117" tIns="46058" rIns="92117" bIns="4605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833"/>
            <a:ext cx="2944871" cy="498567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028" y="9432833"/>
            <a:ext cx="2944870" cy="498567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r">
              <a:defRPr sz="1200"/>
            </a:lvl1pPr>
          </a:lstStyle>
          <a:p>
            <a:fld id="{CB38621A-6085-46D5-B141-D849444D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88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Reference: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https://github.com/androidthings/drivers-samples/tree/master/bmx280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https://github.com/androidthings/contrib-drivers/tree/master/bmx280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42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82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Gigabytes(GB) 1 = 1000 </a:t>
            </a:r>
            <a:r>
              <a:rPr lang="en-US" altLang="zh-CN" dirty="0" err="1"/>
              <a:t>Magabytes</a:t>
            </a:r>
            <a:r>
              <a:rPr lang="en-US" altLang="zh-CN" dirty="0"/>
              <a:t> (MB) decimal = 1000 </a:t>
            </a:r>
            <a:r>
              <a:rPr lang="en-US" altLang="zh-CN" dirty="0" err="1"/>
              <a:t>Magabytes</a:t>
            </a:r>
            <a:r>
              <a:rPr lang="en-US" altLang="zh-CN" dirty="0"/>
              <a:t> (MB) binary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80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11638"/>
            <a:ext cx="6858000" cy="1655762"/>
          </a:xfrm>
        </p:spPr>
        <p:txBody>
          <a:bodyPr anchor="t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4050-5F76-4106-B22F-BF64FFD514AF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456102" y="6719582"/>
            <a:ext cx="687897" cy="138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BCA8F5-CB9D-46FF-B5A3-58C2CEF4FF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6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646D-AC4B-44E6-9D01-A7708E462734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4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20DD-C136-478B-8CB6-34192AEE7008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8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87" y="56644"/>
            <a:ext cx="8917426" cy="95842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89762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3938596" cy="1921079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  <a:lvl6pPr marL="2286000" indent="0">
              <a:buFont typeface="Arial" panose="020B0604020202020204" pitchFamily="34" charset="0"/>
              <a:buNone/>
              <a:defRPr sz="1200"/>
            </a:lvl6pPr>
            <a:lvl7pPr marL="2743200" indent="0">
              <a:buFont typeface="Arial" panose="020B0604020202020204" pitchFamily="34" charset="0"/>
              <a:buNone/>
              <a:defRPr sz="1200"/>
            </a:lvl7pPr>
            <a:lvl8pPr marL="3200400" indent="0">
              <a:buFont typeface="Arial" panose="020B0604020202020204" pitchFamily="34" charset="0"/>
              <a:buNone/>
              <a:defRPr sz="1200"/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aaa</a:t>
            </a:r>
            <a:endParaRPr lang="en-US" dirty="0"/>
          </a:p>
          <a:p>
            <a:pPr lvl="6"/>
            <a:r>
              <a:rPr lang="en-US" dirty="0" err="1"/>
              <a:t>aaa</a:t>
            </a:r>
            <a:endParaRPr lang="en-US" dirty="0"/>
          </a:p>
          <a:p>
            <a:pPr lvl="7"/>
            <a:r>
              <a:rPr lang="en-US" dirty="0" err="1"/>
              <a:t>aaa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766946" y="6711193"/>
            <a:ext cx="1096508" cy="14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A1170-5530-4F02-AB14-516D9208B5A4}" type="datetime1">
              <a:rPr lang="en-US" smtClean="0"/>
              <a:t>8/23/2018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711193"/>
            <a:ext cx="3086100" cy="146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50" y="6711193"/>
            <a:ext cx="628650" cy="142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034D-9063-4A85-BF15-4C69C50FF28B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3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27C7C-B285-4912-880E-DCC755A4D4DF}" type="datetime1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A7A9-BC1D-44BB-88CF-D7B675043E7E}" type="datetime1">
              <a:rPr lang="en-US" smtClean="0"/>
              <a:t>8/23/2018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06BF-1B4C-40A2-A885-F3AF4F02315C}" type="datetime1">
              <a:rPr lang="en-US" smtClean="0"/>
              <a:t>8/23/2018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2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DF93-0814-4B78-8823-65159B86DBFB}" type="datetime1">
              <a:rPr lang="en-US" smtClean="0"/>
              <a:t>8/23/2018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0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5C77-8206-453E-9BA1-E8CDFC0EDB4C}" type="datetime1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5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2722-5403-4E0F-96EB-3C6FAD0F15AB}" type="datetime1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1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66946" y="6711193"/>
            <a:ext cx="1096508" cy="14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A1170-5530-4F02-AB14-516D9208B5A4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711193"/>
            <a:ext cx="3086100" cy="146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50" y="6711193"/>
            <a:ext cx="628650" cy="142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448633"/>
            <a:ext cx="1076241" cy="40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wtogeek.com/164570/how-to-install-android-in-virtualbox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android-x86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android-x86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android-x86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android-x86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Environment Set UP for Android Test Bed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1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D4594-5F50-4608-9A3C-505560A8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Guest Computer Generation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E7B46-9B17-40DF-B25E-88C317F4B8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5" cy="143603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Install Android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Select installation function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Choose Partition: create/modify partitions</a:t>
            </a:r>
          </a:p>
          <a:p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1B8E9A-6E6F-40DB-B057-3F640D309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10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E5479B-43E6-4BDA-91C8-0D38C962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0" y="2229129"/>
            <a:ext cx="6734175" cy="40671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80748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D4594-5F50-4608-9A3C-505560A8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Guest Computer Generation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E7B46-9B17-40DF-B25E-88C317F4B8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5" cy="143603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Install Android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Select installation function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Choose Partition: create/modify partitions</a:t>
            </a:r>
          </a:p>
          <a:p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1B8E9A-6E6F-40DB-B057-3F640D309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11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6B76ED-0ABC-4D62-BA14-472A031AA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2609850"/>
            <a:ext cx="3238500" cy="16383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5396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D4594-5F50-4608-9A3C-505560A8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Guest Computer Generation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E7B46-9B17-40DF-B25E-88C317F4B8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5" cy="143603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Install Android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Select installation function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Choose Partition: create/modify partitions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On Disk utility screen: choose new</a:t>
            </a:r>
          </a:p>
          <a:p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1B8E9A-6E6F-40DB-B057-3F640D309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12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41A936-8DEA-4289-A2DB-68F491408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129" y="2249488"/>
            <a:ext cx="6858000" cy="431482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83470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D4594-5F50-4608-9A3C-505560A8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Guest Computer Generation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E7B46-9B17-40DF-B25E-88C317F4B8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5" cy="143603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Install Android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Select installation function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Choose Partition: create/modify partitions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On Disk utility screen: choose new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Create primary disk</a:t>
            </a:r>
          </a:p>
          <a:p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1B8E9A-6E6F-40DB-B057-3F640D309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13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E0B56F-E113-4AF4-BCC9-A7C514EE9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881" y="2205868"/>
            <a:ext cx="6753225" cy="450532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07492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D4594-5F50-4608-9A3C-505560A8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Guest Computer Generation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E7B46-9B17-40DF-B25E-88C317F4B8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6" cy="1781920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Install Android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Select installation function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Choose Partition: create/modify partitions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On Disk utility screen: choose new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Create primary disk</a:t>
            </a:r>
          </a:p>
          <a:p>
            <a:pPr marL="1543050" lvl="3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Choose all space</a:t>
            </a:r>
          </a:p>
          <a:p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1B8E9A-6E6F-40DB-B057-3F640D309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14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480C8A-E893-4C1F-B132-2D2D435AC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266" y="2582282"/>
            <a:ext cx="5960409" cy="39541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1054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D4594-5F50-4608-9A3C-505560A8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Guest Computer Generation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E7B46-9B17-40DF-B25E-88C317F4B8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6" cy="1781920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Install Android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Select installation function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Choose Partition: create/modify partitions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On Disk utility screen: choose new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Create primary disk</a:t>
            </a:r>
          </a:p>
          <a:p>
            <a:pPr marL="1543050" lvl="3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Choose all space</a:t>
            </a:r>
          </a:p>
          <a:p>
            <a:pPr marL="1543050" lvl="3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Choose Bootable</a:t>
            </a:r>
          </a:p>
          <a:p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1B8E9A-6E6F-40DB-B057-3F640D309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15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5C677C-BD45-41FA-A463-D1B470082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786" y="2788287"/>
            <a:ext cx="5937889" cy="393635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95303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D4594-5F50-4608-9A3C-505560A8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Guest Computer Generation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E7B46-9B17-40DF-B25E-88C317F4B8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6" cy="1781920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Install Android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Select installation function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Choose Partition: create/modify partitions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On Disk utility screen: choose new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Create primary disk</a:t>
            </a:r>
          </a:p>
          <a:p>
            <a:pPr marL="1543050" lvl="3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Choose all space</a:t>
            </a:r>
          </a:p>
          <a:p>
            <a:pPr marL="1543050" lvl="3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Choose Bootable</a:t>
            </a:r>
          </a:p>
          <a:p>
            <a:pPr marL="1543050" lvl="3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Choose Write</a:t>
            </a:r>
          </a:p>
          <a:p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1B8E9A-6E6F-40DB-B057-3F640D309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16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253CAA-6494-48C4-8579-CDCAEFA83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953" y="2796988"/>
            <a:ext cx="5430090" cy="360478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4353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D4594-5F50-4608-9A3C-505560A8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Guest Computer Generation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E7B46-9B17-40DF-B25E-88C317F4B8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7"/>
            <a:ext cx="8917426" cy="2051371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Install Android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Select installation function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Choose Partition: create/modify partitions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On Disk utility screen: choose new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Create primary disk</a:t>
            </a:r>
          </a:p>
          <a:p>
            <a:pPr marL="1543050" lvl="3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Choose all space</a:t>
            </a:r>
          </a:p>
          <a:p>
            <a:pPr marL="1543050" lvl="3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Choose Bootable</a:t>
            </a:r>
          </a:p>
          <a:p>
            <a:pPr marL="1543050" lvl="3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Choose Write : set yes</a:t>
            </a:r>
          </a:p>
          <a:p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1B8E9A-6E6F-40DB-B057-3F640D309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17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2B965E-6A4C-454C-B640-E7AAF50BC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035" y="3208747"/>
            <a:ext cx="5706315" cy="350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21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D4594-5F50-4608-9A3C-505560A8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Guest Computer Generation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E7B46-9B17-40DF-B25E-88C317F4B8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7"/>
            <a:ext cx="8917426" cy="2051371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Install Android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Select installation function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Choose Partition: create/modify partitions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On Disk utility screen: choose new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Create primary disk</a:t>
            </a:r>
          </a:p>
          <a:p>
            <a:pPr marL="1543050" lvl="3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Choose all space</a:t>
            </a:r>
          </a:p>
          <a:p>
            <a:pPr marL="1543050" lvl="3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Choose Bootable</a:t>
            </a:r>
          </a:p>
          <a:p>
            <a:pPr marL="1543050" lvl="3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Choose Write : set yes</a:t>
            </a:r>
          </a:p>
          <a:p>
            <a:pPr marL="1543050" lvl="3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Choose Quit</a:t>
            </a:r>
          </a:p>
          <a:p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1B8E9A-6E6F-40DB-B057-3F640D309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18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C90272-C442-481D-82A7-30026F3E6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730" y="2906245"/>
            <a:ext cx="6059581" cy="369737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71999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D4594-5F50-4608-9A3C-505560A8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Guest Computer Generation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E7B46-9B17-40DF-B25E-88C317F4B8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7"/>
            <a:ext cx="8917426" cy="2051371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Install Android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Select installation function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Choose Partition: create/modify partitions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On Disk utility screen: choose new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Create primary disk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Select partition that just created </a:t>
            </a:r>
          </a:p>
          <a:p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1B8E9A-6E6F-40DB-B057-3F640D309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19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912417-7B89-4110-A86E-8FE5E4EB0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453518"/>
            <a:ext cx="7343775" cy="42576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1740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0B10B-6E2E-4A60-9F15-969E9E713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 Up Android Test Bed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E240B0-FD98-4A9C-B0E1-F0B04A43DC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7"/>
            <a:ext cx="4174089" cy="2693504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Host computer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OS: windows 10 pro 64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Memory: 16GB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CPU: Intel® Core™ i5-8500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Guest computer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OS: Ubuntu 18. 04 desktop 64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Memory: 6GB=6144MB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Hard disk: 100GB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Network: bridge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Core: 4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Software: JDK 8, </a:t>
            </a:r>
            <a:r>
              <a:rPr lang="en-US" altLang="zh-CN" dirty="0" err="1"/>
              <a:t>IoTivity</a:t>
            </a:r>
            <a:r>
              <a:rPr lang="en-US" altLang="zh-CN" dirty="0"/>
              <a:t> 1.3.1, Android Studio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9C333B-CEC7-4844-8134-F38E1B7C2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Image result for computer">
            <a:extLst>
              <a:ext uri="{FF2B5EF4-FFF2-40B4-BE49-F238E27FC236}">
                <a16:creationId xmlns:a16="http://schemas.microsoft.com/office/drawing/2014/main" id="{E35F5903-37DA-4B09-8624-346524C48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938" y="2514577"/>
            <a:ext cx="3793586" cy="296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virtual box">
            <a:extLst>
              <a:ext uri="{FF2B5EF4-FFF2-40B4-BE49-F238E27FC236}">
                <a16:creationId xmlns:a16="http://schemas.microsoft.com/office/drawing/2014/main" id="{292C6F6D-8EDC-4486-901D-C54BEF218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104" y="3708571"/>
            <a:ext cx="1911918" cy="191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8EE7C64-3F91-42E5-A808-1A7E226CFA4C}"/>
              </a:ext>
            </a:extLst>
          </p:cNvPr>
          <p:cNvSpPr/>
          <p:nvPr/>
        </p:nvSpPr>
        <p:spPr>
          <a:xfrm>
            <a:off x="7018640" y="6131340"/>
            <a:ext cx="706086" cy="500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1AE544-C5D5-4A80-9216-D33F37C09E63}"/>
              </a:ext>
            </a:extLst>
          </p:cNvPr>
          <p:cNvSpPr/>
          <p:nvPr/>
        </p:nvSpPr>
        <p:spPr>
          <a:xfrm>
            <a:off x="3355674" y="6131339"/>
            <a:ext cx="842778" cy="500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Guest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36" name="Picture 12" descr="Image result for virtual box">
            <a:extLst>
              <a:ext uri="{FF2B5EF4-FFF2-40B4-BE49-F238E27FC236}">
                <a16:creationId xmlns:a16="http://schemas.microsoft.com/office/drawing/2014/main" id="{38059B64-BFE7-4293-A455-E1DD1E397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956" y="3266076"/>
            <a:ext cx="1061987" cy="4424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windows 10">
            <a:extLst>
              <a:ext uri="{FF2B5EF4-FFF2-40B4-BE49-F238E27FC236}">
                <a16:creationId xmlns:a16="http://schemas.microsoft.com/office/drawing/2014/main" id="{93FBDBA0-9105-4557-8F6B-B8DEC7FAB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749" y="3742180"/>
            <a:ext cx="2353868" cy="4424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ED5533F-F9EF-4951-A3DA-A54CC5BBF432}"/>
              </a:ext>
            </a:extLst>
          </p:cNvPr>
          <p:cNvCxnSpPr>
            <a:cxnSpLocks/>
            <a:endCxn id="1032" idx="0"/>
          </p:cNvCxnSpPr>
          <p:nvPr/>
        </p:nvCxnSpPr>
        <p:spPr>
          <a:xfrm flipH="1">
            <a:off x="3777063" y="2902910"/>
            <a:ext cx="2415892" cy="80566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46C1C98-0BD3-4E3D-ADAF-6971F2546B25}"/>
              </a:ext>
            </a:extLst>
          </p:cNvPr>
          <p:cNvCxnSpPr>
            <a:cxnSpLocks/>
          </p:cNvCxnSpPr>
          <p:nvPr/>
        </p:nvCxnSpPr>
        <p:spPr>
          <a:xfrm flipH="1">
            <a:off x="4397245" y="3708571"/>
            <a:ext cx="1795713" cy="115660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381ADDF1-C517-435F-AF94-4A7682D12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2955" y="2934695"/>
            <a:ext cx="838468" cy="31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41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D4594-5F50-4608-9A3C-505560A8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Guest Computer Generation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E7B46-9B17-40DF-B25E-88C317F4B8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7"/>
            <a:ext cx="8917426" cy="2051371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Install Android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Select installation function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Choose Partition: create/modify partitions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On Disk utility screen: choose new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Create primary disk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Select partition that just created 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Select format ext4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1B8E9A-6E6F-40DB-B057-3F640D309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20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50A982-67B1-4D06-AA5D-267811094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53" y="3085006"/>
            <a:ext cx="6471397" cy="358584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2379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D4594-5F50-4608-9A3C-505560A8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Guest Computer Generation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E7B46-9B17-40DF-B25E-88C317F4B8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7"/>
            <a:ext cx="8917426" cy="2051371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Install Android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Select installation function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Choose Partition: create/modify partitions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On Disk utility screen: choose new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Create primary disk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Select partition that just created 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Select format ext4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1B8E9A-6E6F-40DB-B057-3F640D309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21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7C5D5-5913-4350-BE2D-953294AA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635" y="2959810"/>
            <a:ext cx="6041091" cy="332220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7930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D4594-5F50-4608-9A3C-505560A8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Guest Computer Generation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E7B46-9B17-40DF-B25E-88C317F4B8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7"/>
            <a:ext cx="8917426" cy="2051371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Install Android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Select installation function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Choose Partition: create/modify partitions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On Disk utility screen: choose new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Create primary disk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Select partition that just created 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Select format ext4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Choose yes to boot loader GRUB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1B8E9A-6E6F-40DB-B057-3F640D309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22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58D710-DAF6-40BE-BAEA-FA96FF6F4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64" y="3066438"/>
            <a:ext cx="6105804" cy="352410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8918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D4594-5F50-4608-9A3C-505560A8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Guest Computer Generation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E7B46-9B17-40DF-B25E-88C317F4B8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7"/>
            <a:ext cx="8917426" cy="2051371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Install Android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Select installation function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Choose Partition: create/modify partitions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On Disk utility screen: choose new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Create primary disk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Select partition that just created 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Select format ext4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Choose yes to boot loader GRUB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Choose system read write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1B8E9A-6E6F-40DB-B057-3F640D309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23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F686F0-78B4-4C0C-A963-52E5400EA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60" y="3066437"/>
            <a:ext cx="6476771" cy="364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28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D4594-5F50-4608-9A3C-505560A8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Guest Computer Generation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E7B46-9B17-40DF-B25E-88C317F4B8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7"/>
            <a:ext cx="8917426" cy="2051371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Install Android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Select installation function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Choose Partition: create/modify partitions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Successfully </a:t>
            </a:r>
          </a:p>
          <a:p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1B8E9A-6E6F-40DB-B057-3F640D309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24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5F82A5-9115-4F5E-8E49-8DB57E427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76" y="2040752"/>
            <a:ext cx="7315200" cy="42957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06797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D4594-5F50-4608-9A3C-505560A8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Guest Computer Generation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E7B46-9B17-40DF-B25E-88C317F4B8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7"/>
            <a:ext cx="8917426" cy="2051371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Install Android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Select installation function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Choose Partition: create/modify partitions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Successfully </a:t>
            </a:r>
          </a:p>
          <a:p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1B8E9A-6E6F-40DB-B057-3F640D309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25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297847-E444-4EC2-B54C-625B40B7B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445" y="1823148"/>
            <a:ext cx="6524905" cy="497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93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9CE51-F5B6-45E9-A9DB-36E062E7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83ADB-2C20-4DE7-9CDA-6B3953519B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8917426" cy="529724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>
                <a:hlinkClick r:id="rId2"/>
              </a:rPr>
              <a:t>https://www.howtogeek.com/164570/how-to-install-android-in-virtualbox/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/>
              <a:t>https://www.howtogeek.com/213795/how-to-enable-intel-vt-x-in-your-computers-bios-or-uefi-firmware/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ADD53E-0631-4B27-9C20-00C339F11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1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0B10B-6E2E-4A60-9F15-969E9E713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Network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9C333B-CEC7-4844-8134-F38E1B7C2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3</a:t>
            </a:fld>
            <a:endParaRPr lang="en-US"/>
          </a:p>
        </p:txBody>
      </p:sp>
      <p:sp>
        <p:nvSpPr>
          <p:cNvPr id="19" name="모서리가 둥근 직사각형 3">
            <a:extLst>
              <a:ext uri="{FF2B5EF4-FFF2-40B4-BE49-F238E27FC236}">
                <a16:creationId xmlns:a16="http://schemas.microsoft.com/office/drawing/2014/main" id="{D81595C0-C016-47BF-BCAF-7A58FDE50BFC}"/>
              </a:ext>
            </a:extLst>
          </p:cNvPr>
          <p:cNvSpPr/>
          <p:nvPr/>
        </p:nvSpPr>
        <p:spPr>
          <a:xfrm>
            <a:off x="1410045" y="3763814"/>
            <a:ext cx="6238787" cy="11706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Picture 2" descr="D:\mine\석사 공부\석사_3학기\금학기 수업\졸업 논문 관련 공부\그림 관련\internet.jpg">
            <a:extLst>
              <a:ext uri="{FF2B5EF4-FFF2-40B4-BE49-F238E27FC236}">
                <a16:creationId xmlns:a16="http://schemas.microsoft.com/office/drawing/2014/main" id="{29B938D7-4030-464A-BBBC-880BCE4D3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81" y="1103160"/>
            <a:ext cx="1914437" cy="100811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pic>
      <p:sp>
        <p:nvSpPr>
          <p:cNvPr id="21" name="모서리가 둥근 직사각형 5">
            <a:extLst>
              <a:ext uri="{FF2B5EF4-FFF2-40B4-BE49-F238E27FC236}">
                <a16:creationId xmlns:a16="http://schemas.microsoft.com/office/drawing/2014/main" id="{575B7538-5CB0-48AE-8FB8-994B3F18623D}"/>
              </a:ext>
            </a:extLst>
          </p:cNvPr>
          <p:cNvSpPr/>
          <p:nvPr/>
        </p:nvSpPr>
        <p:spPr>
          <a:xfrm>
            <a:off x="1410046" y="5350354"/>
            <a:ext cx="6238786" cy="117060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D75C83-C472-467A-8EE8-E33C9FACF313}"/>
              </a:ext>
            </a:extLst>
          </p:cNvPr>
          <p:cNvSpPr/>
          <p:nvPr/>
        </p:nvSpPr>
        <p:spPr>
          <a:xfrm>
            <a:off x="1770085" y="3989077"/>
            <a:ext cx="1702164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Bridge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7E118F-3386-4904-BC4D-CC1075EE1A65}"/>
              </a:ext>
            </a:extLst>
          </p:cNvPr>
          <p:cNvSpPr/>
          <p:nvPr/>
        </p:nvSpPr>
        <p:spPr>
          <a:xfrm>
            <a:off x="5547417" y="3992816"/>
            <a:ext cx="1950833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HOST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2723137-C1CE-47DA-B0F5-A260849E194B}"/>
              </a:ext>
            </a:extLst>
          </p:cNvPr>
          <p:cNvSpPr/>
          <p:nvPr/>
        </p:nvSpPr>
        <p:spPr>
          <a:xfrm>
            <a:off x="1777426" y="5575617"/>
            <a:ext cx="235123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eth0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IP: DHCP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E21E2E-7A31-4936-BD52-AB62229F1AFA}"/>
              </a:ext>
            </a:extLst>
          </p:cNvPr>
          <p:cNvSpPr/>
          <p:nvPr/>
        </p:nvSpPr>
        <p:spPr>
          <a:xfrm>
            <a:off x="4794420" y="5575617"/>
            <a:ext cx="235123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GUEST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VM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5F66A43-7CF3-4DBA-AB57-FEDC5341F813}"/>
              </a:ext>
            </a:extLst>
          </p:cNvPr>
          <p:cNvSpPr/>
          <p:nvPr/>
        </p:nvSpPr>
        <p:spPr>
          <a:xfrm>
            <a:off x="4067944" y="1375350"/>
            <a:ext cx="1008112" cy="5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Internet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750ECF8-6B84-47B7-AA2E-6E0E46B9D5FD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621167" y="4709157"/>
            <a:ext cx="0" cy="86646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16">
            <a:extLst>
              <a:ext uri="{FF2B5EF4-FFF2-40B4-BE49-F238E27FC236}">
                <a16:creationId xmlns:a16="http://schemas.microsoft.com/office/drawing/2014/main" id="{40792508-1EEC-441B-A9E1-C0761C1DAF9B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rot="5400000" flipH="1" flipV="1">
            <a:off x="2657681" y="2074759"/>
            <a:ext cx="1877805" cy="1950833"/>
          </a:xfrm>
          <a:prstGeom prst="bentConnector3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06A7DD5-89A2-496B-BAB0-8899EC524C83}"/>
              </a:ext>
            </a:extLst>
          </p:cNvPr>
          <p:cNvSpPr/>
          <p:nvPr/>
        </p:nvSpPr>
        <p:spPr>
          <a:xfrm>
            <a:off x="3612172" y="3995922"/>
            <a:ext cx="1795322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IP: DHCP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C923259-39F8-45EC-82F7-25D976520FD7}"/>
              </a:ext>
            </a:extLst>
          </p:cNvPr>
          <p:cNvSpPr/>
          <p:nvPr/>
        </p:nvSpPr>
        <p:spPr>
          <a:xfrm>
            <a:off x="3627760" y="2487397"/>
            <a:ext cx="1795322" cy="72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Router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Public IP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DHCP Server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CEE0A8B-91B9-43A7-A6F5-6AB8DB3EB9C7}"/>
              </a:ext>
            </a:extLst>
          </p:cNvPr>
          <p:cNvCxnSpPr>
            <a:cxnSpLocks/>
          </p:cNvCxnSpPr>
          <p:nvPr/>
        </p:nvCxnSpPr>
        <p:spPr>
          <a:xfrm>
            <a:off x="4503511" y="3195704"/>
            <a:ext cx="0" cy="78769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8C82B75-577E-4388-94C1-10B9B77849BA}"/>
              </a:ext>
            </a:extLst>
          </p:cNvPr>
          <p:cNvSpPr/>
          <p:nvPr/>
        </p:nvSpPr>
        <p:spPr>
          <a:xfrm>
            <a:off x="1099751" y="3429000"/>
            <a:ext cx="7166919" cy="3282193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70D35D9-EABF-4964-91CC-27731948B8A4}"/>
              </a:ext>
            </a:extLst>
          </p:cNvPr>
          <p:cNvSpPr/>
          <p:nvPr/>
        </p:nvSpPr>
        <p:spPr>
          <a:xfrm>
            <a:off x="7190978" y="3208568"/>
            <a:ext cx="1101195" cy="4918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Private Network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23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D4594-5F50-4608-9A3C-505560A8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Guest Computer Generation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E7B46-9B17-40DF-B25E-88C317F4B8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5" cy="1284379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Guest computer generation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OS: Android x86 8.1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2"/>
              </a:rPr>
              <a:t>http://www.android-x86.org/</a:t>
            </a:r>
            <a:endParaRPr lang="zh-CN" altLang="zh-CN" dirty="0"/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Memory: 4GB=4096MB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Hard disk: 32GB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1B8E9A-6E6F-40DB-B057-3F640D309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4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D77C8B-85CE-4554-8614-1CDC16809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993" y="2299447"/>
            <a:ext cx="3295650" cy="37623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12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D4594-5F50-4608-9A3C-505560A8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Guest Computer Generation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E7B46-9B17-40DF-B25E-88C317F4B8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5" cy="1284379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Guest computer generation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OS: Android x86 8.1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2"/>
              </a:rPr>
              <a:t>http://www.android-x86.org/</a:t>
            </a:r>
            <a:endParaRPr lang="zh-CN" altLang="zh-CN" dirty="0"/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Memory: 4GB=4096MB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Hard disk: 32GB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1B8E9A-6E6F-40DB-B057-3F640D309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5</a:t>
            </a:fld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3716858-D58C-4DED-B7BB-D056E3B2D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440" y="2501153"/>
            <a:ext cx="3267075" cy="374332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3411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D4594-5F50-4608-9A3C-505560A8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Guest Computer Generation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E7B46-9B17-40DF-B25E-88C317F4B8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5" cy="1284379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Guest computer generation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OS: Android x86 8.1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2"/>
              </a:rPr>
              <a:t>http://www.android-x86.org/</a:t>
            </a:r>
            <a:endParaRPr lang="zh-CN" altLang="zh-CN" dirty="0"/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Memory: 4GB=4096MB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Hard disk: 32GB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1B8E9A-6E6F-40DB-B057-3F640D309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6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E80D76-A32D-4CED-83B8-970579E67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08" y="2619282"/>
            <a:ext cx="3152775" cy="30099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3542F4-EC5B-47D1-9130-6E0F3AE8D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2" y="1657257"/>
            <a:ext cx="4010025" cy="397192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0290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D4594-5F50-4608-9A3C-505560A8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Guest Computer Generation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E7B46-9B17-40DF-B25E-88C317F4B8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5" cy="1284379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Guest computer generation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OS: Android x86 8.1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2"/>
              </a:rPr>
              <a:t>http://www.android-x86.org/</a:t>
            </a:r>
            <a:endParaRPr lang="zh-CN" altLang="zh-CN" dirty="0"/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Memory: 4GB=4096MB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Hard disk: 32GB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1B8E9A-6E6F-40DB-B057-3F640D309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7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7E1E15-F922-4C5E-A554-774A83F6B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99" y="2509832"/>
            <a:ext cx="4057650" cy="39909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F595ED-D8BF-45CC-82D0-79270E345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776" y="2557457"/>
            <a:ext cx="4010025" cy="394335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477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D4594-5F50-4608-9A3C-505560A8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Guest Computer Generation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E7B46-9B17-40DF-B25E-88C317F4B8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5" cy="143603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Guest computer settings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Storage: image selection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Network: bridge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1B8E9A-6E6F-40DB-B057-3F640D309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8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333755-FBA7-4092-9656-3E53B134B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3" y="2451100"/>
            <a:ext cx="3486150" cy="374332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B46809-92F6-4A09-B4C8-F86681BCE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731" y="2451100"/>
            <a:ext cx="4276725" cy="317182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5791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D4594-5F50-4608-9A3C-505560A8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Guest Computer Generation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E7B46-9B17-40DF-B25E-88C317F4B8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5" cy="143603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Install Android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Select installation function</a:t>
            </a:r>
          </a:p>
          <a:p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1B8E9A-6E6F-40DB-B057-3F640D309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9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3608EF-ADC9-460D-9C8C-EDDDC186A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418" y="1847933"/>
            <a:ext cx="5117164" cy="444725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5732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172764</TotalTime>
  <Words>774</Words>
  <Application>Microsoft Office PowerPoint</Application>
  <PresentationFormat>화면 슬라이드 쇼(4:3)</PresentationFormat>
  <Paragraphs>208</Paragraphs>
  <Slides>26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맑은 고딕</vt:lpstr>
      <vt:lpstr>宋体</vt:lpstr>
      <vt:lpstr>Arial</vt:lpstr>
      <vt:lpstr>Calibri</vt:lpstr>
      <vt:lpstr>Calibri Light</vt:lpstr>
      <vt:lpstr>Wingdings</vt:lpstr>
      <vt:lpstr>Office Theme</vt:lpstr>
      <vt:lpstr>Environment Set UP for Android Test Bed</vt:lpstr>
      <vt:lpstr>Set Up Android Test Bed</vt:lpstr>
      <vt:lpstr>Environment Network</vt:lpstr>
      <vt:lpstr>Guest Computer Generation</vt:lpstr>
      <vt:lpstr>Guest Computer Generation</vt:lpstr>
      <vt:lpstr>Guest Computer Generation</vt:lpstr>
      <vt:lpstr>Guest Computer Generation</vt:lpstr>
      <vt:lpstr>Guest Computer Generation</vt:lpstr>
      <vt:lpstr>Guest Computer Generation</vt:lpstr>
      <vt:lpstr>Guest Computer Generation</vt:lpstr>
      <vt:lpstr>Guest Computer Generation</vt:lpstr>
      <vt:lpstr>Guest Computer Generation</vt:lpstr>
      <vt:lpstr>Guest Computer Generation</vt:lpstr>
      <vt:lpstr>Guest Computer Generation</vt:lpstr>
      <vt:lpstr>Guest Computer Generation</vt:lpstr>
      <vt:lpstr>Guest Computer Generation</vt:lpstr>
      <vt:lpstr>Guest Computer Generation</vt:lpstr>
      <vt:lpstr>Guest Computer Generation</vt:lpstr>
      <vt:lpstr>Guest Computer Generation</vt:lpstr>
      <vt:lpstr>Guest Computer Generation</vt:lpstr>
      <vt:lpstr>Guest Computer Generation</vt:lpstr>
      <vt:lpstr>Guest Computer Generation</vt:lpstr>
      <vt:lpstr>Guest Computer Generation</vt:lpstr>
      <vt:lpstr>Guest Computer Generation</vt:lpstr>
      <vt:lpstr>Guest Computer Generation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kaka</dc:creator>
  <cp:lastModifiedBy>youngwook</cp:lastModifiedBy>
  <cp:revision>1670</cp:revision>
  <cp:lastPrinted>2018-03-03T06:21:17Z</cp:lastPrinted>
  <dcterms:created xsi:type="dcterms:W3CDTF">2016-08-20T05:20:51Z</dcterms:created>
  <dcterms:modified xsi:type="dcterms:W3CDTF">2018-08-23T13:46:25Z</dcterms:modified>
</cp:coreProperties>
</file>