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30" r:id="rId3"/>
    <p:sldId id="291" r:id="rId4"/>
    <p:sldId id="331" r:id="rId5"/>
    <p:sldId id="294" r:id="rId6"/>
    <p:sldId id="295" r:id="rId7"/>
    <p:sldId id="296" r:id="rId8"/>
    <p:sldId id="297" r:id="rId9"/>
    <p:sldId id="332" r:id="rId10"/>
    <p:sldId id="333" r:id="rId11"/>
    <p:sldId id="334" r:id="rId12"/>
    <p:sldId id="341" r:id="rId13"/>
    <p:sldId id="338" r:id="rId14"/>
    <p:sldId id="339" r:id="rId15"/>
    <p:sldId id="340" r:id="rId16"/>
    <p:sldId id="342" r:id="rId17"/>
    <p:sldId id="345" r:id="rId18"/>
    <p:sldId id="348" r:id="rId19"/>
    <p:sldId id="346" r:id="rId20"/>
    <p:sldId id="347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290" r:id="rId31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EF"/>
    <a:srgbClr val="EDF7E1"/>
    <a:srgbClr val="FFFFB9"/>
    <a:srgbClr val="C9F1FF"/>
    <a:srgbClr val="FFFDE7"/>
    <a:srgbClr val="FFFFF7"/>
    <a:srgbClr val="E7F9FF"/>
    <a:srgbClr val="F7FCF2"/>
    <a:srgbClr val="FBFBFB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8042" autoAdjust="0"/>
  </p:normalViewPr>
  <p:slideViewPr>
    <p:cSldViewPr snapToGrid="0">
      <p:cViewPr varScale="1">
        <p:scale>
          <a:sx n="76" d="100"/>
          <a:sy n="7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028" y="0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E64B5F0D-79CD-454A-95F8-CCD1BFBEAA9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0" y="4779537"/>
            <a:ext cx="5436561" cy="3910238"/>
          </a:xfrm>
          <a:prstGeom prst="rect">
            <a:avLst/>
          </a:prstGeom>
        </p:spPr>
        <p:txBody>
          <a:bodyPr vert="horz" lIns="92117" tIns="46058" rIns="92117" bIns="4605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833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028" y="9432833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CB38621A-6085-46D5-B141-D849444D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2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04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interconnect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open connectivity foundation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1638"/>
            <a:ext cx="6858000" cy="165576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4050-5F76-4106-B22F-BF64FFD514AF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56102" y="6719582"/>
            <a:ext cx="687897" cy="138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BCA8F5-CB9D-46FF-B5A3-58C2CEF4FF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646D-AC4B-44E6-9D01-A7708E462734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20DD-C136-478B-8CB6-34192AEE7008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87" y="56644"/>
            <a:ext cx="8917426" cy="95842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9762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938596" cy="192107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  <a:lvl6pPr marL="2286000" indent="0">
              <a:buFont typeface="Arial" panose="020B0604020202020204" pitchFamily="34" charset="0"/>
              <a:buNone/>
              <a:defRPr sz="1200"/>
            </a:lvl6pPr>
            <a:lvl7pPr marL="2743200" indent="0">
              <a:buFont typeface="Arial" panose="020B0604020202020204" pitchFamily="34" charset="0"/>
              <a:buNone/>
              <a:defRPr sz="1200"/>
            </a:lvl7pPr>
            <a:lvl8pPr marL="3200400" indent="0">
              <a:buFont typeface="Arial" panose="020B0604020202020204" pitchFamily="34" charset="0"/>
              <a:buNone/>
              <a:defRPr sz="12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aaa</a:t>
            </a:r>
            <a:endParaRPr lang="en-US" dirty="0"/>
          </a:p>
          <a:p>
            <a:pPr lvl="6"/>
            <a:r>
              <a:rPr lang="en-US" dirty="0" err="1"/>
              <a:t>aaa</a:t>
            </a:r>
            <a:endParaRPr lang="en-US" dirty="0"/>
          </a:p>
          <a:p>
            <a:pPr lvl="7"/>
            <a:r>
              <a:rPr lang="en-US" dirty="0" err="1"/>
              <a:t>aaa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8/24/2018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034D-9063-4A85-BF15-4C69C50FF28B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7C7C-B285-4912-880E-DCC755A4D4DF}" type="datetime1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A7A9-BC1D-44BB-88CF-D7B675043E7E}" type="datetime1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06BF-1B4C-40A2-A885-F3AF4F02315C}" type="datetime1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DF93-0814-4B78-8823-65159B86DBFB}" type="datetime1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5C77-8206-453E-9BA1-E8CDFC0EDB4C}" type="datetime1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2722-5403-4E0F-96EB-3C6FAD0F15AB}" type="datetime1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48633"/>
            <a:ext cx="1076241" cy="4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timeco/android_sensor" TargetMode="External"/><Relationship Id="rId2" Type="http://schemas.openxmlformats.org/officeDocument/2006/relationships/hyperlink" Target="https://wiki.iotivity.org/android_build_instru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onnectivity.org/wp-content/uploads/2016/01/IoTivity-101_Vijay-Joey.pdf" TargetMode="External"/><Relationship Id="rId5" Type="http://schemas.openxmlformats.org/officeDocument/2006/relationships/hyperlink" Target="https://github.com/iotivity/iotivity/blob/master/java/examples-android/simpleserver/src/main/java/org/iotivity/base/examples/SimpleServer.java" TargetMode="External"/><Relationship Id="rId4" Type="http://schemas.openxmlformats.org/officeDocument/2006/relationships/hyperlink" Target="https://github.com/iotivity/iotivity/blob/master/java/examples-android/simpleserver/src/main/java/org/iotivity/base/examples/Light.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 things with </a:t>
            </a:r>
            <a:r>
              <a:rPr lang="en-US" altLang="zh-CN" dirty="0" err="1"/>
              <a:t>IoTivity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83387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file menu, select New Module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Import .JAR/.ARR package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13EB7D-C053-4574-80D7-B5CBD9D2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71" y="2842715"/>
            <a:ext cx="5425679" cy="38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0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83387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file menu, select New Module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Import .jar/.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package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Locate to ARR file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9E34A-AA57-4A7A-8016-A97E46D4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048" y="2843868"/>
            <a:ext cx="4974665" cy="35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3410964" cy="28330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Manually add when there is an error occurred 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In settings </a:t>
            </a:r>
            <a:r>
              <a:rPr lang="en-US" altLang="zh-CN" dirty="0" err="1">
                <a:solidFill>
                  <a:srgbClr val="FF0000"/>
                </a:solidFill>
              </a:rPr>
              <a:t>gradle</a:t>
            </a:r>
            <a:r>
              <a:rPr lang="en-US" altLang="zh-CN" dirty="0">
                <a:solidFill>
                  <a:srgbClr val="FF0000"/>
                </a:solidFill>
              </a:rPr>
              <a:t> file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Include ‘:app’, ‘:</a:t>
            </a:r>
            <a:r>
              <a:rPr lang="en-US" altLang="zh-CN" dirty="0" err="1">
                <a:solidFill>
                  <a:srgbClr val="FF0000"/>
                </a:solidFill>
              </a:rPr>
              <a:t>your_module_name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</a:p>
          <a:p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E577A-E6AD-4092-94D6-31C700A5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8" y="3848101"/>
            <a:ext cx="8266807" cy="2644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BBEDBB-93F6-436E-B20E-4E83BA98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81" y="1148977"/>
            <a:ext cx="5399932" cy="1421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8065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83387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 dependency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dependency 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right click on app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AAC6F8-FBC9-44CF-A98D-3C8A41A0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36125"/>
            <a:ext cx="4145280" cy="4833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733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83387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 dependency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dependency 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right click on app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Click module dependency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A6DA1-5A9C-4509-825E-17523A0F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3" y="3876674"/>
            <a:ext cx="8588431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330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83387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 dependency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file menu, select New Module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Import .jar/.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package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Locate to ARR file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dependency 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right click on app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Click module dependency</a:t>
            </a:r>
          </a:p>
          <a:p>
            <a:pPr marL="1600200" lvl="3" indent="-228600">
              <a:buFont typeface="+mj-lt"/>
              <a:buAutoNum type="alphaL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expect dependency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AB8EB-774B-4F8B-9C9C-7F07BCB0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1158240"/>
            <a:ext cx="4486275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067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4049139" cy="24901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 dependency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Another function to Add module dependency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AB47E9-5647-446F-9FA9-EBE4EAE6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62" y="3724276"/>
            <a:ext cx="7675513" cy="2920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E0BC37F-A4E7-4D38-800D-BA49CF08C614}"/>
              </a:ext>
            </a:extLst>
          </p:cNvPr>
          <p:cNvSpPr txBox="1">
            <a:spLocks/>
          </p:cNvSpPr>
          <p:nvPr/>
        </p:nvSpPr>
        <p:spPr>
          <a:xfrm>
            <a:off x="4282441" y="1421934"/>
            <a:ext cx="4748272" cy="14478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Directory path: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assume that in top of project folder create directory for android release </a:t>
            </a:r>
            <a:r>
              <a:rPr lang="en-US" altLang="zh-CN" dirty="0" err="1"/>
              <a:t>iotivity</a:t>
            </a:r>
            <a:r>
              <a:rPr lang="en-US" altLang="zh-CN" dirty="0"/>
              <a:t> and copy to there.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err="1"/>
              <a:t>Build.Gradle</a:t>
            </a:r>
            <a:r>
              <a:rPr lang="en-US" altLang="zh-CN" dirty="0"/>
              <a:t> file is under top of the project folder so the path is ../&lt;name of you created directory&gt;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Android release name: name + @ + </a:t>
            </a:r>
            <a:r>
              <a:rPr lang="en-US" altLang="zh-CN" dirty="0" err="1"/>
              <a:t>arr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61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83481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185A4-3361-4FC5-AA88-BB966C4DA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9" y="2778575"/>
            <a:ext cx="8285736" cy="3682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460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83481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 dependencies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9BC2B-EAFD-4A60-A67D-7551764C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5" y="3051759"/>
            <a:ext cx="8289098" cy="3054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01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209120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 dependencies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package ‘resources’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19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8B1A2B-FEF7-4B6A-AB66-F35F65E6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72" y="3545261"/>
            <a:ext cx="44767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11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F107-8EAE-4A82-BFDF-6B59ADC1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things with </a:t>
            </a:r>
            <a:r>
              <a:rPr lang="en-US" altLang="zh-CN" dirty="0" err="1"/>
              <a:t>IoTivity</a:t>
            </a:r>
            <a:r>
              <a:rPr lang="en-US" altLang="zh-CN" dirty="0"/>
              <a:t> Environment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7C282-1E65-4F61-99E8-560663A78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</a:t>
            </a:fld>
            <a:endParaRPr 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49A65C26-F851-40E7-B001-97E0C9A59686}"/>
              </a:ext>
            </a:extLst>
          </p:cNvPr>
          <p:cNvSpPr txBox="1">
            <a:spLocks/>
          </p:cNvSpPr>
          <p:nvPr/>
        </p:nvSpPr>
        <p:spPr>
          <a:xfrm>
            <a:off x="4733022" y="1114158"/>
            <a:ext cx="3455414" cy="2143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Environment For Raspberry pi 3 Model B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Devices 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Raspberry pi 3 model B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BMP 280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Platform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Android things</a:t>
            </a:r>
          </a:p>
        </p:txBody>
      </p:sp>
      <p:pic>
        <p:nvPicPr>
          <p:cNvPr id="14" name="Picture 2" descr="Image result for computer">
            <a:extLst>
              <a:ext uri="{FF2B5EF4-FFF2-40B4-BE49-F238E27FC236}">
                <a16:creationId xmlns:a16="http://schemas.microsoft.com/office/drawing/2014/main" id="{C61DF859-3BF1-403E-88C2-2B5072BD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38" y="2514577"/>
            <a:ext cx="3793586" cy="29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virtual box">
            <a:extLst>
              <a:ext uri="{FF2B5EF4-FFF2-40B4-BE49-F238E27FC236}">
                <a16:creationId xmlns:a16="http://schemas.microsoft.com/office/drawing/2014/main" id="{0411090A-5A7B-41C5-BB2E-9AD094D5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33" y="3708571"/>
            <a:ext cx="1911918" cy="1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3456FF-9A51-43D9-B5A1-566DAA47CE88}"/>
              </a:ext>
            </a:extLst>
          </p:cNvPr>
          <p:cNvSpPr/>
          <p:nvPr/>
        </p:nvSpPr>
        <p:spPr>
          <a:xfrm>
            <a:off x="7018640" y="6131340"/>
            <a:ext cx="706086" cy="500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69F56-7E37-4F64-B9CC-CEA3F9E0FFFA}"/>
              </a:ext>
            </a:extLst>
          </p:cNvPr>
          <p:cNvSpPr/>
          <p:nvPr/>
        </p:nvSpPr>
        <p:spPr>
          <a:xfrm>
            <a:off x="3355674" y="6131339"/>
            <a:ext cx="842778" cy="500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Guest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9" name="Picture 12" descr="Image result for virtual box">
            <a:extLst>
              <a:ext uri="{FF2B5EF4-FFF2-40B4-BE49-F238E27FC236}">
                <a16:creationId xmlns:a16="http://schemas.microsoft.com/office/drawing/2014/main" id="{178D115B-2114-497A-B4D0-344F8EA0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59" y="3371989"/>
            <a:ext cx="1393418" cy="442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Image result for windows 10">
            <a:extLst>
              <a:ext uri="{FF2B5EF4-FFF2-40B4-BE49-F238E27FC236}">
                <a16:creationId xmlns:a16="http://schemas.microsoft.com/office/drawing/2014/main" id="{C630EA79-081D-4B00-879E-673DA7E6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82" y="3832248"/>
            <a:ext cx="2353868" cy="442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9498AF-BF67-46C2-88DB-A17E73C7F36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184892" y="2828876"/>
            <a:ext cx="1997029" cy="87969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BC01028-7DE4-47DF-B7B8-DC89DD38B86B}"/>
              </a:ext>
            </a:extLst>
          </p:cNvPr>
          <p:cNvCxnSpPr>
            <a:cxnSpLocks/>
          </p:cNvCxnSpPr>
          <p:nvPr/>
        </p:nvCxnSpPr>
        <p:spPr>
          <a:xfrm flipH="1">
            <a:off x="4647565" y="3787911"/>
            <a:ext cx="1545394" cy="114272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Related image">
            <a:extLst>
              <a:ext uri="{FF2B5EF4-FFF2-40B4-BE49-F238E27FC236}">
                <a16:creationId xmlns:a16="http://schemas.microsoft.com/office/drawing/2014/main" id="{60682B33-A42E-45AC-B720-C47CDC09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21" y="3057627"/>
            <a:ext cx="836720" cy="27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2EEEDC7C-D879-4A84-B54C-48F0244CA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251" y="990992"/>
            <a:ext cx="4174089" cy="269350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Host computer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windows 10 pro 64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16GB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CPU: Intel® Core™ i5-8500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Ubuntu 18. 04 desktop 64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6GB=6144MB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Hard disk: 100GB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Network: bridge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Core: 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Software: JDK 8, </a:t>
            </a:r>
            <a:r>
              <a:rPr lang="en-US" altLang="zh-CN" dirty="0" err="1"/>
              <a:t>IoTivity</a:t>
            </a:r>
            <a:r>
              <a:rPr lang="en-US" altLang="zh-CN" dirty="0"/>
              <a:t> 1.3.1, Android Studio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D53C7E9-2AAE-46E1-8ECC-20653E1B2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51" y="4930640"/>
            <a:ext cx="628650" cy="6381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BE22D89-8866-4E5D-9B84-B4132AF618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401" y="4923312"/>
            <a:ext cx="628650" cy="652829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4BA91E0-5459-402C-9C4B-0E1F87851AA0}"/>
              </a:ext>
            </a:extLst>
          </p:cNvPr>
          <p:cNvCxnSpPr>
            <a:cxnSpLocks/>
            <a:stCxn id="36" idx="3"/>
            <a:endCxn id="15" idx="1"/>
          </p:cNvCxnSpPr>
          <p:nvPr/>
        </p:nvCxnSpPr>
        <p:spPr>
          <a:xfrm>
            <a:off x="1546255" y="4652274"/>
            <a:ext cx="1682678" cy="122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67C09B5-2F1E-47C1-9C3B-FB2A0E8D91A5}"/>
              </a:ext>
            </a:extLst>
          </p:cNvPr>
          <p:cNvSpPr/>
          <p:nvPr/>
        </p:nvSpPr>
        <p:spPr>
          <a:xfrm>
            <a:off x="1302085" y="3963731"/>
            <a:ext cx="2053589" cy="571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Android Debug Bridge (ADB)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6" name="Picture 2" descr="Image result for android things">
            <a:extLst>
              <a:ext uri="{FF2B5EF4-FFF2-40B4-BE49-F238E27FC236}">
                <a16:creationId xmlns:a16="http://schemas.microsoft.com/office/drawing/2014/main" id="{E515683A-DEA2-4A56-BEE0-5DFA610A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8" y="4282974"/>
            <a:ext cx="1313997" cy="7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01482B3-4ECE-45F4-82CF-D6734358C5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5897" y="2828876"/>
            <a:ext cx="492234" cy="25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80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213154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 dependencies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package ‘resources’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‘TMP280Sensor’ Class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57FB28-F27E-4278-AB34-5A04BE1D5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93" y="3146612"/>
            <a:ext cx="4000298" cy="32916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25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952643" cy="52512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 dependencies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package ‘resources’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‘TMP280Sensor’ Class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Implements </a:t>
            </a:r>
            <a:r>
              <a:rPr lang="en-US" altLang="zh-CN" dirty="0" err="1"/>
              <a:t>OcPlatform.EntityHandler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3E1ED6-8F8D-4BEA-8406-3499E758E1DC}"/>
              </a:ext>
            </a:extLst>
          </p:cNvPr>
          <p:cNvSpPr txBox="1">
            <a:spLocks/>
          </p:cNvSpPr>
          <p:nvPr/>
        </p:nvSpPr>
        <p:spPr>
          <a:xfrm>
            <a:off x="3254188" y="1015067"/>
            <a:ext cx="5776525" cy="535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EntityHandlerResult handleEntity(OcResourceRequest ocResourceRequest)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EntityHandlerResult entityHandlerResult = EntityHandlerResult.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ERROR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if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null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== ocResourceRequest)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"Server request is invalid"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entityHandlerResult;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EnumSet&lt;RequestHandlerFlag&gt; requestHandlerFlags = ocResourceRequest.getRequestHandlerFlagSet();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if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(requestHandlerFlags.contains(RequestHandlerFlag.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INIT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\t\t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Request Flag: Init"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entityHandlerResult = EntityHandlerResult.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OK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if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(requestHandlerFlags.contains(RequestHandlerFlag.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REQUEST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\t\t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Request Flag: Request"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entityHandlerResult = handleRequest(ocResourceRequest);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if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(requestHandlerFlags.contains(RequestHandlerFlag.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OBSERVER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\t\t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Request Flag: Observer"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entityHandlerResult = handleObserver(ocResourceRequest);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entityHandlerResult;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6709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952643" cy="52512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 dependencies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package ‘resources’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‘TMP280Sensor’ Class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Implements </a:t>
            </a:r>
            <a:r>
              <a:rPr lang="en-US" altLang="zh-CN" dirty="0" err="1"/>
              <a:t>OcPlatform.EntityHandler</a:t>
            </a:r>
            <a:endParaRPr lang="en-US" altLang="zh-CN" dirty="0"/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Handle Flag of REQUEST 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Handle GET type request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3E1ED6-8F8D-4BEA-8406-3499E758E1DC}"/>
              </a:ext>
            </a:extLst>
          </p:cNvPr>
          <p:cNvSpPr txBox="1">
            <a:spLocks/>
          </p:cNvSpPr>
          <p:nvPr/>
        </p:nvSpPr>
        <p:spPr>
          <a:xfrm>
            <a:off x="3254188" y="954369"/>
            <a:ext cx="5776525" cy="5903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EntityHandlerResult handleRequest(OcResourceRequest request) 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EntityHandlerResult entityHandlerResult = EntityHandlerResult.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ERROR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Map&lt;String, String&gt; queries = request.getQueryParameters();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if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(!queries.isEmpty()){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""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}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else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"No query parameters in this request"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for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(Map.Entry&lt;String, String&gt; entry : queries.entrySet()){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"query is "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+ entry.getKey() +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", "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+ entry.getValue());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RequestType requestType = request.getRequestType();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switch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(requestType){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case 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GET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Log.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\t\t\t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Request Type is GET"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entityHandlerResult = handleGetRequest(request);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break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case 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PUT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Log.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\t\t\t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Request Type is PUT"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break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case 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POST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Log.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\t\t\t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Request Type is POST"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break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case </a:t>
            </a:r>
            <a:r>
              <a:rPr lang="zh-CN" altLang="zh-CN" b="1" i="1" dirty="0">
                <a:solidFill>
                  <a:srgbClr val="660E7A"/>
                </a:solidFill>
                <a:cs typeface="Courier New" panose="02070309020205020404" pitchFamily="49" charset="0"/>
              </a:rPr>
              <a:t>DELETE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Log.</a:t>
            </a:r>
            <a:r>
              <a:rPr lang="zh-CN" altLang="zh-CN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\t\t\t</a:t>
            </a:r>
            <a:r>
              <a:rPr lang="zh-CN" altLang="zh-CN" b="1" dirty="0">
                <a:solidFill>
                  <a:srgbClr val="008000"/>
                </a:solidFill>
                <a:cs typeface="Courier New" panose="02070309020205020404" pitchFamily="49" charset="0"/>
              </a:rPr>
              <a:t>Request Type is DELETE"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break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entityHandlerResult;</a:t>
            </a:r>
            <a:b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2978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952643" cy="52512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 dependencies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package ‘resources’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‘TMP280Sensor’ Class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Implements </a:t>
            </a:r>
            <a:r>
              <a:rPr lang="en-US" altLang="zh-CN" dirty="0" err="1"/>
              <a:t>OcPlatform.EntityHandler</a:t>
            </a:r>
            <a:endParaRPr lang="en-US" altLang="zh-CN" dirty="0"/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Handle Flag of REQUEST 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Handle GET type request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Set Resource Representation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3E1ED6-8F8D-4BEA-8406-3499E758E1DC}"/>
              </a:ext>
            </a:extLst>
          </p:cNvPr>
          <p:cNvSpPr txBox="1">
            <a:spLocks/>
          </p:cNvSpPr>
          <p:nvPr/>
        </p:nvSpPr>
        <p:spPr>
          <a:xfrm>
            <a:off x="3254188" y="954370"/>
            <a:ext cx="5776525" cy="3348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EntityHandlerResult handleGetRequest(</a:t>
            </a:r>
            <a:r>
              <a:rPr lang="zh-CN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final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OcResourceRequest request){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EntityHandlerResult entityHandlerResult;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OcResourceResponse response = </a:t>
            </a:r>
            <a:r>
              <a:rPr lang="zh-CN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OcResourceResponse();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response.setRequestHandle(request.getRequestHandle());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response.setResourceHandle(request.getResourceHandle());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response.setResponseResult(EntityHandlerResult.</a:t>
            </a:r>
            <a:r>
              <a:rPr lang="zh-CN" altLang="zh-CN" sz="16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OK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response.setResourceRepresentation(getOcRepresentation());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entityHandlerResult = sendResponse(response);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entityHandlerResult;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06578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952643" cy="52512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 dependencies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package ‘resources’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‘TMP280Sensor’ Class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Implements </a:t>
            </a:r>
            <a:r>
              <a:rPr lang="en-US" altLang="zh-CN" dirty="0" err="1"/>
              <a:t>OcPlatform.EntityHandler</a:t>
            </a:r>
            <a:endParaRPr lang="en-US" altLang="zh-CN" dirty="0"/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Handle Flag of REQUEST 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Handle GET type request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Set Resource Representation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Set temperature results to </a:t>
            </a:r>
            <a:r>
              <a:rPr lang="en-US" altLang="zh-CN" dirty="0" err="1"/>
              <a:t>OcRepresentation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3E1ED6-8F8D-4BEA-8406-3499E758E1DC}"/>
              </a:ext>
            </a:extLst>
          </p:cNvPr>
          <p:cNvSpPr txBox="1">
            <a:spLocks/>
          </p:cNvSpPr>
          <p:nvPr/>
        </p:nvSpPr>
        <p:spPr>
          <a:xfrm>
            <a:off x="3254188" y="954370"/>
            <a:ext cx="5776525" cy="4115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OcRepresentation getOcRepresentation() {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OcRepresentation rep = </a:t>
            </a:r>
            <a:r>
              <a:rPr lang="zh-CN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OcRepresentation();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6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6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600" b="1" dirty="0">
                <a:solidFill>
                  <a:srgbClr val="008000"/>
                </a:solidFill>
                <a:cs typeface="Courier New" panose="02070309020205020404" pitchFamily="49" charset="0"/>
              </a:rPr>
              <a:t>"get temperature form sensor"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try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float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temp = </a:t>
            </a:r>
            <a:r>
              <a:rPr lang="zh-CN" altLang="zh-CN" sz="1600" b="1" dirty="0">
                <a:solidFill>
                  <a:srgbClr val="660E7A"/>
                </a:solidFill>
                <a:cs typeface="Courier New" panose="02070309020205020404" pitchFamily="49" charset="0"/>
              </a:rPr>
              <a:t>bmx280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readTemperature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rep.setValue(</a:t>
            </a:r>
            <a:r>
              <a:rPr lang="zh-CN" altLang="zh-CN" sz="16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NAME_KEY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600" b="1" dirty="0">
                <a:solidFill>
                  <a:srgbClr val="660E7A"/>
                </a:solidFill>
                <a:cs typeface="Courier New" panose="02070309020205020404" pitchFamily="49" charset="0"/>
              </a:rPr>
              <a:t>mName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rep.setValue(</a:t>
            </a:r>
            <a:r>
              <a:rPr lang="zh-CN" altLang="zh-CN" sz="1600" b="1" dirty="0">
                <a:solidFill>
                  <a:srgbClr val="008000"/>
                </a:solidFill>
                <a:cs typeface="Courier New" panose="02070309020205020404" pitchFamily="49" charset="0"/>
              </a:rPr>
              <a:t>"temperature"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,temp);           </a:t>
            </a:r>
            <a:r>
              <a:rPr lang="zh-CN" altLang="zh-CN" sz="1600" i="1" dirty="0">
                <a:solidFill>
                  <a:srgbClr val="808080"/>
                </a:solidFill>
                <a:cs typeface="Courier New" panose="02070309020205020404" pitchFamily="49" charset="0"/>
              </a:rPr>
              <a:t>// set temperature results</a:t>
            </a:r>
            <a:br>
              <a:rPr lang="zh-CN" altLang="zh-CN" sz="16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6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Log.</a:t>
            </a:r>
            <a:r>
              <a:rPr lang="zh-CN" altLang="zh-CN" sz="16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6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600" b="1" dirty="0">
                <a:solidFill>
                  <a:srgbClr val="008000"/>
                </a:solidFill>
                <a:cs typeface="Courier New" panose="02070309020205020404" pitchFamily="49" charset="0"/>
              </a:rPr>
              <a:t>"the temperature is :"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+ String.</a:t>
            </a:r>
            <a:r>
              <a:rPr lang="zh-CN" altLang="zh-CN" sz="1600" i="1" dirty="0">
                <a:solidFill>
                  <a:srgbClr val="000000"/>
                </a:solidFill>
                <a:cs typeface="Courier New" panose="02070309020205020404" pitchFamily="49" charset="0"/>
              </a:rPr>
              <a:t>valueOf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(temp));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r>
              <a:rPr lang="zh-CN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(OcException e) {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6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6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, e.toString());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r>
              <a:rPr lang="en-US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(</a:t>
            </a:r>
            <a:r>
              <a:rPr lang="en-US" altLang="zh-CN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e){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Log.</a:t>
            </a:r>
            <a:r>
              <a:rPr lang="zh-CN" altLang="zh-CN" sz="16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6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, e.toString());</a:t>
            </a:r>
            <a:endParaRPr lang="en-US" altLang="zh-CN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rep;</a:t>
            </a:r>
            <a:b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686322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952643" cy="52512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 dependencies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package ‘resources’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‘TMP280Sensor’ Class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In </a:t>
            </a:r>
            <a:r>
              <a:rPr lang="en-US" altLang="zh-CN" dirty="0" err="1"/>
              <a:t>MainActivity</a:t>
            </a:r>
            <a:r>
              <a:rPr lang="en-US" altLang="zh-CN" dirty="0"/>
              <a:t> Create </a:t>
            </a:r>
            <a:r>
              <a:rPr lang="en-US" altLang="zh-CN" dirty="0" err="1"/>
              <a:t>StartServer</a:t>
            </a:r>
            <a:r>
              <a:rPr lang="en-US" altLang="zh-CN" dirty="0"/>
              <a:t> function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Start sensor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 err="1"/>
              <a:t>PlatformConfig</a:t>
            </a:r>
            <a:endParaRPr lang="en-US" altLang="zh-CN" dirty="0"/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 err="1"/>
              <a:t>RegisterResource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3E1ED6-8F8D-4BEA-8406-3499E758E1DC}"/>
              </a:ext>
            </a:extLst>
          </p:cNvPr>
          <p:cNvSpPr txBox="1">
            <a:spLocks/>
          </p:cNvSpPr>
          <p:nvPr/>
        </p:nvSpPr>
        <p:spPr>
          <a:xfrm>
            <a:off x="3254188" y="954370"/>
            <a:ext cx="5776525" cy="5251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startIoTivityServer(){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"start bmp280 sensor"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try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bmx280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Bmx280(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"I2C1"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bmx280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.setTemperatureOversampling(Bmx280.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OVERSAMPLING_1X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bmx280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.setMode(Bmx280.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MODE_NORMAL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(IOException e){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"failed start sensor"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"initialize server"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PlatformConfig servercfg =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PlatformConfig(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this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ServiceType.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IN_PROC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ModeType.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SERVER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"0.0.0.0"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400" dirty="0">
                <a:solidFill>
                  <a:srgbClr val="0000FF"/>
                </a:solidFill>
                <a:cs typeface="Courier New" panose="02070309020205020404" pitchFamily="49" charset="0"/>
              </a:rPr>
              <a:t>5683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QualityOfService.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LOW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OcPlatform.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Configure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(servercfg);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bmp280Sensor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BMP280Sensor(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"/t/temperature"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"test"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bmx280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try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bmp280Sensor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.registerResource();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(OcException e)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e.toString());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2050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952643" cy="52512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Set permissions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 dependencies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package ‘resources’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Create ‘TMP280Sensor’ Class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In </a:t>
            </a:r>
            <a:r>
              <a:rPr lang="en-US" altLang="zh-CN" dirty="0" err="1"/>
              <a:t>MainActivity</a:t>
            </a:r>
            <a:r>
              <a:rPr lang="en-US" altLang="zh-CN" dirty="0"/>
              <a:t> Create </a:t>
            </a:r>
            <a:r>
              <a:rPr lang="en-US" altLang="zh-CN" dirty="0" err="1"/>
              <a:t>StartServer</a:t>
            </a:r>
            <a:r>
              <a:rPr lang="en-US" altLang="zh-CN" dirty="0"/>
              <a:t> function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 err="1"/>
              <a:t>onDestroy</a:t>
            </a:r>
            <a:r>
              <a:rPr lang="en-US" altLang="zh-CN" dirty="0"/>
              <a:t> function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Unregister resource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/>
              <a:t>Close sensor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3E1ED6-8F8D-4BEA-8406-3499E758E1DC}"/>
              </a:ext>
            </a:extLst>
          </p:cNvPr>
          <p:cNvSpPr txBox="1">
            <a:spLocks/>
          </p:cNvSpPr>
          <p:nvPr/>
        </p:nvSpPr>
        <p:spPr>
          <a:xfrm>
            <a:off x="3254188" y="954370"/>
            <a:ext cx="5776525" cy="5251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protected void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onDestroy(){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super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.onDestroy();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"unregister resource"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try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bmp280Sensor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.unregisterResource();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(OcException e) 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"unrigister error :"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+ e.toString());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"disconnect with sensor"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if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bmx280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!=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null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try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bmx280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.setMode(Bmx280.</a:t>
            </a:r>
            <a:r>
              <a:rPr lang="zh-CN" altLang="zh-CN" sz="14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MODE_SLEEP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bmx280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.close();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}</a:t>
            </a:r>
            <a:r>
              <a:rPr lang="zh-CN" altLang="zh-CN" sz="14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(IOException e){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Log.</a:t>
            </a:r>
            <a:r>
              <a:rPr lang="zh-CN" altLang="zh-CN" sz="14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cs typeface="Courier New" panose="02070309020205020404" pitchFamily="49" charset="0"/>
              </a:rPr>
              <a:t>"failed stop sensor"</a:t>
            </a: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426583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566768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1D10E1-E82F-46EF-9D7A-D76420EA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49" y="3004577"/>
            <a:ext cx="5524500" cy="25431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245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566768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 with Android Things Through ADB(Android Debug Bridge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1877BD-74EC-48C2-9206-C53D9F46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0" y="2152347"/>
            <a:ext cx="5432552" cy="455884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4993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566768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 with Android Things Through ADB(Android Debug Bridge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E5444C-74CA-45ED-B6B7-C5255E5E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6" y="5916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CA5F3-DD3A-4F5A-9996-B6B27B44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082701"/>
            <a:ext cx="8572500" cy="1838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50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1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298D3-6885-41D6-93C9-92F982E4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DF7A1-9147-47E5-8070-7B6D6CAF2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512732"/>
          </a:xfrm>
        </p:spPr>
        <p:txBody>
          <a:bodyPr/>
          <a:lstStyle/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2"/>
              </a:rPr>
              <a:t>https://wiki.iotivity.org/android_build_instructions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3"/>
              </a:rPr>
              <a:t>https://github.com/runtimeco/android_sensor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4"/>
              </a:rPr>
              <a:t>https://github.com/iotivity/iotivity/blob/master/java/examples-android/simpleserver/src/main/java/org/iotivity/base/examples/Light.java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5"/>
              </a:rPr>
              <a:t>https://github.com/iotivity/iotivity/blob/master/java/examples-android/simpleserver/src/main/java/org/iotivity/base/examples/SimpleServer.java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6"/>
              </a:rPr>
              <a:t>https://openconnectivity.org/wp-content/uploads/2016/01/IoTivity-101_Vijay-Joey.pdf</a:t>
            </a:r>
            <a:r>
              <a:rPr lang="en-US" altLang="zh-CN" dirty="0"/>
              <a:t>   on 8 page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0F21A-DF74-4762-968F-E257B170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600450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  <a:endParaRPr lang="en-US" altLang="zh-CN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2CB4E6-5546-4CA8-8E9C-9C55B24D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0" y="2156575"/>
            <a:ext cx="5583555" cy="4183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77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BC6593-EDBD-46A4-9DBF-FE060899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55" y="1973492"/>
            <a:ext cx="6173558" cy="4489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893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device and Android things version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B757B7-C771-45FD-86FE-42FEAA4D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469" y="1973492"/>
            <a:ext cx="6229243" cy="4542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7697C9-AA98-4832-AA95-42966952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563" y="2119776"/>
            <a:ext cx="4248149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device and Android things version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Activity: default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7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733C15-8E9F-4E1B-86C6-3BE8D87E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70" y="2087880"/>
            <a:ext cx="6114843" cy="4426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96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device and Android things version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Activity: default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Configure Activity: default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Base Android API Binary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8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CC9B59-8E05-4A78-92FB-DF17486D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77" y="2103121"/>
            <a:ext cx="6194836" cy="4496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12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</a:t>
            </a:r>
            <a:r>
              <a:rPr lang="en-US" altLang="zh-CN" dirty="0" err="1"/>
              <a:t>IoTivity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4458714" cy="54009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</a:rPr>
              <a:t>IoTivity</a:t>
            </a:r>
            <a:r>
              <a:rPr lang="en-US" altLang="zh-CN" dirty="0">
                <a:solidFill>
                  <a:srgbClr val="C00000"/>
                </a:solidFill>
              </a:rPr>
              <a:t> Base Android API Binary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module of android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iotivity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release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file menu, select New Module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8BB51-373B-40E0-AC4B-6A8F9818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678164"/>
            <a:ext cx="4562475" cy="4036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47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181270</TotalTime>
  <Words>1801</Words>
  <Application>Microsoft Office PowerPoint</Application>
  <PresentationFormat>화면 슬라이드 쇼(4:3)</PresentationFormat>
  <Paragraphs>363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Malgun Gothic</vt:lpstr>
      <vt:lpstr>SimSun</vt:lpstr>
      <vt:lpstr>Arial</vt:lpstr>
      <vt:lpstr>Calibri</vt:lpstr>
      <vt:lpstr>Calibri Light</vt:lpstr>
      <vt:lpstr>Courier New</vt:lpstr>
      <vt:lpstr>Wingdings</vt:lpstr>
      <vt:lpstr>Office Theme</vt:lpstr>
      <vt:lpstr>Android things with IoTivity</vt:lpstr>
      <vt:lpstr>Android things with IoTivity Environment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Development of IoTivity server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</dc:creator>
  <cp:lastModifiedBy>youngwook</cp:lastModifiedBy>
  <cp:revision>1692</cp:revision>
  <cp:lastPrinted>2018-03-03T06:21:17Z</cp:lastPrinted>
  <dcterms:created xsi:type="dcterms:W3CDTF">2016-08-20T05:20:51Z</dcterms:created>
  <dcterms:modified xsi:type="dcterms:W3CDTF">2018-08-23T17:58:54Z</dcterms:modified>
</cp:coreProperties>
</file>