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91" r:id="rId3"/>
    <p:sldId id="295" r:id="rId4"/>
    <p:sldId id="273" r:id="rId5"/>
    <p:sldId id="274" r:id="rId6"/>
    <p:sldId id="265" r:id="rId7"/>
    <p:sldId id="266" r:id="rId8"/>
    <p:sldId id="267" r:id="rId9"/>
    <p:sldId id="269" r:id="rId10"/>
    <p:sldId id="276" r:id="rId11"/>
    <p:sldId id="292" r:id="rId12"/>
    <p:sldId id="293" r:id="rId13"/>
    <p:sldId id="294" r:id="rId14"/>
    <p:sldId id="296" r:id="rId15"/>
    <p:sldId id="297" r:id="rId16"/>
    <p:sldId id="290" r:id="rId17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FEF"/>
    <a:srgbClr val="EDF7E1"/>
    <a:srgbClr val="FFFFB9"/>
    <a:srgbClr val="C9F1FF"/>
    <a:srgbClr val="FFFDE7"/>
    <a:srgbClr val="FFFFF7"/>
    <a:srgbClr val="E7F9FF"/>
    <a:srgbClr val="F7FCF2"/>
    <a:srgbClr val="FBFBFB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88042" autoAdjust="0"/>
  </p:normalViewPr>
  <p:slideViewPr>
    <p:cSldViewPr snapToGrid="0">
      <p:cViewPr varScale="1">
        <p:scale>
          <a:sx n="71" d="100"/>
          <a:sy n="71" d="100"/>
        </p:scale>
        <p:origin x="97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71" cy="498567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028" y="0"/>
            <a:ext cx="2944870" cy="498567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r">
              <a:defRPr sz="1200"/>
            </a:lvl1pPr>
          </a:lstStyle>
          <a:p>
            <a:fld id="{E64B5F0D-79CD-454A-95F8-CCD1BFBEAA9A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17" tIns="46058" rIns="92117" bIns="4605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970" y="4779537"/>
            <a:ext cx="5436561" cy="3910238"/>
          </a:xfrm>
          <a:prstGeom prst="rect">
            <a:avLst/>
          </a:prstGeom>
        </p:spPr>
        <p:txBody>
          <a:bodyPr vert="horz" lIns="92117" tIns="46058" rIns="92117" bIns="4605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833"/>
            <a:ext cx="2944871" cy="498567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028" y="9432833"/>
            <a:ext cx="2944870" cy="498567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r">
              <a:defRPr sz="1200"/>
            </a:lvl1pPr>
          </a:lstStyle>
          <a:p>
            <a:fld id="{CB38621A-6085-46D5-B141-D849444D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88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02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 err="1"/>
              <a:t>Scons</a:t>
            </a:r>
            <a:endParaRPr lang="en-US" altLang="zh-CN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Is a cross-platform build tool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39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 err="1"/>
              <a:t>Scons</a:t>
            </a:r>
            <a:endParaRPr lang="en-US" altLang="zh-CN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Is a cross-platform build tool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24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Form factor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is an aspect of hardware design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Is the specification of a motherboard.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Defines and prescribes the size, shape, and physical specifications of components.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56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Form factor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is an aspect of hardware design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Is the specification of a motherboard.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Defines and prescribes the size, shape, and physical specifications of components.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01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00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Gigabytes(GB) 1 = 1000 </a:t>
            </a:r>
            <a:r>
              <a:rPr lang="en-US" altLang="zh-CN" dirty="0" err="1"/>
              <a:t>Magabytes</a:t>
            </a:r>
            <a:r>
              <a:rPr lang="en-US" altLang="zh-CN" dirty="0"/>
              <a:t> (MB) decimal = 1000 </a:t>
            </a:r>
            <a:r>
              <a:rPr lang="en-US" altLang="zh-CN" dirty="0" err="1"/>
              <a:t>Magabytes</a:t>
            </a:r>
            <a:r>
              <a:rPr lang="en-US" altLang="zh-CN" dirty="0"/>
              <a:t> (MB) binary</a:t>
            </a: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75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 err="1"/>
              <a:t>Scons</a:t>
            </a:r>
            <a:endParaRPr lang="en-US" altLang="zh-CN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Is a cross-platform build tool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91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 err="1"/>
              <a:t>Scons</a:t>
            </a:r>
            <a:endParaRPr lang="en-US" altLang="zh-CN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Is a cross-platform build tool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7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 err="1"/>
              <a:t>Scons</a:t>
            </a:r>
            <a:endParaRPr lang="en-US" altLang="zh-CN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Is a cross-platform build tool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81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 err="1"/>
              <a:t>Scons</a:t>
            </a:r>
            <a:endParaRPr lang="en-US" altLang="zh-CN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Is a cross-platform build tool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621A-6085-46D5-B141-D849444DF9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01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11638"/>
            <a:ext cx="6858000" cy="1655762"/>
          </a:xfrm>
        </p:spPr>
        <p:txBody>
          <a:bodyPr anchor="t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4050-5F76-4106-B22F-BF64FFD514AF}" type="datetime1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456102" y="6719582"/>
            <a:ext cx="687897" cy="138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BCA8F5-CB9D-46FF-B5A3-58C2CEF4FF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6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646D-AC4B-44E6-9D01-A7708E462734}" type="datetime1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4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20DD-C136-478B-8CB6-34192AEE7008}" type="datetime1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8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87" y="56644"/>
            <a:ext cx="8917426" cy="95842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89762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3938596" cy="1921079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  <a:lvl6pPr marL="2286000" indent="0">
              <a:buFont typeface="Arial" panose="020B0604020202020204" pitchFamily="34" charset="0"/>
              <a:buNone/>
              <a:defRPr sz="1200"/>
            </a:lvl6pPr>
            <a:lvl7pPr marL="2743200" indent="0">
              <a:buFont typeface="Arial" panose="020B0604020202020204" pitchFamily="34" charset="0"/>
              <a:buNone/>
              <a:defRPr sz="1200"/>
            </a:lvl7pPr>
            <a:lvl8pPr marL="3200400" indent="0">
              <a:buFont typeface="Arial" panose="020B0604020202020204" pitchFamily="34" charset="0"/>
              <a:buNone/>
              <a:defRPr sz="1200"/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aaa</a:t>
            </a:r>
            <a:endParaRPr lang="en-US" dirty="0"/>
          </a:p>
          <a:p>
            <a:pPr lvl="6"/>
            <a:r>
              <a:rPr lang="en-US" dirty="0" err="1"/>
              <a:t>aaa</a:t>
            </a:r>
            <a:endParaRPr lang="en-US" dirty="0"/>
          </a:p>
          <a:p>
            <a:pPr lvl="7"/>
            <a:r>
              <a:rPr lang="en-US" dirty="0" err="1"/>
              <a:t>aaa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766946" y="6711193"/>
            <a:ext cx="1096508" cy="14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A1170-5530-4F02-AB14-516D9208B5A4}" type="datetime1">
              <a:rPr lang="en-US" smtClean="0"/>
              <a:t>8/24/2018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711193"/>
            <a:ext cx="3086100" cy="146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50" y="6711193"/>
            <a:ext cx="628650" cy="1423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034D-9063-4A85-BF15-4C69C50FF28B}" type="datetime1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3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27C7C-B285-4912-880E-DCC755A4D4DF}" type="datetime1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A7A9-BC1D-44BB-88CF-D7B675043E7E}" type="datetime1">
              <a:rPr lang="en-US" smtClean="0"/>
              <a:t>8/24/2018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06BF-1B4C-40A2-A885-F3AF4F02315C}" type="datetime1">
              <a:rPr lang="en-US" smtClean="0"/>
              <a:t>8/24/2018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2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FDF93-0814-4B78-8823-65159B86DBFB}" type="datetime1">
              <a:rPr lang="en-US" smtClean="0"/>
              <a:t>8/24/2018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0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5C77-8206-453E-9BA1-E8CDFC0EDB4C}" type="datetime1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5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2722-5403-4E0F-96EB-3C6FAD0F15AB}" type="datetime1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1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66946" y="6711193"/>
            <a:ext cx="1096508" cy="14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A1170-5530-4F02-AB14-516D9208B5A4}" type="datetime1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711193"/>
            <a:ext cx="3086100" cy="146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50" y="6711193"/>
            <a:ext cx="628650" cy="1423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A8F5-CB9D-46FF-B5A3-58C2CEF4FF5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448633"/>
            <a:ext cx="1076241" cy="40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otivity.org/downloads/iotivity-1.3.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iotivity.org/build_iotivity_with_ubuntu_build_machine" TargetMode="External"/><Relationship Id="rId2" Type="http://schemas.openxmlformats.org/officeDocument/2006/relationships/hyperlink" Target="https://openconnectivity.org/developer-k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releases.ubuntu.com/18.04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IoTivity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1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F8662-EC90-4B0E-A4BD-45516E42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IoTivity</a:t>
            </a:r>
            <a:r>
              <a:rPr lang="en-US" altLang="zh-CN" dirty="0"/>
              <a:t> 1.3.1 installation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6951B-7E3A-4189-B868-B9B71E1FE2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5" cy="5499600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Download source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From</a:t>
            </a:r>
            <a:r>
              <a:rPr lang="ko-KR" altLang="en-US" dirty="0"/>
              <a:t> </a:t>
            </a:r>
            <a:r>
              <a:rPr lang="en-US" altLang="ko-KR" dirty="0"/>
              <a:t>browser:</a:t>
            </a:r>
            <a:r>
              <a:rPr lang="ko-KR" altLang="en-US" dirty="0"/>
              <a:t> 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https://iotivity.org/downloads/iotivity-1.3.1</a:t>
            </a:r>
            <a:endParaRPr lang="en-US" altLang="zh-CN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Extract 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$cd </a:t>
            </a:r>
            <a:r>
              <a:rPr lang="en-US" altLang="zh-CN" dirty="0" err="1"/>
              <a:t>Dwonload</a:t>
            </a:r>
            <a:endParaRPr lang="en-US" altLang="zh-CN" dirty="0"/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$tar </a:t>
            </a:r>
            <a:r>
              <a:rPr lang="en-US" altLang="zh-CN" dirty="0" err="1"/>
              <a:t>zxvf</a:t>
            </a:r>
            <a:r>
              <a:rPr lang="en-US" altLang="zh-CN" dirty="0"/>
              <a:t> iotivity-1.3.1.tar.gz -C /home/</a:t>
            </a:r>
            <a:r>
              <a:rPr lang="en-US" altLang="zh-CN" dirty="0" err="1"/>
              <a:t>iotplatform</a:t>
            </a:r>
            <a:r>
              <a:rPr lang="en-US" altLang="zh-CN" dirty="0"/>
              <a:t>/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p"/>
            </a:pP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1C270D-F326-405A-B061-15BA3F1D8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10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B226B2-739C-4A06-977E-7A5BB565F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869" y="2310113"/>
            <a:ext cx="6748262" cy="40123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5732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F8662-EC90-4B0E-A4BD-45516E42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IoTivity</a:t>
            </a:r>
            <a:r>
              <a:rPr lang="en-US" altLang="zh-CN" dirty="0"/>
              <a:t> 1.3.1 installation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6951B-7E3A-4189-B868-B9B71E1FE2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5" cy="5499600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Install required libraries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External libraries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$</a:t>
            </a:r>
            <a:r>
              <a:rPr lang="en-US" altLang="zh-CN" dirty="0" err="1"/>
              <a:t>sudo</a:t>
            </a:r>
            <a:r>
              <a:rPr lang="en-US" altLang="zh-CN" dirty="0"/>
              <a:t> apt-get install lib32stdc++6 lib32z1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p"/>
            </a:pPr>
            <a:endParaRPr lang="en-US" altLang="zh-CN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1C270D-F326-405A-B061-15BA3F1D8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11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245440-A785-451C-9890-6AA4CEF9B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87" y="1546772"/>
            <a:ext cx="7921902" cy="27900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3186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F8662-EC90-4B0E-A4BD-45516E42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 </a:t>
            </a:r>
            <a:r>
              <a:rPr lang="en-US" altLang="zh-CN" dirty="0" err="1"/>
              <a:t>IoTivity</a:t>
            </a:r>
            <a:r>
              <a:rPr lang="en-US" altLang="zh-CN" dirty="0"/>
              <a:t> for Android things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6951B-7E3A-4189-B868-B9B71E1FE2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5" cy="5499600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Build </a:t>
            </a:r>
            <a:r>
              <a:rPr lang="en-US" altLang="zh-CN" dirty="0" err="1"/>
              <a:t>IoTivity</a:t>
            </a:r>
            <a:endParaRPr lang="en-US" altLang="zh-CN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$cd iotivity-1.3.1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$</a:t>
            </a:r>
            <a:r>
              <a:rPr lang="en-US" altLang="zh-CN" dirty="0" err="1"/>
              <a:t>scons</a:t>
            </a:r>
            <a:r>
              <a:rPr lang="en-US" altLang="zh-CN" dirty="0"/>
              <a:t> TARGET_OS=android TARGET_ARCH=</a:t>
            </a:r>
            <a:r>
              <a:rPr lang="en-US" altLang="ko-KR" dirty="0"/>
              <a:t>armeabi-v7a SECURED=0</a:t>
            </a:r>
            <a:endParaRPr lang="en-US" altLang="zh-CN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In Android SDK manager just install red lined packages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1C270D-F326-405A-B061-15BA3F1D8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12</a:t>
            </a:fld>
            <a:endParaRPr lang="en-US"/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6EC42AF5-3330-4A53-AC9E-EA2289A35A5E}"/>
              </a:ext>
            </a:extLst>
          </p:cNvPr>
          <p:cNvSpPr txBox="1">
            <a:spLocks/>
          </p:cNvSpPr>
          <p:nvPr/>
        </p:nvSpPr>
        <p:spPr>
          <a:xfrm>
            <a:off x="581115" y="1744856"/>
            <a:ext cx="8248560" cy="222759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※while building some libraries are required. Install them follows the recommend in terminal and rebuild</a:t>
            </a:r>
            <a:endParaRPr lang="en-US" altLang="zh-CN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5492B9-4053-4F95-9379-EC7EAF9D6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01" y="2668910"/>
            <a:ext cx="4875524" cy="36583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B32A258-6187-407A-8113-DC69CB305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840" y="2198345"/>
            <a:ext cx="3805871" cy="43163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4017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F8662-EC90-4B0E-A4BD-45516E42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 </a:t>
            </a:r>
            <a:r>
              <a:rPr lang="en-US" altLang="zh-CN" dirty="0" err="1"/>
              <a:t>IoTivity</a:t>
            </a:r>
            <a:r>
              <a:rPr lang="en-US" altLang="zh-CN" dirty="0"/>
              <a:t> for Android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6951B-7E3A-4189-B868-B9B71E1FE2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5" cy="5499600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Build results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$cd iotivity-1.3.1</a:t>
            </a:r>
            <a: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/</a:t>
            </a:r>
            <a:r>
              <a:rPr lang="zh-CN" altLang="zh-CN" dirty="0"/>
              <a:t>java/iotivity-android/build/outputs/aar/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1C270D-F326-405A-B061-15BA3F1D8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13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9F45FB-A69A-4EFC-9540-F98555B29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61" y="1846963"/>
            <a:ext cx="8625274" cy="38358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0276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F8662-EC90-4B0E-A4BD-45516E42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 </a:t>
            </a:r>
            <a:r>
              <a:rPr lang="en-US" altLang="zh-CN" dirty="0" err="1"/>
              <a:t>IoTivity</a:t>
            </a:r>
            <a:r>
              <a:rPr lang="en-US" altLang="zh-CN" dirty="0"/>
              <a:t> for Android Phone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6951B-7E3A-4189-B868-B9B71E1FE2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5" cy="5499600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Build </a:t>
            </a:r>
            <a:r>
              <a:rPr lang="en-US" altLang="zh-CN" dirty="0" err="1"/>
              <a:t>IoTivity</a:t>
            </a:r>
            <a:endParaRPr lang="en-US" altLang="zh-CN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$cd iotivity-1.3.1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$</a:t>
            </a:r>
            <a:r>
              <a:rPr lang="en-US" altLang="zh-CN" dirty="0" err="1"/>
              <a:t>scons</a:t>
            </a:r>
            <a:r>
              <a:rPr lang="en-US" altLang="zh-CN" dirty="0"/>
              <a:t> TARGET_OS=android TARGET_ARCH=</a:t>
            </a:r>
            <a:r>
              <a:rPr lang="en-US" altLang="ko-KR" dirty="0"/>
              <a:t>x86 SECURED=0</a:t>
            </a:r>
            <a:endParaRPr lang="en-US" altLang="zh-CN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1C270D-F326-405A-B061-15BA3F1D8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14</a:t>
            </a:fld>
            <a:endParaRPr lang="en-US"/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6EC42AF5-3330-4A53-AC9E-EA2289A35A5E}"/>
              </a:ext>
            </a:extLst>
          </p:cNvPr>
          <p:cNvSpPr txBox="1">
            <a:spLocks/>
          </p:cNvSpPr>
          <p:nvPr/>
        </p:nvSpPr>
        <p:spPr>
          <a:xfrm>
            <a:off x="581115" y="1744856"/>
            <a:ext cx="8248560" cy="222759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※while building some libraries are required. Install them follows the recommend in terminal and rebuild</a:t>
            </a:r>
            <a:endParaRPr lang="en-US" altLang="zh-CN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C03508-B5DD-42F8-8695-7238EFA78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93" y="2123252"/>
            <a:ext cx="7969063" cy="43914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7872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F8662-EC90-4B0E-A4BD-45516E42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 </a:t>
            </a:r>
            <a:r>
              <a:rPr lang="en-US" altLang="zh-CN" dirty="0" err="1"/>
              <a:t>IoTivity</a:t>
            </a:r>
            <a:r>
              <a:rPr lang="en-US" altLang="zh-CN" dirty="0"/>
              <a:t> for Android Phone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6951B-7E3A-4189-B868-B9B71E1FE2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5" cy="5499600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Build </a:t>
            </a:r>
            <a:r>
              <a:rPr lang="en-US" altLang="zh-CN" dirty="0" err="1"/>
              <a:t>IoTivity</a:t>
            </a:r>
            <a:endParaRPr lang="en-US" altLang="zh-CN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$cd iotivity-1.3.1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$</a:t>
            </a:r>
            <a:r>
              <a:rPr lang="en-US" altLang="zh-CN" dirty="0" err="1"/>
              <a:t>scons</a:t>
            </a:r>
            <a:r>
              <a:rPr lang="en-US" altLang="zh-CN" dirty="0"/>
              <a:t> TARGET_OS=android TARGET_ARCH=</a:t>
            </a:r>
            <a:r>
              <a:rPr lang="en-US" altLang="ko-KR" dirty="0"/>
              <a:t>x86 SECURED=0</a:t>
            </a:r>
            <a:endParaRPr lang="en-US" altLang="zh-CN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1C270D-F326-405A-B061-15BA3F1D8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15</a:t>
            </a:fld>
            <a:endParaRPr lang="en-US"/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6EC42AF5-3330-4A53-AC9E-EA2289A35A5E}"/>
              </a:ext>
            </a:extLst>
          </p:cNvPr>
          <p:cNvSpPr txBox="1">
            <a:spLocks/>
          </p:cNvSpPr>
          <p:nvPr/>
        </p:nvSpPr>
        <p:spPr>
          <a:xfrm>
            <a:off x="581115" y="1744856"/>
            <a:ext cx="8248560" cy="222759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※while building some libraries are required. Install them follows the recommend in terminal and rebuild</a:t>
            </a:r>
            <a:endParaRPr lang="en-US" altLang="zh-CN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F9DE00-7DCE-4799-BC10-88DE1989F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120" y="2136116"/>
            <a:ext cx="5924550" cy="4210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9956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298D3-6885-41D6-93C9-92F982E4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ADF7A1-9147-47E5-8070-7B6D6CAF23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5" cy="5512732"/>
          </a:xfrm>
        </p:spPr>
        <p:txBody>
          <a:bodyPr/>
          <a:lstStyle/>
          <a:p>
            <a:pPr marL="171450" lvl="0" indent="-1714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hlinkClick r:id="rId2"/>
              </a:rPr>
              <a:t>https://openconnectivity.org/developer-kit</a:t>
            </a:r>
            <a:endParaRPr lang="en-US" altLang="zh-CN" dirty="0"/>
          </a:p>
          <a:p>
            <a:pPr marL="171450" lvl="0" indent="-1714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hlinkClick r:id="rId3"/>
              </a:rPr>
              <a:t>https://wiki.iotivity.org/build_iotivity_with_ubuntu_build_machine</a:t>
            </a:r>
            <a:endParaRPr lang="en-US" altLang="zh-CN" dirty="0"/>
          </a:p>
          <a:p>
            <a:pPr marL="171450" lvl="0" indent="-1714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dirty="0"/>
              <a:t>https://wiki.iotivity.org/android_build_instructions#prerequisites_for_building_iotivity_for_android</a:t>
            </a:r>
          </a:p>
          <a:p>
            <a:pPr marL="171450" lvl="0" indent="-1714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  <a:defRPr/>
            </a:pPr>
            <a:endParaRPr lang="en-US" altLang="zh-CN" dirty="0"/>
          </a:p>
          <a:p>
            <a:pPr marL="171450" lvl="0" indent="-1714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p"/>
              <a:defRPr/>
            </a:pP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B0F21A-DF74-4762-968F-E257B170C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4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FC8CC-96C1-4E84-B919-58E996AB1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IoTivity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03DF8E-0C5C-40A9-B861-AA8826CCC3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8917426" cy="5375900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 err="1"/>
              <a:t>IoTivity</a:t>
            </a:r>
            <a:r>
              <a:rPr lang="en-US" altLang="zh-CN" dirty="0"/>
              <a:t>: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is an open source software project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Is an open source reference implementation of the OCF(Open Connectivity Foundation) specification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Enabling device to device connectivity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Devices can securely connect to each other and to the internet.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Building blocks: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Discovery: supporting multiple mechanisms for discovering devices and resources in proximity and remotely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Data transmission: supporting information exchange and control based on a messaging and streaming model.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Data management: supporting the collection, storage and analysis of data from various resources.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Device management: supporting configuration, provisioning and diagnostics of devices.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84325A-854D-46B0-94FF-8503D646E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1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FC8CC-96C1-4E84-B919-58E996AB1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IoTivity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03DF8E-0C5C-40A9-B861-AA8826CCC3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7" y="1015068"/>
            <a:ext cx="8917426" cy="5375900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Terminologies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Resources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Sensors, Actuators, Appliances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Client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Finds resources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Sends CRUDN requests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Server 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Register Sensors</a:t>
            </a:r>
          </a:p>
          <a:p>
            <a:pPr marL="1085850" lvl="2" indent="-171450">
              <a:buFont typeface="Wingdings" panose="05000000000000000000" pitchFamily="2" charset="2"/>
              <a:buChar char="ü"/>
            </a:pPr>
            <a:r>
              <a:rPr lang="en-US" altLang="zh-CN" dirty="0"/>
              <a:t>Handles the CRUDN requests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84325A-854D-46B0-94FF-8503D646E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3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0B10B-6E2E-4A60-9F15-969E9E713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 Environment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E240B0-FD98-4A9C-B0E1-F0B04A43DC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7"/>
            <a:ext cx="4174089" cy="2693504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Host computer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OS: windows 10 pro 64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Memory: 16GB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CPU: Intel® Core™ i5-8500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Guest computer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OS: Ubuntu 18. 04 desktop 64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Memory: 6GB=6144MB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Hard disk: 100GB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Network: bridge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Core: 4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Software: JDK 8, </a:t>
            </a:r>
            <a:r>
              <a:rPr lang="en-US" altLang="zh-CN" dirty="0" err="1"/>
              <a:t>IoTivity</a:t>
            </a:r>
            <a:r>
              <a:rPr lang="en-US" altLang="zh-CN" dirty="0"/>
              <a:t> 1.3.1, Android Studio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9C333B-CEC7-4844-8134-F38E1B7C2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Image result for computer">
            <a:extLst>
              <a:ext uri="{FF2B5EF4-FFF2-40B4-BE49-F238E27FC236}">
                <a16:creationId xmlns:a16="http://schemas.microsoft.com/office/drawing/2014/main" id="{E35F5903-37DA-4B09-8624-346524C48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938" y="2514577"/>
            <a:ext cx="3793586" cy="296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virtual box">
            <a:extLst>
              <a:ext uri="{FF2B5EF4-FFF2-40B4-BE49-F238E27FC236}">
                <a16:creationId xmlns:a16="http://schemas.microsoft.com/office/drawing/2014/main" id="{292C6F6D-8EDC-4486-901D-C54BEF218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104" y="3708571"/>
            <a:ext cx="1911918" cy="191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8EE7C64-3F91-42E5-A808-1A7E226CFA4C}"/>
              </a:ext>
            </a:extLst>
          </p:cNvPr>
          <p:cNvSpPr/>
          <p:nvPr/>
        </p:nvSpPr>
        <p:spPr>
          <a:xfrm>
            <a:off x="7018640" y="6131340"/>
            <a:ext cx="706086" cy="500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1AE544-C5D5-4A80-9216-D33F37C09E63}"/>
              </a:ext>
            </a:extLst>
          </p:cNvPr>
          <p:cNvSpPr/>
          <p:nvPr/>
        </p:nvSpPr>
        <p:spPr>
          <a:xfrm>
            <a:off x="3355674" y="6131339"/>
            <a:ext cx="842778" cy="500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Guest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36" name="Picture 12" descr="Image result for virtual box">
            <a:extLst>
              <a:ext uri="{FF2B5EF4-FFF2-40B4-BE49-F238E27FC236}">
                <a16:creationId xmlns:a16="http://schemas.microsoft.com/office/drawing/2014/main" id="{38059B64-BFE7-4293-A455-E1DD1E397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956" y="3266076"/>
            <a:ext cx="1061987" cy="4424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windows 10">
            <a:extLst>
              <a:ext uri="{FF2B5EF4-FFF2-40B4-BE49-F238E27FC236}">
                <a16:creationId xmlns:a16="http://schemas.microsoft.com/office/drawing/2014/main" id="{93FBDBA0-9105-4557-8F6B-B8DEC7FAB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749" y="3742180"/>
            <a:ext cx="2353868" cy="4424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ED5533F-F9EF-4951-A3DA-A54CC5BBF432}"/>
              </a:ext>
            </a:extLst>
          </p:cNvPr>
          <p:cNvCxnSpPr>
            <a:cxnSpLocks/>
            <a:endCxn id="1032" idx="0"/>
          </p:cNvCxnSpPr>
          <p:nvPr/>
        </p:nvCxnSpPr>
        <p:spPr>
          <a:xfrm flipH="1">
            <a:off x="3777063" y="2902910"/>
            <a:ext cx="2415892" cy="80566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46C1C98-0BD3-4E3D-ADAF-6971F2546B25}"/>
              </a:ext>
            </a:extLst>
          </p:cNvPr>
          <p:cNvCxnSpPr>
            <a:cxnSpLocks/>
          </p:cNvCxnSpPr>
          <p:nvPr/>
        </p:nvCxnSpPr>
        <p:spPr>
          <a:xfrm flipH="1">
            <a:off x="4397245" y="3708571"/>
            <a:ext cx="1795713" cy="115660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Image result for ubuntu 14.04">
            <a:extLst>
              <a:ext uri="{FF2B5EF4-FFF2-40B4-BE49-F238E27FC236}">
                <a16:creationId xmlns:a16="http://schemas.microsoft.com/office/drawing/2014/main" id="{7BD81F1E-E540-418D-B731-FFDD4241E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273" y="524837"/>
            <a:ext cx="237675" cy="9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4F5C5698-3464-4778-990D-7355F805B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921" y="2934062"/>
            <a:ext cx="942750" cy="31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24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0B10B-6E2E-4A60-9F15-969E9E713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 Network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9C333B-CEC7-4844-8134-F38E1B7C2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5</a:t>
            </a:fld>
            <a:endParaRPr lang="en-US"/>
          </a:p>
        </p:txBody>
      </p:sp>
      <p:sp>
        <p:nvSpPr>
          <p:cNvPr id="19" name="모서리가 둥근 직사각형 3">
            <a:extLst>
              <a:ext uri="{FF2B5EF4-FFF2-40B4-BE49-F238E27FC236}">
                <a16:creationId xmlns:a16="http://schemas.microsoft.com/office/drawing/2014/main" id="{D81595C0-C016-47BF-BCAF-7A58FDE50BFC}"/>
              </a:ext>
            </a:extLst>
          </p:cNvPr>
          <p:cNvSpPr/>
          <p:nvPr/>
        </p:nvSpPr>
        <p:spPr>
          <a:xfrm>
            <a:off x="1410045" y="3763814"/>
            <a:ext cx="6238787" cy="11706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Picture 2" descr="D:\mine\석사 공부\석사_3학기\금학기 수업\졸업 논문 관련 공부\그림 관련\internet.jpg">
            <a:extLst>
              <a:ext uri="{FF2B5EF4-FFF2-40B4-BE49-F238E27FC236}">
                <a16:creationId xmlns:a16="http://schemas.microsoft.com/office/drawing/2014/main" id="{29B938D7-4030-464A-BBBC-880BCE4D3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81" y="1103160"/>
            <a:ext cx="1914437" cy="100811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</p:pic>
      <p:sp>
        <p:nvSpPr>
          <p:cNvPr id="21" name="모서리가 둥근 직사각형 5">
            <a:extLst>
              <a:ext uri="{FF2B5EF4-FFF2-40B4-BE49-F238E27FC236}">
                <a16:creationId xmlns:a16="http://schemas.microsoft.com/office/drawing/2014/main" id="{575B7538-5CB0-48AE-8FB8-994B3F18623D}"/>
              </a:ext>
            </a:extLst>
          </p:cNvPr>
          <p:cNvSpPr/>
          <p:nvPr/>
        </p:nvSpPr>
        <p:spPr>
          <a:xfrm>
            <a:off x="1410046" y="5350354"/>
            <a:ext cx="6238786" cy="117060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D75C83-C472-467A-8EE8-E33C9FACF313}"/>
              </a:ext>
            </a:extLst>
          </p:cNvPr>
          <p:cNvSpPr/>
          <p:nvPr/>
        </p:nvSpPr>
        <p:spPr>
          <a:xfrm>
            <a:off x="1770085" y="3989077"/>
            <a:ext cx="1702164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Bridge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7E118F-3386-4904-BC4D-CC1075EE1A65}"/>
              </a:ext>
            </a:extLst>
          </p:cNvPr>
          <p:cNvSpPr/>
          <p:nvPr/>
        </p:nvSpPr>
        <p:spPr>
          <a:xfrm>
            <a:off x="5547417" y="3992816"/>
            <a:ext cx="1950833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HOST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2723137-C1CE-47DA-B0F5-A260849E194B}"/>
              </a:ext>
            </a:extLst>
          </p:cNvPr>
          <p:cNvSpPr/>
          <p:nvPr/>
        </p:nvSpPr>
        <p:spPr>
          <a:xfrm>
            <a:off x="1777426" y="5575617"/>
            <a:ext cx="235123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eth0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IP: DHCP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E21E2E-7A31-4936-BD52-AB62229F1AFA}"/>
              </a:ext>
            </a:extLst>
          </p:cNvPr>
          <p:cNvSpPr/>
          <p:nvPr/>
        </p:nvSpPr>
        <p:spPr>
          <a:xfrm>
            <a:off x="4794420" y="5575617"/>
            <a:ext cx="235123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GUEST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VM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5F66A43-7CF3-4DBA-AB57-FEDC5341F813}"/>
              </a:ext>
            </a:extLst>
          </p:cNvPr>
          <p:cNvSpPr/>
          <p:nvPr/>
        </p:nvSpPr>
        <p:spPr>
          <a:xfrm>
            <a:off x="4067944" y="1375350"/>
            <a:ext cx="1008112" cy="5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Internet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750ECF8-6B84-47B7-AA2E-6E0E46B9D5FD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621167" y="4709157"/>
            <a:ext cx="0" cy="86646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16">
            <a:extLst>
              <a:ext uri="{FF2B5EF4-FFF2-40B4-BE49-F238E27FC236}">
                <a16:creationId xmlns:a16="http://schemas.microsoft.com/office/drawing/2014/main" id="{40792508-1EEC-441B-A9E1-C0761C1DAF9B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rot="5400000" flipH="1" flipV="1">
            <a:off x="2657681" y="2074759"/>
            <a:ext cx="1877805" cy="1950833"/>
          </a:xfrm>
          <a:prstGeom prst="bentConnector3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06A7DD5-89A2-496B-BAB0-8899EC524C83}"/>
              </a:ext>
            </a:extLst>
          </p:cNvPr>
          <p:cNvSpPr/>
          <p:nvPr/>
        </p:nvSpPr>
        <p:spPr>
          <a:xfrm>
            <a:off x="3612172" y="3995922"/>
            <a:ext cx="1795322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IP: DHCP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C923259-39F8-45EC-82F7-25D976520FD7}"/>
              </a:ext>
            </a:extLst>
          </p:cNvPr>
          <p:cNvSpPr/>
          <p:nvPr/>
        </p:nvSpPr>
        <p:spPr>
          <a:xfrm>
            <a:off x="3627760" y="2487397"/>
            <a:ext cx="1795322" cy="72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Router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Public IP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DHCP Server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CEE0A8B-91B9-43A7-A6F5-6AB8DB3EB9C7}"/>
              </a:ext>
            </a:extLst>
          </p:cNvPr>
          <p:cNvCxnSpPr>
            <a:cxnSpLocks/>
          </p:cNvCxnSpPr>
          <p:nvPr/>
        </p:nvCxnSpPr>
        <p:spPr>
          <a:xfrm>
            <a:off x="4503511" y="3195704"/>
            <a:ext cx="0" cy="78769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8C82B75-577E-4388-94C1-10B9B77849BA}"/>
              </a:ext>
            </a:extLst>
          </p:cNvPr>
          <p:cNvSpPr/>
          <p:nvPr/>
        </p:nvSpPr>
        <p:spPr>
          <a:xfrm>
            <a:off x="1099751" y="3429000"/>
            <a:ext cx="7166919" cy="3282193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70D35D9-EABF-4964-91CC-27731948B8A4}"/>
              </a:ext>
            </a:extLst>
          </p:cNvPr>
          <p:cNvSpPr/>
          <p:nvPr/>
        </p:nvSpPr>
        <p:spPr>
          <a:xfrm>
            <a:off x="7190978" y="3208568"/>
            <a:ext cx="1101195" cy="4918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Private Network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23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D4594-5F50-4608-9A3C-505560A8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Guest Computer Generation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E7B46-9B17-40DF-B25E-88C317F4B8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5" cy="1571378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Guest computer generation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OS: Ubuntu 18. 04 desktop 64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2"/>
              </a:rPr>
              <a:t>http://releases.ubuntu.com/18.04/</a:t>
            </a:r>
            <a:endParaRPr lang="en-US" altLang="zh-CN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zh-CN" dirty="0"/>
              <a:t>Choose: 64bit</a:t>
            </a:r>
            <a:r>
              <a:rPr lang="ko-KR" altLang="en-US" dirty="0"/>
              <a:t> </a:t>
            </a:r>
            <a:r>
              <a:rPr lang="en-US" altLang="ko-KR" dirty="0"/>
              <a:t>PC(AMD64)</a:t>
            </a:r>
            <a:r>
              <a:rPr lang="ko-KR" altLang="en-US" dirty="0"/>
              <a:t> </a:t>
            </a:r>
            <a:r>
              <a:rPr lang="en-US" altLang="ko-KR" dirty="0"/>
              <a:t>desktop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  <a:endParaRPr lang="zh-CN" altLang="zh-CN" dirty="0"/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Memory: 6GB=6144MB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Hard disk: 100GB</a:t>
            </a:r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1B8E9A-6E6F-40DB-B057-3F640D309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6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1E9FA7-7CDA-47C4-811E-BD5BEDA5F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6" y="2787194"/>
            <a:ext cx="2854252" cy="3265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F3A075-17A9-43E4-92E1-11186FC6B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278" y="2787195"/>
            <a:ext cx="2854252" cy="32703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B41A66-79C4-456E-B31C-7608316CE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5095" y="2787194"/>
            <a:ext cx="3061043" cy="3265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122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D4594-5F50-4608-9A3C-505560A8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Guest Computer Generation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E7B46-9B17-40DF-B25E-88C317F4B8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5" cy="143603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Guest computer settings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System: processor 4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Storage: image selection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Network: bridge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1B8E9A-6E6F-40DB-B057-3F640D309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7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19B5DC-CBF5-4120-AC33-B49A7BCEC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8" y="2515761"/>
            <a:ext cx="4363456" cy="25258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735560-7380-4CC5-ADFE-D44497228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126" y="954596"/>
            <a:ext cx="3971335" cy="27099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5F5D56F-62F8-4415-BE0D-D5DC38A1E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126" y="4001194"/>
            <a:ext cx="3965549" cy="27099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791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D4594-5F50-4608-9A3C-505560A8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Guest Computer Generation</a:t>
            </a: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E7B46-9B17-40DF-B25E-88C317F4B8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8"/>
            <a:ext cx="8917425" cy="143603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dirty="0"/>
              <a:t>Guest computer OS installation: just default install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1B8E9A-6E6F-40DB-B057-3F640D309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8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4F07C9-EEB6-46F7-9762-55F977722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457" y="1515290"/>
            <a:ext cx="6695452" cy="49796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257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01A6C-2F59-4F6B-9AB5-6FECF1DD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JDK 8 install</a:t>
            </a:r>
            <a:br>
              <a:rPr lang="en-US" altLang="ko-KR" dirty="0"/>
            </a:br>
            <a:endParaRPr lang="zh-CN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CE61D2-34DC-476C-91D6-E4A9918BBF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86" y="1015069"/>
            <a:ext cx="8917426" cy="1690032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Java-8-oracle install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altLang="zh-CN" dirty="0"/>
              <a:t>$ </a:t>
            </a:r>
            <a:r>
              <a:rPr lang="en-US" altLang="zh-CN" dirty="0" err="1"/>
              <a:t>sudo</a:t>
            </a:r>
            <a:r>
              <a:rPr lang="en-US" altLang="zh-CN" dirty="0"/>
              <a:t> add-apt-repository ppa:webupd8team/java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altLang="zh-CN" dirty="0"/>
              <a:t>$ </a:t>
            </a:r>
            <a:r>
              <a:rPr lang="en-US" altLang="zh-CN" dirty="0" err="1"/>
              <a:t>sudo</a:t>
            </a:r>
            <a:r>
              <a:rPr lang="en-US" altLang="zh-CN" dirty="0"/>
              <a:t> apt-get update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altLang="zh-CN" dirty="0"/>
              <a:t>$ </a:t>
            </a:r>
            <a:r>
              <a:rPr lang="en-US" altLang="zh-CN" dirty="0" err="1"/>
              <a:t>sudo</a:t>
            </a:r>
            <a:r>
              <a:rPr lang="en-US" altLang="zh-CN" dirty="0"/>
              <a:t> apt-get install oracle-java8-installer</a:t>
            </a:r>
          </a:p>
          <a:p>
            <a:pPr marL="685800" lvl="1" indent="-228600">
              <a:buFont typeface="+mj-lt"/>
              <a:buAutoNum type="alphaLcPeriod"/>
            </a:pPr>
            <a:r>
              <a:rPr lang="fr-FR" altLang="zh-CN" dirty="0"/>
              <a:t>$ JAVA_HOME="/usr/lib/jvm/java-8-oracle"</a:t>
            </a:r>
          </a:p>
          <a:p>
            <a:pPr marL="685800" lvl="1" indent="-228600">
              <a:buFont typeface="+mj-lt"/>
              <a:buAutoNum type="alphaLcPeriod"/>
            </a:pPr>
            <a:r>
              <a:rPr lang="fr-FR" altLang="zh-CN" dirty="0"/>
              <a:t>$ source /etc/environment</a:t>
            </a:r>
            <a:endParaRPr lang="en-US" altLang="zh-CN" dirty="0"/>
          </a:p>
          <a:p>
            <a:pPr marL="685800" lvl="1" indent="-228600">
              <a:buFont typeface="+mj-lt"/>
              <a:buAutoNum type="alphaLcPeriod"/>
            </a:pPr>
            <a:r>
              <a:rPr lang="en-US" altLang="zh-CN" dirty="0"/>
              <a:t>Verify $java -version</a:t>
            </a:r>
          </a:p>
          <a:p>
            <a:pPr marL="228600" indent="-228600">
              <a:buFont typeface="+mj-lt"/>
              <a:buAutoNum type="arabicPeriod"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E79C5D-86C0-4E78-AF39-80031155C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BCA8F5-CB9D-46FF-B5A3-58C2CEF4FF5E}" type="slidenum">
              <a:rPr lang="en-US" smtClean="0"/>
              <a:t>9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7CC8EA-5B0A-47F1-9E8A-D4D3E7B54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680" y="2672593"/>
            <a:ext cx="69627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50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175148</TotalTime>
  <Words>746</Words>
  <Application>Microsoft Office PowerPoint</Application>
  <PresentationFormat>화면 슬라이드 쇼(4:3)</PresentationFormat>
  <Paragraphs>175</Paragraphs>
  <Slides>16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Malgun Gothic</vt:lpstr>
      <vt:lpstr>SimSun</vt:lpstr>
      <vt:lpstr>SimSun</vt:lpstr>
      <vt:lpstr>Arial</vt:lpstr>
      <vt:lpstr>Calibri</vt:lpstr>
      <vt:lpstr>Calibri Light</vt:lpstr>
      <vt:lpstr>Consolas</vt:lpstr>
      <vt:lpstr>Wingdings</vt:lpstr>
      <vt:lpstr>Office Theme</vt:lpstr>
      <vt:lpstr>IoTivity</vt:lpstr>
      <vt:lpstr>IoTivity</vt:lpstr>
      <vt:lpstr>IoTivity</vt:lpstr>
      <vt:lpstr>Develop Environment</vt:lpstr>
      <vt:lpstr>Environment Network</vt:lpstr>
      <vt:lpstr>Guest Computer Generation</vt:lpstr>
      <vt:lpstr>Guest Computer Generation</vt:lpstr>
      <vt:lpstr>Guest Computer Generation</vt:lpstr>
      <vt:lpstr>JDK 8 install </vt:lpstr>
      <vt:lpstr>IoTivity 1.3.1 installation</vt:lpstr>
      <vt:lpstr>IoTivity 1.3.1 installation</vt:lpstr>
      <vt:lpstr>Build IoTivity for Android things</vt:lpstr>
      <vt:lpstr>Build IoTivity for Android</vt:lpstr>
      <vt:lpstr>Build IoTivity for Android Phone</vt:lpstr>
      <vt:lpstr>Build IoTivity for Android Phone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kaka</dc:creator>
  <cp:lastModifiedBy>youngwook</cp:lastModifiedBy>
  <cp:revision>1618</cp:revision>
  <cp:lastPrinted>2018-03-03T06:21:17Z</cp:lastPrinted>
  <dcterms:created xsi:type="dcterms:W3CDTF">2016-08-20T05:20:51Z</dcterms:created>
  <dcterms:modified xsi:type="dcterms:W3CDTF">2018-08-23T16:45:18Z</dcterms:modified>
</cp:coreProperties>
</file>