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1" autoAdjust="0"/>
  </p:normalViewPr>
  <p:slideViewPr>
    <p:cSldViewPr snapToGrid="0">
      <p:cViewPr varScale="1">
        <p:scale>
          <a:sx n="54" d="100"/>
          <a:sy n="54" d="100"/>
        </p:scale>
        <p:origin x="818" y="29"/>
      </p:cViewPr>
      <p:guideLst/>
    </p:cSldViewPr>
  </p:slideViewPr>
  <p:notesTextViewPr>
    <p:cViewPr>
      <p:scale>
        <a:sx n="1" d="1"/>
        <a:sy n="1" d="1"/>
      </p:scale>
      <p:origin x="0" y="-3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E3CB2-0BDA-4280-9E38-AD093158EAE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AA631-E65B-4848-9804-040393770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0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AA631-E65B-4848-9804-0403937703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Anaconda:</a:t>
            </a:r>
          </a:p>
          <a:p>
            <a:r>
              <a:rPr lang="en-US" altLang="ko-KR" dirty="0"/>
              <a:t>https://problemsolvingwithpython.com/01-Orientation/01.02-The-Anaconda-Distribution-of-Python/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AA631-E65B-4848-9804-0403937703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0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ubuntu extension:</a:t>
            </a:r>
          </a:p>
          <a:p>
            <a:r>
              <a:rPr lang="en-US" altLang="ko-KR" dirty="0"/>
              <a:t>https://www.youtube.com/watch?v=qNecdUsuTPw</a:t>
            </a:r>
          </a:p>
          <a:p>
            <a:r>
              <a:rPr lang="en-US" altLang="ko-KR" dirty="0"/>
              <a:t>For guild-essential install error:</a:t>
            </a:r>
          </a:p>
          <a:p>
            <a:r>
              <a:rPr lang="en-US" altLang="ko-KR" dirty="0"/>
              <a:t>https://ubuntuforums.org/showthread.php?t=2408234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AA631-E65B-4848-9804-0403937703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anaconda: </a:t>
            </a:r>
          </a:p>
          <a:p>
            <a:r>
              <a:rPr lang="en-US" altLang="ko-KR" dirty="0"/>
              <a:t>https://docs.anaconda.com/anaconda/install/linux/</a:t>
            </a:r>
          </a:p>
          <a:p>
            <a:r>
              <a:rPr lang="en-US" altLang="ko-KR" dirty="0"/>
              <a:t>https://problemsolvingwithpython.com/01-Orientation/01.05-Installing-Anaconda-on-Linux/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AA631-E65B-4848-9804-0403937703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7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AA631-E65B-4848-9804-0403937703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7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For </a:t>
            </a:r>
            <a:r>
              <a:rPr lang="en-US" altLang="ko-KR" dirty="0" err="1"/>
              <a:t>tensorflow</a:t>
            </a:r>
            <a:r>
              <a:rPr lang="en-US" altLang="ko-KR" dirty="0"/>
              <a:t> CPU:</a:t>
            </a:r>
          </a:p>
          <a:p>
            <a:pPr fontAlgn="base"/>
            <a:r>
              <a:rPr lang="en-US" altLang="ko-KR" dirty="0"/>
              <a:t>https://www.tensorflow.org/install/pip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NVidia GPU from VirtualBox:</a:t>
            </a:r>
          </a:p>
          <a:p>
            <a:pPr fontAlgn="base"/>
            <a:r>
              <a:rPr lang="en-US" altLang="ko-KR" dirty="0"/>
              <a:t>https://superuser.com/questions/779070/use-nvidia-gpu-from-virtualbox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ko-KR" altLang="en-US" dirty="0"/>
              <a:t> </a:t>
            </a:r>
            <a:r>
              <a:rPr lang="en-US" altLang="ko-KR" dirty="0"/>
              <a:t>GPU:</a:t>
            </a:r>
          </a:p>
          <a:p>
            <a:r>
              <a:rPr lang="en-US" altLang="ko-KR" dirty="0"/>
              <a:t>https://medium.com/@naomi.fridman/install-conda-tensorflow-gpu-and-keras-on-ubuntu-18-04-1b403e740e25</a:t>
            </a:r>
          </a:p>
          <a:p>
            <a:r>
              <a:rPr lang="en-US" altLang="ko-KR" dirty="0"/>
              <a:t>Error: </a:t>
            </a:r>
          </a:p>
          <a:p>
            <a:r>
              <a:rPr lang="en-US" altLang="ko-KR"/>
              <a:t>https://github.com/tensorflow/tensorboard/issues/1255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AA631-E65B-4848-9804-0403937703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68772-81D2-4E2F-8534-6369B529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114A5-16E6-4DC2-8BE2-C34F1814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2A268-E45E-428F-8746-7259438C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7B310-83EA-4F4D-A865-1B305295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961CB-4A3A-4657-A45A-5D932469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E29A-138F-4B99-AE11-080B94AC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4A651-D3FB-4B74-A264-8888C396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10862-4589-4165-8956-D4DFD890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AFDA6-A0D5-4D36-86E2-184B20B0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438B5-4029-4A99-B445-262F8BB9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0AE4B3-5C22-436F-8749-3890F500D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4F8D0-19FE-4566-B779-911F65D5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AB4E1-2DEC-4245-9A7D-CF8217F7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E2045-0353-4624-BC5D-6F766E2F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3D5CB-67C2-4980-8B46-CBCC2548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C1F65-8B62-4243-8AAB-6BF617D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29FC8-BA75-45D6-82AB-72628E99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2E253-41F3-4F5A-832F-D2059A53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0826F-585A-49EF-A0F1-F3D9715A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8B1C-A733-4B69-BF0D-1C8AC4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2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D637D-F8E5-464B-B49B-30E63A00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394C8-4260-4069-B32C-57B5D4E7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18DD1-B813-435E-BF28-398D8CCA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64E5F-17C7-48AA-B68A-9A1B7161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28FE-C2BF-476B-A7B1-E5008124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0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F7AF-A969-4816-9F02-5EFA05FD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E7FF1-9476-45F5-8BB0-F5DC02A16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E95BB7-61A2-401D-AA33-DA95B285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AA12F-809D-4DB6-8415-E666FEA5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938CD-61C1-484E-8C28-05ECB223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45419-D7C0-4F78-8146-A0A6CB38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5BDA8-B77C-4395-A8A1-23D709CD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D3439-1EE9-4D98-91E9-D4E4CC09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B5440-99D8-43C4-AC5D-59A8E3DF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16E03-22E4-40A5-94EF-8EEEA5F73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2E02A-FD62-4161-AC8C-E3894803D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FF1EE-FF9B-4841-9449-40F593EF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C0E8CB-6C92-41DA-82B5-BB98B4EF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3F1976-F3E2-463C-A652-3C4444C9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5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98BA-0E2D-4DAB-BF69-D401505E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26B3EC-0D48-4617-962C-EAD21CB7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5EA28B-666C-42C8-A6A9-13B6A4E9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30E16-9EFB-4A79-9BFE-BA53EFA6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4BB53-C61A-4833-B4CF-F697A510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9A333D-0B45-4E0D-82D8-554A63BC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1B1F74-3734-4C10-AD80-7A2CCCB9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0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683E6-F0D6-4BBF-92C6-3AF42923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A00C1-2AFB-43F6-85DF-A4A1CD8E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8D15F1-DC97-45FB-B668-1B965431F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564D6-C016-4E5C-BBB6-BD4E188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00812-63B5-429E-B2D3-172045AB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3B4E5-E468-4CDD-A8FF-592DBC90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0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DBAA-702E-42E6-8929-6C5E668A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AB656-4F74-4B7F-AAF2-74501BE4E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1EC68-B31B-45E7-A046-612C88D6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A2998-6AEF-4DC1-9755-E519F6AA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DCDE8-0C1C-4573-8578-2CE8C362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7BFA3-4C60-4490-89C1-80986973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1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A43F8D-584E-48D9-A260-3659022D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7C84B-4E87-49D0-9175-16C43CBF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76E0F-2AA3-4EAB-90F4-8180CB41F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BA65-73BD-44C4-B0EE-EF5420F44F79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9FE1F-6844-4B99-9EE5-64297BDD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694E3-1D9E-4A99-A720-A101E7917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1FBA-ABD4-4A36-8C72-EC8723D53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5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41934-D6A7-4217-9ECF-04EF2730D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Environment Set UP for Deep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4ACD2-F5FC-499A-93CD-8FA2BDC54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B1FF-B896-4C9D-914C-F8AD8466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EE2AB-DE5A-4BB0-88E2-58D6794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623"/>
          </a:xfrm>
        </p:spPr>
        <p:txBody>
          <a:bodyPr/>
          <a:lstStyle/>
          <a:p>
            <a:r>
              <a:rPr lang="en-US" altLang="ko-KR" dirty="0"/>
              <a:t>Create Virtual Machine through Virtual Box for Ubuntu</a:t>
            </a:r>
          </a:p>
          <a:p>
            <a:r>
              <a:rPr lang="en-US" altLang="ko-KR" dirty="0"/>
              <a:t>Install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Anaconda distribution of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Tensorflow</a:t>
            </a:r>
            <a:r>
              <a:rPr lang="en-US" altLang="ko-KR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357715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BFD52-3C3D-479D-BF07-7CB840B2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Virtual Machine through Virtual 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09CF2-AFCE-4415-ABC7-565E09AE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20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1600" dirty="0"/>
              <a:t>Create Virtual Machine for Ubuntu.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/>
              <a:t>Install ubuntu 18.04 Desktop ISO file.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/>
              <a:t>Install ubuntu to virtual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/>
              <a:t>Install Ubuntu virtual box extension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200" dirty="0"/>
              <a:t>Install aptitude through apt-get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200" dirty="0"/>
              <a:t>Install build-essential(for </a:t>
            </a:r>
            <a:r>
              <a:rPr lang="en-US" altLang="ko-KR" sz="1200" dirty="0" err="1"/>
              <a:t>gcc</a:t>
            </a:r>
            <a:r>
              <a:rPr lang="en-US" altLang="ko-KR" sz="1200" dirty="0"/>
              <a:t>, g++) through aptitude with option 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200" dirty="0"/>
              <a:t>Install virtual box extension. </a:t>
            </a:r>
            <a:endParaRPr lang="en-US" altLang="ko-KR" sz="800" dirty="0"/>
          </a:p>
          <a:p>
            <a:pPr marL="971550" lvl="1" indent="-514350">
              <a:buFont typeface="+mj-lt"/>
              <a:buAutoNum type="arabicPeriod"/>
            </a:pPr>
            <a:endParaRPr lang="en-US" altLang="ko-KR" sz="1200" dirty="0"/>
          </a:p>
          <a:p>
            <a:pPr marL="514350" indent="-514350">
              <a:buFont typeface="+mj-lt"/>
              <a:buAutoNum type="arabicPeriod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0D646D-99D1-4385-857C-FB6C0F58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96" y="4170362"/>
            <a:ext cx="4782897" cy="2442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945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BFD52-3C3D-479D-BF07-7CB840B2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 Software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09CF2-AFCE-4415-ABC7-565E09AE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12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/>
              <a:t>Anaconda distribution of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/>
              <a:t>Download</a:t>
            </a:r>
            <a:r>
              <a:rPr lang="ko-KR" altLang="en-US" sz="1600" dirty="0"/>
              <a:t> </a:t>
            </a:r>
            <a:r>
              <a:rPr lang="en-US" altLang="ko-KR" sz="1600" dirty="0"/>
              <a:t>installer bash script from anaconda official website.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/>
              <a:t>Run the anaconda installer. $bash ~/Download/Anaconda**.sh</a:t>
            </a:r>
          </a:p>
          <a:p>
            <a:pPr marL="514350" indent="-514350">
              <a:buFont typeface="+mj-lt"/>
              <a:buAutoNum type="arabicPeriod"/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6D84A-C83D-4D7F-A3C1-19F2774B3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18" y="3686827"/>
            <a:ext cx="7052175" cy="2876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081564-A1DE-4EFE-852B-FD69927D0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41" y="3859528"/>
            <a:ext cx="6254559" cy="2703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1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BFD52-3C3D-479D-BF07-7CB840B2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 Software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09CF2-AFCE-4415-ABC7-565E09AE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2562225"/>
          </a:xfrm>
        </p:spPr>
        <p:txBody>
          <a:bodyPr>
            <a:normAutofit lnSpcReduction="10000"/>
          </a:bodyPr>
          <a:lstStyle/>
          <a:p>
            <a:r>
              <a:rPr lang="en-US" altLang="ko-KR" sz="1600" dirty="0"/>
              <a:t>Anaconda distribution of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/>
              <a:t>Verify (base)$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notebook</a:t>
            </a:r>
          </a:p>
          <a:p>
            <a:r>
              <a:rPr lang="en-US" altLang="ko-KR" sz="1600" dirty="0"/>
              <a:t>Create Virtual Environment add to 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notebook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(base)$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create --name tf36 python=3.6 </a:t>
            </a:r>
            <a:r>
              <a:rPr lang="en-US" altLang="ko-KR" sz="1600" dirty="0" err="1"/>
              <a:t>ipykernel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(tf36)$python -m </a:t>
            </a:r>
            <a:r>
              <a:rPr lang="en-US" altLang="ko-KR" sz="1600" dirty="0" err="1"/>
              <a:t>ipykernel</a:t>
            </a:r>
            <a:r>
              <a:rPr lang="en-US" altLang="ko-KR" sz="1600" dirty="0"/>
              <a:t> install --user --name tf36 --display-name tf36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(base)$</a:t>
            </a:r>
            <a:r>
              <a:rPr lang="en-US" altLang="ko-KR" sz="1600" dirty="0" err="1"/>
              <a:t>jupyter</a:t>
            </a:r>
            <a:r>
              <a:rPr lang="en-US" altLang="ko-KR" sz="1600" dirty="0"/>
              <a:t> notebook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88DE4-0A85-4B84-8A4E-9BA36C4B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89" y="1294792"/>
            <a:ext cx="5566303" cy="2884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31698-453E-4C34-A241-F34089B40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4178907"/>
            <a:ext cx="7782508" cy="2671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68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BFD52-3C3D-479D-BF07-7CB840B2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 Software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09CF2-AFCE-4415-ABC7-565E09AE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0328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Tensorflow</a:t>
            </a:r>
            <a:r>
              <a:rPr lang="en-US" altLang="ko-KR" sz="1600" dirty="0"/>
              <a:t> CPU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(base)$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 update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(base)$pip install --upgrade pip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(base)$pip install --upgrade </a:t>
            </a:r>
            <a:r>
              <a:rPr lang="en-US" altLang="ko-KR" sz="1600" dirty="0" err="1"/>
              <a:t>tensorflow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9E637-4202-4848-839F-9CD8BD37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67" y="1885221"/>
            <a:ext cx="4457615" cy="2548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E659F0-3B36-4E93-82ED-4609B6FF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967" y="5347834"/>
            <a:ext cx="7920838" cy="1280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796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325</Words>
  <Application>Microsoft Office PowerPoint</Application>
  <PresentationFormat>와이드스크린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Environment Set UP for Deep Learning</vt:lpstr>
      <vt:lpstr>Contents</vt:lpstr>
      <vt:lpstr>Create Virtual Machine through Virtual Box</vt:lpstr>
      <vt:lpstr>Install Software</vt:lpstr>
      <vt:lpstr>Install Software</vt:lpstr>
      <vt:lpstr>Install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Analysis</dc:title>
  <dc:creator>서 영욱</dc:creator>
  <cp:lastModifiedBy>서 영욱</cp:lastModifiedBy>
  <cp:revision>370</cp:revision>
  <dcterms:created xsi:type="dcterms:W3CDTF">2019-04-04T13:40:38Z</dcterms:created>
  <dcterms:modified xsi:type="dcterms:W3CDTF">2019-06-28T16:17:15Z</dcterms:modified>
</cp:coreProperties>
</file>