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E1151-6822-4A2E-9642-536C66D6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5C585-F575-4131-9B45-6A028E473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2718A-0DD8-43B4-83C9-01B0D3B3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2EC20-E570-4881-98D9-4E31A749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8F172-F2AA-4483-8CBE-19792E0F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2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A3C78-C7BB-482A-9548-8CE24747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88813-EE33-47FD-A05E-F6F97DF8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1B97A-4BF2-4C29-B862-DE8F81CF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54C92-A9E3-49D0-9DE5-B9241F72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5392F-AA7D-4068-A8D7-1BECA7E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DE367A-C3D9-4B6D-81C1-CA745EA3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C03FE-910B-4AD3-B972-3F0B1853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C712E-64D6-4120-95BF-BC284B26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EBC80-FB7A-4ECD-8ED9-57CF87FC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1AD46-8307-467F-98CF-93F427DC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2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610B-0C3F-4E41-A5A6-7A9497E8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B5090-BEB6-4D54-8757-E11F7791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F837E-E4D2-491B-BD27-DAEDEFA4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499B1-ECF5-4F5D-BA54-A13B3E4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FD5A7-8E8F-470F-90D0-F658377E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3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5E0A9-28BB-44BE-90FA-CD6AD21E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9908E-878F-468B-86C9-84AE647D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665B8-0A46-479A-9AF2-E598F524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B8144-D685-4BC2-BCEB-E3CBE82B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66786-6D50-4AA1-9EAA-131BC949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3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67C29-C0C2-439A-9436-37F6A713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8897A-13D0-4EDC-9BD2-49BCA8261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A4494D-74BF-47A2-BBA6-84E2B7AA1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259D6-AF53-4035-AF14-89A1AFA0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5C9674-E050-45E5-8BF7-623B27D7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BDE1-6E00-499F-A79B-C4091252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41B3-2E9D-4976-BA55-FD377B99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FD83D-04BA-48DC-8664-F8CDE44B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01C9D-AF1B-4969-B782-B96FFFBE7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D54788-779C-49F3-B500-B4EF5C12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13E3C-7EE9-4E55-AB69-A1A03337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BB7FA-30C9-4E3F-BB43-5B5ED3F9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CBC41-7EB2-4B24-BEB1-0F59D40D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9923E9-00BD-409B-AB78-8936358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8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B07B-CB18-4635-BBD4-089D69E6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6E23AB-0025-4F79-BA4C-01DBE51C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F19F8-270E-4B4E-858E-8E65E3CC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0FE6A-7691-4A52-A125-68350EA5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4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77677-08E4-4C15-B2FB-4291DA5C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F3993-8319-42B3-A017-E91B747D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061B8-A316-40D2-8733-EA160AF4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394ED-EC5F-4E04-8D93-33FF7C2A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B1001-7C8A-4E65-AAAD-603163C6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96DAF-27BD-4059-B9A4-2180BEA7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B4F79-198C-41E3-8FEC-BAE791A9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CC300-F1E5-414E-9CC5-80C3216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08731-2AEF-4730-A6B5-2F81F2F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483F-79D0-4BCB-98A4-F52361B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E58AB-32F3-4C36-8508-1CAC19761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BD0BE-A29E-469A-8683-FA1002FC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2B252-0AF3-40DC-9C29-326167AA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00B82-1FA6-4118-AB63-01F28B81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6A905-F58C-4EF3-BFE7-24DAF6EA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5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3E3A8-FD38-4093-B48F-41957CDF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5C979-E2B2-44ED-80EA-460C51A58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C22E8-A2A1-4330-A0A7-7DE4658FF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70E1-1D26-454A-BC28-34AB58DEA7B0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56F5E-E5F3-4893-AC6A-281AEDCEA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79E1F-D1EB-443A-8A8A-CD03BFE69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162F-E300-46EE-98A4-C38ADF2D0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0D4B0E-A2EF-4CA3-A07C-9A7AAE0E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5" y="862260"/>
            <a:ext cx="10665404" cy="5273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7D0EC4-243A-405A-840F-0BDAFA2563F8}"/>
              </a:ext>
            </a:extLst>
          </p:cNvPr>
          <p:cNvSpPr txBox="1"/>
          <p:nvPr/>
        </p:nvSpPr>
        <p:spPr>
          <a:xfrm>
            <a:off x="337385" y="324853"/>
            <a:ext cx="1152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crontab </a:t>
            </a:r>
            <a:r>
              <a:rPr lang="ko-KR" altLang="en-US" dirty="0"/>
              <a:t>스케줄</a:t>
            </a:r>
          </a:p>
        </p:txBody>
      </p:sp>
    </p:spTree>
    <p:extLst>
      <p:ext uri="{BB962C8B-B14F-4D97-AF65-F5344CB8AC3E}">
        <p14:creationId xmlns:p14="http://schemas.microsoft.com/office/powerpoint/2010/main" val="66906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8514DD-3D07-40D2-972C-04FF970B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7" y="770025"/>
            <a:ext cx="5076825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92A8E-DBD8-4EA2-A2D5-30EABB938175}"/>
              </a:ext>
            </a:extLst>
          </p:cNvPr>
          <p:cNvSpPr txBox="1"/>
          <p:nvPr/>
        </p:nvSpPr>
        <p:spPr>
          <a:xfrm>
            <a:off x="337385" y="324853"/>
            <a:ext cx="1152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FTP conf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62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영욱 이</dc:creator>
  <cp:lastModifiedBy>영욱 이</cp:lastModifiedBy>
  <cp:revision>2</cp:revision>
  <dcterms:created xsi:type="dcterms:W3CDTF">2020-03-04T08:44:02Z</dcterms:created>
  <dcterms:modified xsi:type="dcterms:W3CDTF">2020-03-04T09:52:47Z</dcterms:modified>
</cp:coreProperties>
</file>