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3"/>
    <p:restoredTop sz="91456"/>
  </p:normalViewPr>
  <p:slideViewPr>
    <p:cSldViewPr>
      <p:cViewPr>
        <p:scale>
          <a:sx n="124" d="100"/>
          <a:sy n="124" d="100"/>
        </p:scale>
        <p:origin x="20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3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0B1-C5B9-4D48-AFEC-89CF271F6DAE}" type="datetimeFigureOut">
              <a:rPr lang="ko-KR" altLang="en-US" smtClean="0"/>
              <a:t>2017. 5. 1.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86000" y="234888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400" b="1" dirty="0" smtClean="0">
                <a:latin typeface="+mj-lt"/>
              </a:rPr>
              <a:t>Team</a:t>
            </a:r>
          </a:p>
          <a:p>
            <a:pPr algn="ctr"/>
            <a:r>
              <a:rPr lang="en-US" altLang="ko-KR" sz="4400" b="1" dirty="0" smtClean="0">
                <a:latin typeface="+mj-lt"/>
              </a:rPr>
              <a:t>Project</a:t>
            </a:r>
          </a:p>
          <a:p>
            <a:pPr algn="ctr"/>
            <a:r>
              <a:rPr lang="en-US" altLang="ko-KR" sz="4400" b="1" dirty="0" smtClean="0">
                <a:latin typeface="+mj-lt"/>
              </a:rPr>
              <a:t>Proposal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7190" y="5301208"/>
            <a:ext cx="3235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김승환 </a:t>
            </a:r>
            <a:r>
              <a:rPr lang="en-US" altLang="ko-KR" sz="2400" dirty="0" smtClean="0">
                <a:solidFill>
                  <a:schemeClr val="bg2"/>
                </a:solidFill>
              </a:rPr>
              <a:t>- 2017012724</a:t>
            </a:r>
          </a:p>
          <a:p>
            <a:r>
              <a:rPr lang="ko-KR" altLang="en-US" sz="2400" dirty="0" smtClean="0">
                <a:solidFill>
                  <a:schemeClr val="bg2"/>
                </a:solidFill>
              </a:rPr>
              <a:t>도현민 </a:t>
            </a:r>
            <a:r>
              <a:rPr lang="en-US" altLang="ko-KR" sz="2400" smtClean="0">
                <a:solidFill>
                  <a:schemeClr val="bg2"/>
                </a:solidFill>
              </a:rPr>
              <a:t>- 2017012842</a:t>
            </a:r>
            <a:endParaRPr lang="en-US" altLang="ko-KR" sz="2400" dirty="0" smtClean="0">
              <a:solidFill>
                <a:schemeClr val="bg2"/>
              </a:solidFill>
            </a:endParaRPr>
          </a:p>
          <a:p>
            <a:r>
              <a:rPr lang="ko-KR" altLang="en-US" sz="2400" dirty="0" smtClean="0">
                <a:solidFill>
                  <a:schemeClr val="bg2"/>
                </a:solidFill>
              </a:rPr>
              <a:t>송영욱 </a:t>
            </a:r>
            <a:r>
              <a:rPr lang="en-US" altLang="ko-KR" sz="2400" dirty="0" smtClean="0">
                <a:solidFill>
                  <a:schemeClr val="bg2"/>
                </a:solidFill>
              </a:rPr>
              <a:t>- 2017012988</a:t>
            </a:r>
          </a:p>
        </p:txBody>
      </p:sp>
    </p:spTree>
    <p:extLst>
      <p:ext uri="{BB962C8B-B14F-4D97-AF65-F5344CB8AC3E}">
        <p14:creationId xmlns:p14="http://schemas.microsoft.com/office/powerpoint/2010/main" val="5983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78" y="-3634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2"/>
                </a:solidFill>
              </a:rPr>
              <a:t>신조어 사전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966438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목표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1 -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사전의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본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기능을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잃지 않는다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.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7664" y="3782861"/>
            <a:ext cx="9217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#</a:t>
            </a:r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목표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2 –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배운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것을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최대한 응용하여 본다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.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7824" y="441975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(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이후에 배우게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되는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것 </a:t>
            </a:r>
            <a:r>
              <a:rPr lang="ko-KR" altLang="en-US" sz="2400" dirty="0" smtClean="0">
                <a:solidFill>
                  <a:schemeClr val="bg2"/>
                </a:solidFill>
                <a:latin typeface="+mj-lt"/>
              </a:rPr>
              <a:t>포함</a:t>
            </a:r>
            <a:r>
              <a:rPr lang="en-US" altLang="ko-KR" sz="2400" dirty="0" smtClean="0">
                <a:solidFill>
                  <a:schemeClr val="bg2"/>
                </a:solidFill>
                <a:latin typeface="+mj-lt"/>
              </a:rPr>
              <a:t>)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# </a:t>
            </a:r>
            <a:r>
              <a:rPr lang="ko-KR" altLang="en-US" sz="2800" b="1" dirty="0" smtClean="0">
                <a:latin typeface="+mj-lt"/>
              </a:rPr>
              <a:t>제공서비스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27584" y="1124744"/>
            <a:ext cx="1008112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31540" y="1860848"/>
            <a:ext cx="1800200" cy="59024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사전에 포함된 단어목록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카드 5"/>
          <p:cNvSpPr/>
          <p:nvPr/>
        </p:nvSpPr>
        <p:spPr>
          <a:xfrm>
            <a:off x="377534" y="2782532"/>
            <a:ext cx="1908212" cy="599252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사용자가 원하는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25" y="3779822"/>
            <a:ext cx="1908212" cy="6530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해당하는 단어에 대한 설명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71457" y="4735784"/>
            <a:ext cx="2121147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계속 이용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287524" y="5663561"/>
            <a:ext cx="2088232" cy="6840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문제 풀이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카드 9"/>
          <p:cNvSpPr/>
          <p:nvPr/>
        </p:nvSpPr>
        <p:spPr>
          <a:xfrm>
            <a:off x="3527884" y="440668"/>
            <a:ext cx="2088232" cy="451212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중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3332019" y="1148087"/>
            <a:ext cx="2479961" cy="7127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단계에 해당되는 문제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가지 무작위 선정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문서 11"/>
          <p:cNvSpPr/>
          <p:nvPr/>
        </p:nvSpPr>
        <p:spPr>
          <a:xfrm>
            <a:off x="3694333" y="3179741"/>
            <a:ext cx="1790821" cy="4515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문제씩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카드 12"/>
          <p:cNvSpPr/>
          <p:nvPr/>
        </p:nvSpPr>
        <p:spPr>
          <a:xfrm>
            <a:off x="3687977" y="3904219"/>
            <a:ext cx="1804515" cy="437062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해당 문제 답안 입력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3568154" y="2169827"/>
            <a:ext cx="2036733" cy="82229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문제출제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번 이상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6406548" y="2181000"/>
            <a:ext cx="2059750" cy="79994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틀린 문제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복습 여부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육각형 17"/>
          <p:cNvSpPr/>
          <p:nvPr/>
        </p:nvSpPr>
        <p:spPr>
          <a:xfrm>
            <a:off x="3804274" y="4613261"/>
            <a:ext cx="1548172" cy="50763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점수계산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순서도: 문서 18"/>
          <p:cNvSpPr/>
          <p:nvPr/>
        </p:nvSpPr>
        <p:spPr>
          <a:xfrm>
            <a:off x="3804274" y="5383856"/>
            <a:ext cx="1548172" cy="463423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점수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6512905" y="4834932"/>
            <a:ext cx="1847037" cy="6529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재시험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문서 20"/>
          <p:cNvSpPr/>
          <p:nvPr/>
        </p:nvSpPr>
        <p:spPr>
          <a:xfrm>
            <a:off x="6605824" y="3239042"/>
            <a:ext cx="1661199" cy="1081559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사용자가 틀렸던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문제에 포함된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신조어에 대한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설명출</a:t>
            </a:r>
            <a:r>
              <a:rPr lang="ko-KR" altLang="en-US" sz="1400" dirty="0">
                <a:solidFill>
                  <a:schemeClr val="tx1"/>
                </a:solidFill>
              </a:rPr>
              <a:t>력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884257" y="6160869"/>
            <a:ext cx="1104331" cy="411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" idx="4"/>
          </p:cNvCxnSpPr>
          <p:nvPr/>
        </p:nvCxnSpPr>
        <p:spPr>
          <a:xfrm>
            <a:off x="1331640" y="1628800"/>
            <a:ext cx="0" cy="2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2"/>
            <a:endCxn id="6" idx="0"/>
          </p:cNvCxnSpPr>
          <p:nvPr/>
        </p:nvCxnSpPr>
        <p:spPr>
          <a:xfrm>
            <a:off x="1331640" y="2412070"/>
            <a:ext cx="0" cy="37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2"/>
            <a:endCxn id="7" idx="0"/>
          </p:cNvCxnSpPr>
          <p:nvPr/>
        </p:nvCxnSpPr>
        <p:spPr>
          <a:xfrm>
            <a:off x="1331640" y="3381784"/>
            <a:ext cx="391" cy="39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2"/>
            <a:endCxn id="8" idx="0"/>
          </p:cNvCxnSpPr>
          <p:nvPr/>
        </p:nvCxnSpPr>
        <p:spPr>
          <a:xfrm>
            <a:off x="1332031" y="4389733"/>
            <a:ext cx="0" cy="346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2"/>
            <a:endCxn id="9" idx="0"/>
          </p:cNvCxnSpPr>
          <p:nvPr/>
        </p:nvCxnSpPr>
        <p:spPr>
          <a:xfrm flipH="1">
            <a:off x="1331640" y="5383856"/>
            <a:ext cx="391" cy="2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3"/>
          </p:cNvCxnSpPr>
          <p:nvPr/>
        </p:nvCxnSpPr>
        <p:spPr>
          <a:xfrm>
            <a:off x="2392604" y="5059820"/>
            <a:ext cx="3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699792" y="2564645"/>
            <a:ext cx="0" cy="249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1332031" y="2564645"/>
            <a:ext cx="1367761" cy="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332031" y="6347637"/>
            <a:ext cx="5552226" cy="19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9" idx="3"/>
          </p:cNvCxnSpPr>
          <p:nvPr/>
        </p:nvCxnSpPr>
        <p:spPr>
          <a:xfrm>
            <a:off x="2375756" y="6005599"/>
            <a:ext cx="46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843808" y="666274"/>
            <a:ext cx="0" cy="533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0" idx="1"/>
          </p:cNvCxnSpPr>
          <p:nvPr/>
        </p:nvCxnSpPr>
        <p:spPr>
          <a:xfrm>
            <a:off x="2843808" y="666274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" idx="2"/>
          </p:cNvCxnSpPr>
          <p:nvPr/>
        </p:nvCxnSpPr>
        <p:spPr>
          <a:xfrm>
            <a:off x="4572000" y="891880"/>
            <a:ext cx="0" cy="23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4" idx="0"/>
          </p:cNvCxnSpPr>
          <p:nvPr/>
        </p:nvCxnSpPr>
        <p:spPr>
          <a:xfrm flipH="1">
            <a:off x="4586521" y="1860848"/>
            <a:ext cx="486" cy="308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4" idx="2"/>
            <a:endCxn id="12" idx="0"/>
          </p:cNvCxnSpPr>
          <p:nvPr/>
        </p:nvCxnSpPr>
        <p:spPr>
          <a:xfrm>
            <a:off x="4586521" y="2992119"/>
            <a:ext cx="3223" cy="18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2" idx="2"/>
            <a:endCxn id="13" idx="0"/>
          </p:cNvCxnSpPr>
          <p:nvPr/>
        </p:nvCxnSpPr>
        <p:spPr>
          <a:xfrm>
            <a:off x="4589744" y="3601471"/>
            <a:ext cx="491" cy="302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185846" y="2015337"/>
            <a:ext cx="14006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9" idx="0"/>
          </p:cNvCxnSpPr>
          <p:nvPr/>
        </p:nvCxnSpPr>
        <p:spPr>
          <a:xfrm>
            <a:off x="4571999" y="5120893"/>
            <a:ext cx="6361" cy="26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3" idx="1"/>
          </p:cNvCxnSpPr>
          <p:nvPr/>
        </p:nvCxnSpPr>
        <p:spPr>
          <a:xfrm flipH="1">
            <a:off x="3185846" y="4122750"/>
            <a:ext cx="502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85846" y="2015337"/>
            <a:ext cx="0" cy="209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4" idx="3"/>
          </p:cNvCxnSpPr>
          <p:nvPr/>
        </p:nvCxnSpPr>
        <p:spPr>
          <a:xfrm>
            <a:off x="5604887" y="2580973"/>
            <a:ext cx="207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811980" y="2580973"/>
            <a:ext cx="0" cy="228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18" idx="0"/>
          </p:cNvCxnSpPr>
          <p:nvPr/>
        </p:nvCxnSpPr>
        <p:spPr>
          <a:xfrm flipH="1">
            <a:off x="5352446" y="4867077"/>
            <a:ext cx="459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571999" y="5813591"/>
            <a:ext cx="0" cy="27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71999" y="6093296"/>
            <a:ext cx="144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6012160" y="1860848"/>
            <a:ext cx="0" cy="423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12160" y="1860848"/>
            <a:ext cx="1424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7436423" y="1860848"/>
            <a:ext cx="0" cy="29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7436423" y="2992119"/>
            <a:ext cx="0" cy="24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5" idx="1"/>
          </p:cNvCxnSpPr>
          <p:nvPr/>
        </p:nvCxnSpPr>
        <p:spPr>
          <a:xfrm>
            <a:off x="6406548" y="2580973"/>
            <a:ext cx="0" cy="319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22" idx="1"/>
          </p:cNvCxnSpPr>
          <p:nvPr/>
        </p:nvCxnSpPr>
        <p:spPr>
          <a:xfrm>
            <a:off x="6406548" y="5773889"/>
            <a:ext cx="639435" cy="44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1" idx="2"/>
            <a:endCxn id="20" idx="0"/>
          </p:cNvCxnSpPr>
          <p:nvPr/>
        </p:nvCxnSpPr>
        <p:spPr>
          <a:xfrm>
            <a:off x="7436424" y="4249098"/>
            <a:ext cx="0" cy="58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20" idx="2"/>
          </p:cNvCxnSpPr>
          <p:nvPr/>
        </p:nvCxnSpPr>
        <p:spPr>
          <a:xfrm flipH="1">
            <a:off x="7436423" y="5487928"/>
            <a:ext cx="1" cy="653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20" idx="3"/>
          </p:cNvCxnSpPr>
          <p:nvPr/>
        </p:nvCxnSpPr>
        <p:spPr>
          <a:xfrm>
            <a:off x="8359942" y="5161430"/>
            <a:ext cx="244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H="1" flipV="1">
            <a:off x="8604448" y="666274"/>
            <a:ext cx="1" cy="449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5616116" y="666274"/>
            <a:ext cx="2988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375756" y="47423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550545" y="22664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8293693" y="4883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383471" y="5703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7421757" y="2913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351949" y="5339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652031" y="62660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603472" y="28595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362864" y="2646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429773" y="5487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793013"/>
            <a:ext cx="4156364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b="1" dirty="0" smtClean="0"/>
              <a:t>THANK </a:t>
            </a:r>
          </a:p>
          <a:p>
            <a:pPr algn="ctr"/>
            <a:r>
              <a:rPr lang="en-US" altLang="ko-KR" sz="3600" b="1" dirty="0" smtClean="0"/>
              <a:t>YOU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117</Words>
  <Application>Microsoft Macintosh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JOHAN</dc:creator>
  <cp:lastModifiedBy>송영욱</cp:lastModifiedBy>
  <cp:revision>35</cp:revision>
  <dcterms:created xsi:type="dcterms:W3CDTF">2016-09-03T10:16:43Z</dcterms:created>
  <dcterms:modified xsi:type="dcterms:W3CDTF">2017-05-01T04:52:27Z</dcterms:modified>
</cp:coreProperties>
</file>