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2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2C8EF-3964-294A-B8A8-15CFBE6D4011}" type="datetimeFigureOut">
              <a:rPr kumimoji="1" lang="ko-KR" altLang="en-US" smtClean="0"/>
              <a:t>2017. 12. 12.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789F6-B9DD-7C4F-A612-DC70371EB6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75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>
                <a:latin typeface="Nanum Pen Script" charset="-127"/>
                <a:ea typeface="Nanum Pen Script" charset="-127"/>
                <a:cs typeface="Nanum Pen Script" charset="-127"/>
              </a:rPr>
              <a:t>빙고를 해보자</a:t>
            </a:r>
            <a:r>
              <a:rPr kumimoji="1" lang="en-US" altLang="ko-KR" dirty="0" smtClean="0">
                <a:latin typeface="Nanum Pen Script" charset="-127"/>
                <a:ea typeface="Nanum Pen Script" charset="-127"/>
                <a:cs typeface="Nanum Pen Script" charset="-127"/>
              </a:rPr>
              <a:t>!</a:t>
            </a:r>
            <a:endParaRPr kumimoji="1" lang="ko-KR" altLang="en-US" dirty="0"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2017012988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ICT</a:t>
            </a:r>
            <a:r>
              <a:rPr kumimoji="1" lang="ko-KR" altLang="en-US" dirty="0" smtClean="0"/>
              <a:t>융합학부 송영욱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2754193"/>
          </a:xfrm>
        </p:spPr>
        <p:txBody>
          <a:bodyPr/>
          <a:lstStyle/>
          <a:p>
            <a:r>
              <a:rPr kumimoji="1" lang="en-US" altLang="ko-KR" dirty="0" smtClean="0"/>
              <a:t>Thank </a:t>
            </a:r>
            <a:r>
              <a:rPr kumimoji="1" lang="en-US" altLang="ko-KR" dirty="0" err="1" smtClean="0"/>
              <a:t>YOu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3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u"/>
            </a:pPr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b="1" dirty="0" smtClean="0"/>
              <a:t>프로그램 설명</a:t>
            </a:r>
            <a:endParaRPr kumimoji="1" lang="en-US" altLang="ko-KR" b="1" dirty="0" smtClean="0"/>
          </a:p>
          <a:p>
            <a:r>
              <a:rPr kumimoji="1" lang="ko-KR" altLang="en-US" b="1" dirty="0" smtClean="0"/>
              <a:t>알고리즘</a:t>
            </a:r>
            <a:endParaRPr kumimoji="1" lang="en-US" altLang="ko-KR" b="1" dirty="0" smtClean="0"/>
          </a:p>
          <a:p>
            <a:r>
              <a:rPr kumimoji="1" lang="ko-KR" altLang="en-US" b="1" dirty="0" smtClean="0"/>
              <a:t>주요 코드 설명</a:t>
            </a:r>
            <a:endParaRPr kumimoji="1" lang="en-US" altLang="ko-KR" b="1" dirty="0" smtClean="0"/>
          </a:p>
          <a:p>
            <a:r>
              <a:rPr kumimoji="1" lang="ko-KR" altLang="en-US" b="1" dirty="0" smtClean="0"/>
              <a:t>시연</a:t>
            </a:r>
            <a:endParaRPr kumimoji="1" lang="en-US" altLang="ko-KR" b="1" dirty="0" smtClean="0"/>
          </a:p>
          <a:p>
            <a:r>
              <a:rPr kumimoji="1" lang="ko-KR" altLang="en-US" b="1" dirty="0" smtClean="0"/>
              <a:t>보완점</a:t>
            </a:r>
            <a:endParaRPr kumimoji="1"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443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Ø"/>
            </a:pPr>
            <a:r>
              <a:rPr kumimoji="1" lang="ko-KR" altLang="en-US" dirty="0" smtClean="0"/>
              <a:t>프로그램 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규칙은 우리가 알고 있는 빙고와 동일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컴퓨터와 대결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X 4 , </a:t>
            </a:r>
            <a:r>
              <a:rPr kumimoji="1" lang="ko-KR" altLang="en-US" dirty="0" smtClean="0"/>
              <a:t>숫자만 입력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/>
              <a:t>일일이 숫자를 입력하는건 번거로움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~&gt;</a:t>
            </a:r>
            <a:r>
              <a:rPr kumimoji="1" lang="ko-KR" altLang="en-US" dirty="0"/>
              <a:t> 랜덤으로 만들어 주는 기능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숫자가 일치할 경우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 변함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줄을 먼저 완성하면 승리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7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Ø"/>
            </a:pPr>
            <a:r>
              <a:rPr kumimoji="1" lang="ko-KR" altLang="en-US" dirty="0" smtClean="0"/>
              <a:t>알고리즘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3800" y="1291592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이름입력</a:t>
            </a:r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92271" y="1291592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규칙 설명  여부</a:t>
            </a:r>
            <a:r>
              <a:rPr kumimoji="1" lang="en-US" altLang="ko-KR" dirty="0" smtClean="0"/>
              <a:t>(y/n)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4923" y="1291592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규칙설명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92272" y="2131797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빙고판 만들기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92273" y="2940540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자동입력 여부</a:t>
            </a:r>
            <a:r>
              <a:rPr kumimoji="1" lang="en-US" altLang="ko-KR" dirty="0" smtClean="0"/>
              <a:t>(a/m)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92271" y="3749283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자동입력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60748" y="2940540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수동입력</a:t>
            </a:r>
            <a:r>
              <a:rPr kumimoji="1" lang="en-US" altLang="ko-KR" dirty="0" smtClean="0"/>
              <a:t>(16</a:t>
            </a:r>
            <a:r>
              <a:rPr kumimoji="1" lang="ko-KR" altLang="en-US" dirty="0" smtClean="0"/>
              <a:t>번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60747" y="3749283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빙고 시작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529223" y="3749283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사용자 숫자입력</a:t>
            </a:r>
            <a:endParaRPr kumimoji="1"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529222" y="4559465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컴퓨터 숫자출력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529222" y="5369647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줄이 </a:t>
            </a:r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60747" y="5369647"/>
            <a:ext cx="1861073" cy="525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승리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31" name="아래쪽 화살표[D] 30"/>
          <p:cNvSpPr/>
          <p:nvPr/>
        </p:nvSpPr>
        <p:spPr>
          <a:xfrm>
            <a:off x="4421593" y="1836387"/>
            <a:ext cx="602428" cy="31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y</a:t>
            </a:r>
            <a:endParaRPr kumimoji="1" lang="ko-KR" altLang="en-US" dirty="0"/>
          </a:p>
        </p:txBody>
      </p:sp>
      <p:sp>
        <p:nvSpPr>
          <p:cNvPr id="34" name="아래쪽 화살표[D] 33"/>
          <p:cNvSpPr/>
          <p:nvPr/>
        </p:nvSpPr>
        <p:spPr>
          <a:xfrm>
            <a:off x="4421593" y="2660602"/>
            <a:ext cx="602428" cy="31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5699163" y="1291592"/>
            <a:ext cx="415760" cy="5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36" name="아래쪽 화살표[D] 35"/>
          <p:cNvSpPr/>
          <p:nvPr/>
        </p:nvSpPr>
        <p:spPr>
          <a:xfrm>
            <a:off x="4421593" y="3468615"/>
            <a:ext cx="602428" cy="31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37" name="아래쪽 화살표[D] 36"/>
          <p:cNvSpPr/>
          <p:nvPr/>
        </p:nvSpPr>
        <p:spPr>
          <a:xfrm>
            <a:off x="6790066" y="3474326"/>
            <a:ext cx="602428" cy="31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아래쪽 화살표[D] 37"/>
          <p:cNvSpPr/>
          <p:nvPr/>
        </p:nvSpPr>
        <p:spPr>
          <a:xfrm>
            <a:off x="9158544" y="4275061"/>
            <a:ext cx="602428" cy="31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아래쪽 화살표[D] 38"/>
          <p:cNvSpPr/>
          <p:nvPr/>
        </p:nvSpPr>
        <p:spPr>
          <a:xfrm>
            <a:off x="9158544" y="5085243"/>
            <a:ext cx="602428" cy="31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오른쪽 화살표[R] 41"/>
          <p:cNvSpPr/>
          <p:nvPr/>
        </p:nvSpPr>
        <p:spPr>
          <a:xfrm>
            <a:off x="5699163" y="2973590"/>
            <a:ext cx="415760" cy="5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</a:t>
            </a:r>
            <a:endParaRPr kumimoji="1" lang="ko-KR" altLang="en-US" dirty="0"/>
          </a:p>
        </p:txBody>
      </p:sp>
      <p:sp>
        <p:nvSpPr>
          <p:cNvPr id="43" name="오른쪽 화살표[R] 42"/>
          <p:cNvSpPr/>
          <p:nvPr/>
        </p:nvSpPr>
        <p:spPr>
          <a:xfrm>
            <a:off x="5699163" y="3749283"/>
            <a:ext cx="415760" cy="5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오른쪽 화살표[R] 43"/>
          <p:cNvSpPr/>
          <p:nvPr/>
        </p:nvSpPr>
        <p:spPr>
          <a:xfrm>
            <a:off x="8105487" y="3749282"/>
            <a:ext cx="415760" cy="5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왼쪽 화살표[L] 44"/>
          <p:cNvSpPr/>
          <p:nvPr/>
        </p:nvSpPr>
        <p:spPr>
          <a:xfrm>
            <a:off x="8069433" y="5398231"/>
            <a:ext cx="412175" cy="4971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오른쪽 화살표[R] 45"/>
          <p:cNvSpPr/>
          <p:nvPr/>
        </p:nvSpPr>
        <p:spPr>
          <a:xfrm>
            <a:off x="3353602" y="1268893"/>
            <a:ext cx="415760" cy="54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굽은 화살표[B] 46"/>
          <p:cNvSpPr/>
          <p:nvPr/>
        </p:nvSpPr>
        <p:spPr>
          <a:xfrm rot="10800000">
            <a:off x="6386006" y="2041831"/>
            <a:ext cx="808120" cy="522900"/>
          </a:xfrm>
          <a:prstGeom prst="bentArrow">
            <a:avLst>
              <a:gd name="adj1" fmla="val 32286"/>
              <a:gd name="adj2" fmla="val 25000"/>
              <a:gd name="adj3" fmla="val 42001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Ø"/>
            </a:pPr>
            <a:r>
              <a:rPr kumimoji="1" lang="ko-KR" altLang="en-US" dirty="0" smtClean="0"/>
              <a:t>주요 코드 설명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25105"/>
            <a:ext cx="5027461" cy="3594100"/>
          </a:xfrm>
        </p:spPr>
      </p:pic>
      <p:sp>
        <p:nvSpPr>
          <p:cNvPr id="5" name="텍스트 상자 4"/>
          <p:cNvSpPr txBox="1"/>
          <p:nvPr/>
        </p:nvSpPr>
        <p:spPr>
          <a:xfrm>
            <a:off x="6816542" y="1325105"/>
            <a:ext cx="3363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#.1~20</a:t>
            </a:r>
            <a:r>
              <a:rPr kumimoji="1" lang="ko-KR" altLang="en-US" dirty="0" smtClean="0"/>
              <a:t>까지 숫자를 리스트에 랜덤으로 배치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중복시 다시 배치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컴퓨터 빙고판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사용자 자동 빙고판에 이용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Ø"/>
            </a:pPr>
            <a:r>
              <a:rPr kumimoji="1" lang="ko-KR" altLang="en-US" dirty="0" smtClean="0"/>
              <a:t>주요 코드 </a:t>
            </a:r>
            <a:r>
              <a:rPr kumimoji="1" lang="ko-KR" altLang="en-US" dirty="0"/>
              <a:t>설명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82526"/>
            <a:ext cx="3496889" cy="435885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3" y="1282526"/>
            <a:ext cx="3718113" cy="4358857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9159498" y="1282526"/>
            <a:ext cx="2270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사용자 차례</a:t>
            </a:r>
            <a:r>
              <a:rPr kumimoji="1" lang="en-US" altLang="ko-KR" dirty="0" smtClean="0"/>
              <a:t>=true,</a:t>
            </a:r>
          </a:p>
          <a:p>
            <a:r>
              <a:rPr kumimoji="1" lang="ko-KR" altLang="en-US" dirty="0" smtClean="0"/>
              <a:t>   컴퓨터 차례</a:t>
            </a:r>
            <a:r>
              <a:rPr kumimoji="1" lang="en-US" altLang="ko-KR" dirty="0" smtClean="0"/>
              <a:t>=false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사용자 차례때는          숫자 입력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컴퓨터 차례때는 숫자 출력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</a:t>
            </a:r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반복문으로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줄 완성될때까지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Ø"/>
            </a:pPr>
            <a:r>
              <a:rPr kumimoji="1" lang="ko-KR" altLang="en-US" dirty="0" smtClean="0"/>
              <a:t>주요 코드 설명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78" y="1340604"/>
            <a:ext cx="4225405" cy="39598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1340604"/>
            <a:ext cx="4704465" cy="2750949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415978" y="5431258"/>
            <a:ext cx="3804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 가로줄과 세로줄 확인하는 코드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 각 줄의 합이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이라면 카운트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증가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6820682" y="4498449"/>
            <a:ext cx="3744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대각선 확인하는 코드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경우의  수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).</a:t>
            </a:r>
          </a:p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역시 각 줄의 합이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이라면 카운트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증가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#.</a:t>
            </a:r>
            <a:r>
              <a:rPr kumimoji="1" lang="ko-KR" altLang="en-US" dirty="0" smtClean="0"/>
              <a:t>카운트가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이면</a:t>
            </a:r>
            <a:r>
              <a:rPr kumimoji="1" lang="en-US" altLang="ko-KR" dirty="0" smtClean="0"/>
              <a:t>(3</a:t>
            </a:r>
            <a:r>
              <a:rPr kumimoji="1" lang="ko-KR" altLang="en-US" dirty="0" smtClean="0"/>
              <a:t> 빙고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true</a:t>
            </a:r>
            <a:r>
              <a:rPr kumimoji="1" lang="ko-KR" altLang="en-US" dirty="0" smtClean="0"/>
              <a:t>리턴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7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Ø"/>
            </a:pPr>
            <a:r>
              <a:rPr kumimoji="1" lang="ko-KR" altLang="en-US" dirty="0" smtClean="0"/>
              <a:t>시연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Ø"/>
            </a:pPr>
            <a:r>
              <a:rPr kumimoji="1" lang="ko-KR" altLang="en-US" dirty="0" smtClean="0"/>
              <a:t>보완점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가 아닌 </a:t>
            </a:r>
            <a:r>
              <a:rPr kumimoji="1" lang="en-US" altLang="ko-KR" dirty="0" smtClean="0"/>
              <a:t>i X </a:t>
            </a:r>
            <a:r>
              <a:rPr kumimoji="1" lang="en-US" altLang="ko-KR" dirty="0" err="1"/>
              <a:t>i</a:t>
            </a:r>
            <a:endParaRPr kumimoji="1" lang="en-US" altLang="ko-KR" dirty="0" smtClean="0"/>
          </a:p>
          <a:p>
            <a:r>
              <a:rPr kumimoji="1" lang="ko-KR" altLang="en-US" dirty="0" smtClean="0"/>
              <a:t>다양한 카테고리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나라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색깔 등등</a:t>
            </a:r>
            <a:r>
              <a:rPr kumimoji="1" lang="en-US" altLang="ko-KR" dirty="0" smtClean="0"/>
              <a:t>).</a:t>
            </a:r>
          </a:p>
          <a:p>
            <a:r>
              <a:rPr kumimoji="1" lang="ko-KR" altLang="en-US" dirty="0" smtClean="0"/>
              <a:t>숫자 일치시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같은 스트링으로 변환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점수화시켜서 파일에 저장하고 불러오기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7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배지</Template>
  <TotalTime>531</TotalTime>
  <Words>234</Words>
  <Application>Microsoft Macintosh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휴먼매직체</vt:lpstr>
      <vt:lpstr>Gill Sans MT</vt:lpstr>
      <vt:lpstr>Impact</vt:lpstr>
      <vt:lpstr>Nanum Pen Script</vt:lpstr>
      <vt:lpstr>Wingdings</vt:lpstr>
      <vt:lpstr>Arial</vt:lpstr>
      <vt:lpstr>TF10001024</vt:lpstr>
      <vt:lpstr>빙고를 해보자!</vt:lpstr>
      <vt:lpstr>목차</vt:lpstr>
      <vt:lpstr>프로그램 설명</vt:lpstr>
      <vt:lpstr>알고리즘</vt:lpstr>
      <vt:lpstr>주요 코드 설명 </vt:lpstr>
      <vt:lpstr>주요 코드 설명</vt:lpstr>
      <vt:lpstr>주요 코드 설명</vt:lpstr>
      <vt:lpstr>시연</vt:lpstr>
      <vt:lpstr>보완점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빙고를 해보자!</dc:title>
  <dc:creator>송영욱</dc:creator>
  <cp:lastModifiedBy>송영욱</cp:lastModifiedBy>
  <cp:revision>9</cp:revision>
  <dcterms:created xsi:type="dcterms:W3CDTF">2017-12-12T05:15:23Z</dcterms:created>
  <dcterms:modified xsi:type="dcterms:W3CDTF">2017-12-12T14:06:53Z</dcterms:modified>
</cp:coreProperties>
</file>