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E5FD-FA01-4842-9D7B-303AFC329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7C6ED-A893-A442-A36A-70F118453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1BB7D-54AF-9146-98E2-225962B3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973CC-2C6F-AD45-8EDE-50EE1344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4451D-3C72-3C44-8137-0964831A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14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96538-958B-8E4D-9395-42C5002A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F4570-B882-7E4D-B714-5C62CAC2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D5F3E-6FDC-6A4A-B5B6-380A755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163BF-FD49-8140-A6A7-3562A26A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CB640-3F64-2B48-AF03-1BF0441D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9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F731EF-7580-A448-AD11-4CFF9EE59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E038E-199E-9B45-A599-83A2EBBD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2D9CF-A593-9F4E-B1DF-ACBEFFD0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E8ED4-BEF2-AD49-9C09-19B6C89F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887F7-5A04-1C4B-B3E3-CE70D107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5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DC8C-FD4F-4045-A863-0F2F667E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77A56-EC60-744D-8EB7-DEEA45D9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3B5E0-0B60-A44D-A5F4-65264579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F207D-857A-724D-9F96-D1F3E925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E9A91-7CB8-2949-A3FE-9E05F3F1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59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53F37-1FEC-F346-BBA0-8255F055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56947-0E27-F54A-8905-7F345B696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BDE03-D4E3-5D48-972B-D4838559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14964-8E2F-3B4B-99EB-C4A684C1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81BFC-5895-6647-84DF-AFDB407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05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8C143-CECD-0E42-9BED-1B3FE596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365D5-DBE5-4949-B9BC-2AFDF3C25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D38FB-C0B2-A841-B88C-823CD3E1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9ADA6-9038-004D-BA38-F624692D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D349F0-64F1-D545-91E7-41E6D92C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F3AFA-BD68-B346-9557-A82D49BD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435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13C00-A8BE-B54F-A06A-2DD99CE8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3DF1-867B-1F42-A558-F2369EB1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91477-D6E1-AA47-80ED-D6B96A0E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3A7847-8CA8-9D43-876D-3A3EB3AF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F6500A-5D0B-2149-A3AC-17ACF828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F87902-A78D-2E47-9363-61B3CE90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EEBF47-7DDB-404F-9386-2DC85824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11160E-A183-1044-B552-99C7840B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210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BC88D-9955-F74B-AA1E-1413F61B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CC00F8-559B-084C-BCE3-0F1C0DB3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14015-3CDD-974E-A286-54350B4D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549FA-4D64-3C40-A662-94EDB72D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56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515D85-832B-584D-B3EC-6103AF35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042DFF-5F14-CD46-833B-9146AB67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EDF705-ABBB-084E-8E3B-77D0E8CA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92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C46B-23F0-8E40-944C-A438F0D7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E6E6C-E163-6343-80FF-CAF80D58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88A8B-3A90-8848-9ED5-0BF060924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9516E-BE04-8149-A0A2-0A906E74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9F037-AAF3-8C43-912A-BB95CDE7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39196-92E6-EA44-8B52-96A164C2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48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F0EFD-63C7-654E-BCCA-964F1026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69A5C6-2E02-1E42-B0DE-2EBBF0950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E0AF2-68C4-C645-9EF5-B917B513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549B5-1BAC-5446-87CB-E875577B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0B722-3A8E-FB4D-AE4B-8907C7FA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63433-6E89-F848-BD42-D1DE543E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643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B1EE7A-9F44-0343-9A6F-E5E3E178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A61AE-2602-1A49-87E3-9D5FE87EB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8A2BD-3383-ED49-BC4F-FE739BF32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1726D-FDEC-0B4A-876F-1C19A267241A}" type="datetimeFigureOut">
              <a:rPr kumimoji="1" lang="ko-Kore-KR" altLang="en-US" smtClean="0"/>
              <a:t>2021. 7. 4.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5EABE-C218-2C4A-B716-990E3F06F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714BA-1A3A-7D47-A751-43DDCFCB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A2D1-37B2-5749-9ECC-BA5EDBE390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177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600D7B-CC51-F847-BE90-FEA6A1C3C5BA}"/>
              </a:ext>
            </a:extLst>
          </p:cNvPr>
          <p:cNvSpPr/>
          <p:nvPr/>
        </p:nvSpPr>
        <p:spPr>
          <a:xfrm>
            <a:off x="1681844" y="1322612"/>
            <a:ext cx="3690257" cy="124097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React Native App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86CE51-5703-0F41-A122-67A4075BAF14}"/>
              </a:ext>
            </a:extLst>
          </p:cNvPr>
          <p:cNvSpPr/>
          <p:nvPr/>
        </p:nvSpPr>
        <p:spPr>
          <a:xfrm>
            <a:off x="7135586" y="1322612"/>
            <a:ext cx="3380014" cy="4316186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Native App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(Android, iOS)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E5157116-B8A5-964B-86D3-EB24D6C76CEA}"/>
              </a:ext>
            </a:extLst>
          </p:cNvPr>
          <p:cNvSpPr/>
          <p:nvPr/>
        </p:nvSpPr>
        <p:spPr>
          <a:xfrm>
            <a:off x="5600701" y="2922814"/>
            <a:ext cx="1306285" cy="9797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Compiled to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E8E7A-219E-C143-91EF-4AE24DD479BF}"/>
              </a:ext>
            </a:extLst>
          </p:cNvPr>
          <p:cNvSpPr txBox="1"/>
          <p:nvPr/>
        </p:nvSpPr>
        <p:spPr>
          <a:xfrm>
            <a:off x="5735624" y="3902529"/>
            <a:ext cx="1036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Views</a:t>
            </a:r>
            <a:r>
              <a:rPr kumimoji="1" lang="ko-KR" altLang="en-US" b="1" dirty="0">
                <a:solidFill>
                  <a:srgbClr val="FF0000"/>
                </a:solidFill>
              </a:rPr>
              <a:t>가 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컴파일</a:t>
            </a:r>
            <a:endParaRPr kumimoji="1" lang="en-US" altLang="ko-Kore-KR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C7C1FA-E2AB-ED42-B3C5-308A496DF85A}"/>
              </a:ext>
            </a:extLst>
          </p:cNvPr>
          <p:cNvSpPr/>
          <p:nvPr/>
        </p:nvSpPr>
        <p:spPr>
          <a:xfrm>
            <a:off x="1681844" y="2922813"/>
            <a:ext cx="3690257" cy="271598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dirty="0">
                <a:solidFill>
                  <a:schemeClr val="tx1"/>
                </a:solidFill>
              </a:rPr>
              <a:t>const App = props =&gt; {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   return {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         &lt;View&gt;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              &lt;Text&gt; Hello there!&lt;/Text&gt;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         &lt;/View&gt;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          };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}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1E695DD-2473-0C43-B483-53D3A8BF81C1}"/>
              </a:ext>
            </a:extLst>
          </p:cNvPr>
          <p:cNvSpPr/>
          <p:nvPr/>
        </p:nvSpPr>
        <p:spPr>
          <a:xfrm>
            <a:off x="2024744" y="3902529"/>
            <a:ext cx="3216728" cy="756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50E9B22-A0D9-EB47-8108-AC2856B1BD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5241472" y="4225695"/>
            <a:ext cx="494152" cy="551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6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600D7B-CC51-F847-BE90-FEA6A1C3C5BA}"/>
              </a:ext>
            </a:extLst>
          </p:cNvPr>
          <p:cNvSpPr/>
          <p:nvPr/>
        </p:nvSpPr>
        <p:spPr>
          <a:xfrm>
            <a:off x="2345874" y="1557780"/>
            <a:ext cx="2494294" cy="48929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kumimoji="1" lang="en-US" altLang="ko-KR" sz="1050" dirty="0">
                <a:solidFill>
                  <a:schemeClr val="tx1"/>
                </a:solidFill>
              </a:rPr>
              <a:t>(</a:t>
            </a:r>
            <a:r>
              <a:rPr kumimoji="1" lang="ko-KR" altLang="en-US" sz="1050" dirty="0" err="1">
                <a:solidFill>
                  <a:schemeClr val="tx1"/>
                </a:solidFill>
              </a:rPr>
              <a:t>리액트</a:t>
            </a:r>
            <a:r>
              <a:rPr kumimoji="1" lang="ko-KR" altLang="en-US" sz="1050" dirty="0">
                <a:solidFill>
                  <a:schemeClr val="tx1"/>
                </a:solidFill>
              </a:rPr>
              <a:t> </a:t>
            </a:r>
            <a:r>
              <a:rPr kumimoji="1" lang="ko-KR" altLang="en-US" sz="1050" dirty="0" err="1">
                <a:solidFill>
                  <a:schemeClr val="tx1"/>
                </a:solidFill>
              </a:rPr>
              <a:t>네이티브</a:t>
            </a:r>
            <a:r>
              <a:rPr kumimoji="1" lang="en-US" altLang="ko-KR" sz="1050" dirty="0">
                <a:solidFill>
                  <a:schemeClr val="tx1"/>
                </a:solidFill>
              </a:rPr>
              <a:t>)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E5157116-B8A5-964B-86D3-EB24D6C76CEA}"/>
              </a:ext>
            </a:extLst>
          </p:cNvPr>
          <p:cNvSpPr/>
          <p:nvPr/>
        </p:nvSpPr>
        <p:spPr>
          <a:xfrm rot="5400000">
            <a:off x="6521435" y="2493618"/>
            <a:ext cx="1044713" cy="6622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72C65-FABD-7644-BECC-34FEF47CEA89}"/>
              </a:ext>
            </a:extLst>
          </p:cNvPr>
          <p:cNvSpPr/>
          <p:nvPr/>
        </p:nvSpPr>
        <p:spPr>
          <a:xfrm>
            <a:off x="5796645" y="1568104"/>
            <a:ext cx="2494294" cy="48929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연산</a:t>
            </a:r>
            <a:r>
              <a:rPr kumimoji="1" lang="en-US" altLang="ko-KR" sz="1050" dirty="0">
                <a:solidFill>
                  <a:schemeClr val="tx1"/>
                </a:solidFill>
              </a:rPr>
              <a:t>,</a:t>
            </a:r>
            <a:r>
              <a:rPr kumimoji="1" lang="ko-KR" altLang="en-US" sz="1050" dirty="0">
                <a:solidFill>
                  <a:schemeClr val="tx1"/>
                </a:solidFill>
              </a:rPr>
              <a:t> 논리 </a:t>
            </a:r>
            <a:r>
              <a:rPr kumimoji="1" lang="en-US" altLang="ko-KR" sz="1050" dirty="0">
                <a:solidFill>
                  <a:schemeClr val="tx1"/>
                </a:solidFill>
              </a:rPr>
              <a:t>,</a:t>
            </a:r>
            <a:r>
              <a:rPr kumimoji="1" lang="ko-KR" altLang="en-US" sz="1050" dirty="0">
                <a:solidFill>
                  <a:schemeClr val="tx1"/>
                </a:solidFill>
              </a:rPr>
              <a:t> 알고리즘</a:t>
            </a:r>
            <a:endParaRPr kumimoji="1"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tx1"/>
                </a:solidFill>
              </a:rPr>
              <a:t>(</a:t>
            </a:r>
            <a:r>
              <a:rPr kumimoji="1" lang="ko-KR" altLang="en-US" sz="1050" dirty="0">
                <a:solidFill>
                  <a:schemeClr val="tx1"/>
                </a:solidFill>
              </a:rPr>
              <a:t>자바 스크립트</a:t>
            </a:r>
            <a:r>
              <a:rPr kumimoji="1" lang="en-US" altLang="ko-KR" sz="1050" dirty="0">
                <a:solidFill>
                  <a:schemeClr val="tx1"/>
                </a:solidFill>
              </a:rPr>
              <a:t>)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DA0E31-A5A5-6E4A-AD20-63826B1C40C5}"/>
              </a:ext>
            </a:extLst>
          </p:cNvPr>
          <p:cNvSpPr/>
          <p:nvPr/>
        </p:nvSpPr>
        <p:spPr>
          <a:xfrm>
            <a:off x="2345874" y="3755572"/>
            <a:ext cx="2494294" cy="48929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>
                <a:solidFill>
                  <a:schemeClr val="tx1"/>
                </a:solidFill>
              </a:rPr>
              <a:t>네이티브</a:t>
            </a:r>
            <a:r>
              <a:rPr kumimoji="1" lang="ko-KR" altLang="en-US" sz="1050" dirty="0">
                <a:solidFill>
                  <a:schemeClr val="tx1"/>
                </a:solidFill>
              </a:rPr>
              <a:t> 뷰에서 컴파일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9E55FE-85F4-0E4E-90FA-18BA64C5DC71}"/>
              </a:ext>
            </a:extLst>
          </p:cNvPr>
          <p:cNvSpPr/>
          <p:nvPr/>
        </p:nvSpPr>
        <p:spPr>
          <a:xfrm>
            <a:off x="5796647" y="4082463"/>
            <a:ext cx="2494294" cy="48929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컴파일 </a:t>
            </a:r>
            <a:r>
              <a:rPr kumimoji="1" lang="en-US" altLang="ko-KR" sz="1050" dirty="0">
                <a:solidFill>
                  <a:schemeClr val="tx1"/>
                </a:solidFill>
              </a:rPr>
              <a:t> X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184DBA-73D4-1544-8528-8B6448495DF1}"/>
              </a:ext>
            </a:extLst>
          </p:cNvPr>
          <p:cNvSpPr/>
          <p:nvPr/>
        </p:nvSpPr>
        <p:spPr>
          <a:xfrm>
            <a:off x="5796645" y="3510925"/>
            <a:ext cx="2494294" cy="48929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자바스크립트가 </a:t>
            </a:r>
            <a:r>
              <a:rPr kumimoji="1" lang="ko-KR" altLang="en-US" sz="1050" dirty="0" err="1">
                <a:solidFill>
                  <a:schemeClr val="tx1"/>
                </a:solidFill>
              </a:rPr>
              <a:t>리액트</a:t>
            </a:r>
            <a:r>
              <a:rPr kumimoji="1" lang="ko-KR" altLang="en-US" sz="1050" dirty="0">
                <a:solidFill>
                  <a:schemeClr val="tx1"/>
                </a:solidFill>
              </a:rPr>
              <a:t> </a:t>
            </a:r>
            <a:r>
              <a:rPr kumimoji="1" lang="ko-KR" altLang="en-US" sz="1050" dirty="0" err="1">
                <a:solidFill>
                  <a:schemeClr val="tx1"/>
                </a:solidFill>
              </a:rPr>
              <a:t>네이티브</a:t>
            </a:r>
            <a:r>
              <a:rPr kumimoji="1" lang="ko-KR" altLang="en-US" sz="1050" dirty="0">
                <a:solidFill>
                  <a:schemeClr val="tx1"/>
                </a:solidFill>
              </a:rPr>
              <a:t> 에 의해 스레드에서 </a:t>
            </a:r>
            <a:r>
              <a:rPr kumimoji="1" lang="ko-KR" altLang="en-US" sz="1050" dirty="0" err="1">
                <a:solidFill>
                  <a:schemeClr val="tx1"/>
                </a:solidFill>
              </a:rPr>
              <a:t>호스팅됨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0AC99C69-3491-724F-BB88-7DFD908A1E28}"/>
              </a:ext>
            </a:extLst>
          </p:cNvPr>
          <p:cNvSpPr/>
          <p:nvPr/>
        </p:nvSpPr>
        <p:spPr>
          <a:xfrm rot="5400000">
            <a:off x="3070664" y="2493617"/>
            <a:ext cx="1044713" cy="6622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4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600D7B-CC51-F847-BE90-FEA6A1C3C5BA}"/>
              </a:ext>
            </a:extLst>
          </p:cNvPr>
          <p:cNvSpPr/>
          <p:nvPr/>
        </p:nvSpPr>
        <p:spPr>
          <a:xfrm>
            <a:off x="1627417" y="1035827"/>
            <a:ext cx="1137554" cy="48929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>
                <a:solidFill>
                  <a:schemeClr val="tx1"/>
                </a:solidFill>
              </a:rPr>
              <a:t>내 코드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E5157116-B8A5-964B-86D3-EB24D6C76CEA}"/>
              </a:ext>
            </a:extLst>
          </p:cNvPr>
          <p:cNvSpPr/>
          <p:nvPr/>
        </p:nvSpPr>
        <p:spPr>
          <a:xfrm>
            <a:off x="3151160" y="3528539"/>
            <a:ext cx="1446402" cy="386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C72C65-FABD-7644-BECC-34FEF47CEA89}"/>
              </a:ext>
            </a:extLst>
          </p:cNvPr>
          <p:cNvSpPr/>
          <p:nvPr/>
        </p:nvSpPr>
        <p:spPr>
          <a:xfrm>
            <a:off x="4848853" y="1035827"/>
            <a:ext cx="2494294" cy="48929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solidFill>
                  <a:schemeClr val="tx1"/>
                </a:solidFill>
              </a:rPr>
              <a:t>Native app,  Native Platform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0AC99C69-3491-724F-BB88-7DFD908A1E28}"/>
              </a:ext>
            </a:extLst>
          </p:cNvPr>
          <p:cNvSpPr/>
          <p:nvPr/>
        </p:nvSpPr>
        <p:spPr>
          <a:xfrm rot="5400000">
            <a:off x="5510882" y="4311859"/>
            <a:ext cx="396325" cy="251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87F2FE-BAE4-6947-BB4E-91376F6908B6}"/>
              </a:ext>
            </a:extLst>
          </p:cNvPr>
          <p:cNvSpPr/>
          <p:nvPr/>
        </p:nvSpPr>
        <p:spPr>
          <a:xfrm>
            <a:off x="1627417" y="1829114"/>
            <a:ext cx="1137554" cy="104471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solidFill>
                  <a:schemeClr val="tx1"/>
                </a:solidFill>
              </a:rPr>
              <a:t>view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332379-74C4-9246-9F2D-024BC0AB3FA6}"/>
              </a:ext>
            </a:extLst>
          </p:cNvPr>
          <p:cNvSpPr/>
          <p:nvPr/>
        </p:nvSpPr>
        <p:spPr>
          <a:xfrm>
            <a:off x="1627417" y="3177818"/>
            <a:ext cx="1137554" cy="104471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solidFill>
                  <a:schemeClr val="tx1"/>
                </a:solidFill>
              </a:rPr>
              <a:t>JavaScript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785F26-A9B9-F64C-BB22-C5C422AE7258}"/>
              </a:ext>
            </a:extLst>
          </p:cNvPr>
          <p:cNvSpPr/>
          <p:nvPr/>
        </p:nvSpPr>
        <p:spPr>
          <a:xfrm>
            <a:off x="4843318" y="1850638"/>
            <a:ext cx="1137554" cy="104471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>
                <a:solidFill>
                  <a:schemeClr val="tx1"/>
                </a:solidFill>
              </a:rPr>
              <a:t>View </a:t>
            </a:r>
            <a:r>
              <a:rPr kumimoji="1" lang="ko-KR" altLang="en-US" sz="1050" dirty="0">
                <a:solidFill>
                  <a:schemeClr val="tx1"/>
                </a:solidFill>
              </a:rPr>
              <a:t>컴파일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E10BC1-948A-834A-B079-410F62DB6FC6}"/>
              </a:ext>
            </a:extLst>
          </p:cNvPr>
          <p:cNvSpPr/>
          <p:nvPr/>
        </p:nvSpPr>
        <p:spPr>
          <a:xfrm>
            <a:off x="6096000" y="3177818"/>
            <a:ext cx="1137554" cy="104471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chemeClr val="tx1"/>
                </a:solidFill>
              </a:rPr>
              <a:t>Native Platform Modules / API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53BC56-3FCC-6C42-BF57-179C1DADBE14}"/>
              </a:ext>
            </a:extLst>
          </p:cNvPr>
          <p:cNvSpPr/>
          <p:nvPr/>
        </p:nvSpPr>
        <p:spPr>
          <a:xfrm>
            <a:off x="4843318" y="3177818"/>
            <a:ext cx="1137554" cy="104471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dirty="0">
                <a:solidFill>
                  <a:schemeClr val="tx1"/>
                </a:solidFill>
              </a:rPr>
              <a:t>JavaScript Core </a:t>
            </a:r>
          </a:p>
          <a:p>
            <a:pPr algn="ctr"/>
            <a:r>
              <a:rPr kumimoji="1" lang="en-US" altLang="ko-Kore-KR" sz="1050" dirty="0">
                <a:solidFill>
                  <a:schemeClr val="tx1"/>
                </a:solidFill>
              </a:rPr>
              <a:t>(Virtual Machine)</a:t>
            </a:r>
            <a:endParaRPr kumimoji="1" lang="ko-Kore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CB1B3B-FC7B-134B-BF39-BA4DBB9E0CFB}"/>
              </a:ext>
            </a:extLst>
          </p:cNvPr>
          <p:cNvSpPr/>
          <p:nvPr/>
        </p:nvSpPr>
        <p:spPr>
          <a:xfrm>
            <a:off x="5449122" y="4631029"/>
            <a:ext cx="1137554" cy="489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solidFill>
                  <a:srgbClr val="FF0000"/>
                </a:solidFill>
              </a:rPr>
              <a:t>Bridge</a:t>
            </a:r>
            <a:endParaRPr kumimoji="1" lang="ko-Kore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34673A70-49A6-474B-B654-034C095BD97C}"/>
              </a:ext>
            </a:extLst>
          </p:cNvPr>
          <p:cNvSpPr/>
          <p:nvPr/>
        </p:nvSpPr>
        <p:spPr>
          <a:xfrm rot="16200000">
            <a:off x="5318117" y="4290485"/>
            <a:ext cx="396325" cy="251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4F937FEA-9EFE-D345-82EE-4FA86E235993}"/>
              </a:ext>
            </a:extLst>
          </p:cNvPr>
          <p:cNvSpPr/>
          <p:nvPr/>
        </p:nvSpPr>
        <p:spPr>
          <a:xfrm rot="5400000">
            <a:off x="6313433" y="4311859"/>
            <a:ext cx="396325" cy="251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72B712D3-8019-4F49-A98D-3DE507F40CEB}"/>
              </a:ext>
            </a:extLst>
          </p:cNvPr>
          <p:cNvSpPr/>
          <p:nvPr/>
        </p:nvSpPr>
        <p:spPr>
          <a:xfrm rot="16200000">
            <a:off x="6120668" y="4290485"/>
            <a:ext cx="396325" cy="2512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18A4240D-DC3C-F14C-8154-053FD8B68E58}"/>
              </a:ext>
            </a:extLst>
          </p:cNvPr>
          <p:cNvSpPr/>
          <p:nvPr/>
        </p:nvSpPr>
        <p:spPr>
          <a:xfrm>
            <a:off x="3151160" y="2179588"/>
            <a:ext cx="1446402" cy="386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6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93</Words>
  <Application>Microsoft Macintosh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송영욱</dc:creator>
  <cp:lastModifiedBy>송영욱</cp:lastModifiedBy>
  <cp:revision>4</cp:revision>
  <dcterms:created xsi:type="dcterms:W3CDTF">2021-07-04T05:12:47Z</dcterms:created>
  <dcterms:modified xsi:type="dcterms:W3CDTF">2021-07-04T06:08:26Z</dcterms:modified>
</cp:coreProperties>
</file>