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 showGuides="1">
      <p:cViewPr varScale="1">
        <p:scale>
          <a:sx n="117" d="100"/>
          <a:sy n="117" d="100"/>
        </p:scale>
        <p:origin x="36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B2689-8E06-0543-BAB4-874912252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266D48-84B7-CD49-8B54-331E05E8F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9C1528-0AE2-7140-8093-F84A81F7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AF95-1D9D-9A48-83C0-97CF1FB24FC0}" type="datetimeFigureOut">
              <a:rPr kumimoji="1" lang="ko-Kore-KR" altLang="en-US" smtClean="0"/>
              <a:t>2021. 5. 30.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066A4-F115-B147-9193-0D92A8786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EE3D1-19C9-604A-923C-26BFDD64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761F-7481-214A-AE2C-F7152A9D55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28115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4AA57-AB4A-FE4E-9026-AA09FBDE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ECE833-B557-CA41-B3EC-FDB848A88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AD3966-E12D-CF40-AB3D-4542B41F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AF95-1D9D-9A48-83C0-97CF1FB24FC0}" type="datetimeFigureOut">
              <a:rPr kumimoji="1" lang="ko-Kore-KR" altLang="en-US" smtClean="0"/>
              <a:t>2021. 5. 30.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068FCB-9EF5-3C41-88F5-C1FCD3738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AB956-01D1-8144-B99F-31832624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761F-7481-214A-AE2C-F7152A9D55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07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784467-6196-0E40-B5FB-93F35AE5C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4600D0-9439-9F4C-9BCD-5264CA5AA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18A9B-03C4-934C-AD36-2425D34F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AF95-1D9D-9A48-83C0-97CF1FB24FC0}" type="datetimeFigureOut">
              <a:rPr kumimoji="1" lang="ko-Kore-KR" altLang="en-US" smtClean="0"/>
              <a:t>2021. 5. 30.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BAE13-1342-6A43-9182-6B13EB94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52292-67DB-874B-A7F0-D7E3E7E4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761F-7481-214A-AE2C-F7152A9D55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463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E1594-60F7-7040-83B9-77073A76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A4E596-2655-B64B-B664-61BA311E4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E29763-DB7F-CA48-9199-293C55626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AF95-1D9D-9A48-83C0-97CF1FB24FC0}" type="datetimeFigureOut">
              <a:rPr kumimoji="1" lang="ko-Kore-KR" altLang="en-US" smtClean="0"/>
              <a:t>2021. 5. 30.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0F41F9-534C-C74C-99D1-5995AE67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43FDE-C27C-7B46-851B-6409433BD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761F-7481-214A-AE2C-F7152A9D55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69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1F989-866B-CE4E-8DA7-FB38E2FA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92EBFB-E295-C246-AFBA-12C19878B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64AFF0-43F1-4A49-BEE8-BF72F1D1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AF95-1D9D-9A48-83C0-97CF1FB24FC0}" type="datetimeFigureOut">
              <a:rPr kumimoji="1" lang="ko-Kore-KR" altLang="en-US" smtClean="0"/>
              <a:t>2021. 5. 30.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748F9B-089E-BA45-B8A9-584F671C1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4F507-C08B-DB4E-B433-B5216DA4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761F-7481-214A-AE2C-F7152A9D55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203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E13D9-433A-164F-8B11-20C4C3D0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E17B89-2266-0243-8C73-4981E3F07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ECBF59-7D38-A644-A9B4-4C5C042B5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3BD016-E7C6-AC46-B448-843226D0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AF95-1D9D-9A48-83C0-97CF1FB24FC0}" type="datetimeFigureOut">
              <a:rPr kumimoji="1" lang="ko-Kore-KR" altLang="en-US" smtClean="0"/>
              <a:t>2021. 5. 30.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378EE4-05C3-F849-B005-A03860876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DCBD63-BE93-7A4E-8CFC-137E8DD78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761F-7481-214A-AE2C-F7152A9D55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0675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560D1-115C-0F47-A393-550140927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77471A-0AED-A34D-A8AE-6586EE93D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B74534-371D-B047-81D2-70389650F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160063-45B0-2E45-8349-495EF5BC5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0AC743-6D4C-174F-A9F0-CAC01AB8B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3ABADA-B16A-C044-83F8-1EB0C739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AF95-1D9D-9A48-83C0-97CF1FB24FC0}" type="datetimeFigureOut">
              <a:rPr kumimoji="1" lang="ko-Kore-KR" altLang="en-US" smtClean="0"/>
              <a:t>2021. 5. 30.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B5AAF5-182E-F742-BF55-27402974A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9392B1-E1AD-2B47-ABF8-1FE4A166A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761F-7481-214A-AE2C-F7152A9D55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026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5E03A-D88E-AE43-9FD4-D56828C0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168936-7D91-2F4A-9F70-1A89DF08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AF95-1D9D-9A48-83C0-97CF1FB24FC0}" type="datetimeFigureOut">
              <a:rPr kumimoji="1" lang="ko-Kore-KR" altLang="en-US" smtClean="0"/>
              <a:t>2021. 5. 30.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544E3E-6F5D-CF42-9547-157F6AD95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0F78BC-A4C2-634A-B381-A3D11170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761F-7481-214A-AE2C-F7152A9D55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4645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B2A5C-E126-3341-A1C5-11880C0A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AF95-1D9D-9A48-83C0-97CF1FB24FC0}" type="datetimeFigureOut">
              <a:rPr kumimoji="1" lang="ko-Kore-KR" altLang="en-US" smtClean="0"/>
              <a:t>2021. 5. 30.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10E4AC-7FED-8E4A-8063-AEEB8CC78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4756F5-9E20-5F43-9817-7C340876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761F-7481-214A-AE2C-F7152A9D55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521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9C1BD-23A3-974F-87FF-2616BCD55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206838-3C4F-2A42-BC11-0B6799836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37D9A5-8B31-0745-92CF-2EB6F4C24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2FAA8D-6E42-EE40-914A-4F7CC7942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AF95-1D9D-9A48-83C0-97CF1FB24FC0}" type="datetimeFigureOut">
              <a:rPr kumimoji="1" lang="ko-Kore-KR" altLang="en-US" smtClean="0"/>
              <a:t>2021. 5. 30.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C67057-B49A-B649-8738-10BD5207D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C40E41-1BBE-C549-BAB2-43B830009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761F-7481-214A-AE2C-F7152A9D55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761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3E8B5-2E58-1B45-B7B0-5ACD35BFF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D03322-D51D-3A4A-8024-A24F92C29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BF446C-60BC-494B-885C-FA781444A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EF7CAB-52E4-4945-B0F3-B584E7616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AF95-1D9D-9A48-83C0-97CF1FB24FC0}" type="datetimeFigureOut">
              <a:rPr kumimoji="1" lang="ko-Kore-KR" altLang="en-US" smtClean="0"/>
              <a:t>2021. 5. 30.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4A4F26-8050-9942-A4EC-CC5A3D668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E9F558-7344-9F41-99F2-AAFE1A134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761F-7481-214A-AE2C-F7152A9D55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3480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A06B84-3638-B740-A3BC-D62AEE4C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A99A37-7450-4942-81B1-1E7AEDE3F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27F28-CBBB-1048-AE0B-5531128B2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8AF95-1D9D-9A48-83C0-97CF1FB24FC0}" type="datetimeFigureOut">
              <a:rPr kumimoji="1" lang="ko-Kore-KR" altLang="en-US" smtClean="0"/>
              <a:t>2021. 5. 30.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FA1715-D696-3A49-95C9-06F7AD01B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0A172-2863-7641-BEF6-1C1960A19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5761F-7481-214A-AE2C-F7152A9D55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844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0BABBE53-8B86-F341-88A4-5541D9E30F89}"/>
              </a:ext>
            </a:extLst>
          </p:cNvPr>
          <p:cNvSpPr/>
          <p:nvPr/>
        </p:nvSpPr>
        <p:spPr>
          <a:xfrm>
            <a:off x="7832436" y="1828800"/>
            <a:ext cx="3069771" cy="14695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4800" dirty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Mediator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E1AD447-5D91-C242-8EA6-FA63496BD365}"/>
              </a:ext>
            </a:extLst>
          </p:cNvPr>
          <p:cNvSpPr/>
          <p:nvPr/>
        </p:nvSpPr>
        <p:spPr>
          <a:xfrm>
            <a:off x="1289793" y="1839684"/>
            <a:ext cx="3069771" cy="1469572"/>
          </a:xfrm>
          <a:prstGeom prst="roundRect">
            <a:avLst/>
          </a:prstGeom>
          <a:solidFill>
            <a:srgbClr val="D883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5400" dirty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Data &amp; Logic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A7973B74-8174-2C40-88E6-8E263D69A06B}"/>
              </a:ext>
            </a:extLst>
          </p:cNvPr>
          <p:cNvSpPr/>
          <p:nvPr/>
        </p:nvSpPr>
        <p:spPr>
          <a:xfrm>
            <a:off x="4561114" y="4680857"/>
            <a:ext cx="3069771" cy="146957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5400" dirty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User Interface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아래쪽 화살표[D] 10">
            <a:extLst>
              <a:ext uri="{FF2B5EF4-FFF2-40B4-BE49-F238E27FC236}">
                <a16:creationId xmlns:a16="http://schemas.microsoft.com/office/drawing/2014/main" id="{C452C8AC-8BEC-1447-9F0E-1D417A40C5A0}"/>
              </a:ext>
            </a:extLst>
          </p:cNvPr>
          <p:cNvSpPr/>
          <p:nvPr/>
        </p:nvSpPr>
        <p:spPr>
          <a:xfrm rot="12899533">
            <a:off x="7551144" y="3416441"/>
            <a:ext cx="544285" cy="1001486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아래쪽 화살표[D] 11">
            <a:extLst>
              <a:ext uri="{FF2B5EF4-FFF2-40B4-BE49-F238E27FC236}">
                <a16:creationId xmlns:a16="http://schemas.microsoft.com/office/drawing/2014/main" id="{22FA4824-2FE9-EF41-BFAF-8D3E3DC1E364}"/>
              </a:ext>
            </a:extLst>
          </p:cNvPr>
          <p:cNvSpPr/>
          <p:nvPr/>
        </p:nvSpPr>
        <p:spPr>
          <a:xfrm rot="2216097">
            <a:off x="7953915" y="3719672"/>
            <a:ext cx="544285" cy="125691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아래쪽 화살표[D] 12">
            <a:extLst>
              <a:ext uri="{FF2B5EF4-FFF2-40B4-BE49-F238E27FC236}">
                <a16:creationId xmlns:a16="http://schemas.microsoft.com/office/drawing/2014/main" id="{99B6BB5C-2BE1-1444-B778-D802C46DC37F}"/>
              </a:ext>
            </a:extLst>
          </p:cNvPr>
          <p:cNvSpPr/>
          <p:nvPr/>
        </p:nvSpPr>
        <p:spPr>
          <a:xfrm rot="5400000">
            <a:off x="5677594" y="932947"/>
            <a:ext cx="544285" cy="248839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아래쪽 화살표[D] 13">
            <a:extLst>
              <a:ext uri="{FF2B5EF4-FFF2-40B4-BE49-F238E27FC236}">
                <a16:creationId xmlns:a16="http://schemas.microsoft.com/office/drawing/2014/main" id="{78342773-60A5-A647-8236-6287A9C7FDDD}"/>
              </a:ext>
            </a:extLst>
          </p:cNvPr>
          <p:cNvSpPr/>
          <p:nvPr/>
        </p:nvSpPr>
        <p:spPr>
          <a:xfrm rot="16200000">
            <a:off x="5677594" y="1715108"/>
            <a:ext cx="544285" cy="2488391"/>
          </a:xfrm>
          <a:prstGeom prst="downArrow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847E1F-A00D-7A42-8A17-EEED238ED83C}"/>
              </a:ext>
            </a:extLst>
          </p:cNvPr>
          <p:cNvSpPr txBox="1"/>
          <p:nvPr/>
        </p:nvSpPr>
        <p:spPr>
          <a:xfrm>
            <a:off x="5314470" y="1667125"/>
            <a:ext cx="156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Makes request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626216-26B0-D840-B73B-93A7783F897D}"/>
              </a:ext>
            </a:extLst>
          </p:cNvPr>
          <p:cNvSpPr txBox="1"/>
          <p:nvPr/>
        </p:nvSpPr>
        <p:spPr>
          <a:xfrm>
            <a:off x="5492371" y="3089103"/>
            <a:ext cx="120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Sends data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4BF68-8BC9-8F4F-9BA8-E06FB3DB8477}"/>
              </a:ext>
            </a:extLst>
          </p:cNvPr>
          <p:cNvSpPr txBox="1"/>
          <p:nvPr/>
        </p:nvSpPr>
        <p:spPr>
          <a:xfrm rot="18338509">
            <a:off x="6645069" y="3623599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Sends events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44D141-C03F-0143-B840-92C8A8CDBD85}"/>
              </a:ext>
            </a:extLst>
          </p:cNvPr>
          <p:cNvSpPr txBox="1"/>
          <p:nvPr/>
        </p:nvSpPr>
        <p:spPr>
          <a:xfrm rot="18252109">
            <a:off x="8194503" y="4351331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Modifies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11143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</Words>
  <Application>Microsoft Macintosh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송영욱</dc:creator>
  <cp:lastModifiedBy>송영욱</cp:lastModifiedBy>
  <cp:revision>1</cp:revision>
  <dcterms:created xsi:type="dcterms:W3CDTF">2021-05-30T08:26:03Z</dcterms:created>
  <dcterms:modified xsi:type="dcterms:W3CDTF">2021-05-30T08:35:24Z</dcterms:modified>
</cp:coreProperties>
</file>