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Jua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qwXdXaS77fmoZ16Cjnu4AgtBv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u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c63516c9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7c63516c95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c63516c9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7c63516c95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c63516c9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7c63516c95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c63516c9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7c63516c95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c63516c9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c63516c95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c732691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7c7326918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c63516c9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7c63516c95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c63516c9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7c63516c95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c63516c9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7c63516c95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c63516c9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7c63516c95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Relationship Id="rId5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8.png"/><Relationship Id="rId13" Type="http://schemas.openxmlformats.org/officeDocument/2006/relationships/image" Target="../media/image9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5" Type="http://schemas.openxmlformats.org/officeDocument/2006/relationships/image" Target="../media/image3.png"/><Relationship Id="rId1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/>
          <p:nvPr/>
        </p:nvSpPr>
        <p:spPr>
          <a:xfrm>
            <a:off x="4015032" y="3286984"/>
            <a:ext cx="4806461" cy="64476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2994925" y="1469575"/>
            <a:ext cx="6502800" cy="2139600"/>
          </a:xfrm>
          <a:prstGeom prst="roundRect">
            <a:avLst>
              <a:gd fmla="val 50000" name="adj"/>
            </a:avLst>
          </a:prstGeom>
          <a:solidFill>
            <a:srgbClr val="65AEC1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889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틀린게 아니야, 다른거지</a:t>
            </a:r>
            <a:endParaRPr sz="40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틀다</a:t>
            </a:r>
            <a:endParaRPr sz="48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3448075" y="4197925"/>
            <a:ext cx="5596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MeatBall</a:t>
            </a:r>
            <a:endParaRPr sz="4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c63516c95_0_185"/>
          <p:cNvSpPr/>
          <p:nvPr/>
        </p:nvSpPr>
        <p:spPr>
          <a:xfrm>
            <a:off x="3729282" y="505684"/>
            <a:ext cx="4806600" cy="644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7c63516c95_0_185"/>
          <p:cNvSpPr/>
          <p:nvPr/>
        </p:nvSpPr>
        <p:spPr>
          <a:xfrm>
            <a:off x="3490799" y="140623"/>
            <a:ext cx="5210400" cy="890700"/>
          </a:xfrm>
          <a:prstGeom prst="roundRect">
            <a:avLst>
              <a:gd fmla="val 50000" name="adj"/>
            </a:avLst>
          </a:prstGeom>
          <a:solidFill>
            <a:srgbClr val="65AEC1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서비스 소개</a:t>
            </a:r>
            <a:endParaRPr sz="36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87" name="Google Shape;287;g7c63516c95_0_185"/>
          <p:cNvSpPr txBox="1"/>
          <p:nvPr/>
        </p:nvSpPr>
        <p:spPr>
          <a:xfrm>
            <a:off x="2978700" y="1150450"/>
            <a:ext cx="6234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비공개 게시글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8" name="Google Shape;288;g7c63516c95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850" y="2133625"/>
            <a:ext cx="4412676" cy="35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7c63516c95_0_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6101" y="2211175"/>
            <a:ext cx="39052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c63516c95_0_172"/>
          <p:cNvSpPr/>
          <p:nvPr/>
        </p:nvSpPr>
        <p:spPr>
          <a:xfrm>
            <a:off x="3729282" y="505684"/>
            <a:ext cx="4806600" cy="644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7c63516c95_0_172"/>
          <p:cNvSpPr/>
          <p:nvPr/>
        </p:nvSpPr>
        <p:spPr>
          <a:xfrm>
            <a:off x="3463149" y="361073"/>
            <a:ext cx="5210400" cy="890700"/>
          </a:xfrm>
          <a:prstGeom prst="roundRect">
            <a:avLst>
              <a:gd fmla="val 50000" name="adj"/>
            </a:avLst>
          </a:prstGeom>
          <a:solidFill>
            <a:srgbClr val="65AEC1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서비스 소개</a:t>
            </a:r>
            <a:endParaRPr sz="36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96" name="Google Shape;296;g7c63516c95_0_172"/>
          <p:cNvSpPr txBox="1"/>
          <p:nvPr/>
        </p:nvSpPr>
        <p:spPr>
          <a:xfrm>
            <a:off x="2978700" y="1509900"/>
            <a:ext cx="6234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공개 게시글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7" name="Google Shape;297;g7c63516c95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150" y="2090079"/>
            <a:ext cx="5210400" cy="4367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c63516c95_0_159"/>
          <p:cNvSpPr/>
          <p:nvPr/>
        </p:nvSpPr>
        <p:spPr>
          <a:xfrm>
            <a:off x="3729282" y="505684"/>
            <a:ext cx="4806600" cy="644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7c63516c95_0_159"/>
          <p:cNvSpPr/>
          <p:nvPr/>
        </p:nvSpPr>
        <p:spPr>
          <a:xfrm>
            <a:off x="3463149" y="361073"/>
            <a:ext cx="5210400" cy="890700"/>
          </a:xfrm>
          <a:prstGeom prst="roundRect">
            <a:avLst>
              <a:gd fmla="val 50000" name="adj"/>
            </a:avLst>
          </a:prstGeom>
          <a:solidFill>
            <a:srgbClr val="65AEC1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서비스 소개</a:t>
            </a:r>
            <a:endParaRPr sz="36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04" name="Google Shape;304;g7c63516c95_0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88" y="2111750"/>
            <a:ext cx="4029075" cy="43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7c63516c95_0_159"/>
          <p:cNvSpPr txBox="1"/>
          <p:nvPr/>
        </p:nvSpPr>
        <p:spPr>
          <a:xfrm>
            <a:off x="2951050" y="1442800"/>
            <a:ext cx="6234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오늘의 메시지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6" name="Google Shape;306;g7c63516c95_0_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575" y="2072750"/>
            <a:ext cx="2701550" cy="4785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7c63516c95_0_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1725" y="2708000"/>
            <a:ext cx="42005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c63516c95_0_195"/>
          <p:cNvSpPr/>
          <p:nvPr/>
        </p:nvSpPr>
        <p:spPr>
          <a:xfrm>
            <a:off x="3729282" y="505684"/>
            <a:ext cx="4806600" cy="644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7c63516c95_0_195"/>
          <p:cNvSpPr/>
          <p:nvPr/>
        </p:nvSpPr>
        <p:spPr>
          <a:xfrm>
            <a:off x="3463149" y="361073"/>
            <a:ext cx="5210400" cy="890700"/>
          </a:xfrm>
          <a:prstGeom prst="roundRect">
            <a:avLst>
              <a:gd fmla="val 50000" name="adj"/>
            </a:avLst>
          </a:prstGeom>
          <a:solidFill>
            <a:srgbClr val="65AEC1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서비스 소개</a:t>
            </a:r>
            <a:endParaRPr sz="36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14" name="Google Shape;314;g7c63516c95_0_195"/>
          <p:cNvSpPr txBox="1"/>
          <p:nvPr/>
        </p:nvSpPr>
        <p:spPr>
          <a:xfrm>
            <a:off x="2978700" y="1509900"/>
            <a:ext cx="6234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5" name="Google Shape;315;g7c63516c95_0_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947" y="2206925"/>
            <a:ext cx="3771152" cy="46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7c63516c95_0_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100" y="2308325"/>
            <a:ext cx="3932567" cy="45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"/>
          <p:cNvSpPr/>
          <p:nvPr/>
        </p:nvSpPr>
        <p:spPr>
          <a:xfrm>
            <a:off x="3729282" y="505684"/>
            <a:ext cx="4806461" cy="64476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"/>
          <p:cNvSpPr/>
          <p:nvPr/>
        </p:nvSpPr>
        <p:spPr>
          <a:xfrm>
            <a:off x="3490799" y="2983648"/>
            <a:ext cx="5210400" cy="890700"/>
          </a:xfrm>
          <a:prstGeom prst="roundRect">
            <a:avLst>
              <a:gd fmla="val 50000" name="adj"/>
            </a:avLst>
          </a:prstGeom>
          <a:solidFill>
            <a:srgbClr val="65AEC1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시연</a:t>
            </a:r>
            <a:endParaRPr sz="48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c63516c95_0_105"/>
          <p:cNvSpPr/>
          <p:nvPr/>
        </p:nvSpPr>
        <p:spPr>
          <a:xfrm>
            <a:off x="3463149" y="361073"/>
            <a:ext cx="5210400" cy="890700"/>
          </a:xfrm>
          <a:prstGeom prst="roundRect">
            <a:avLst>
              <a:gd fmla="val 50000" name="adj"/>
            </a:avLst>
          </a:prstGeom>
          <a:solidFill>
            <a:srgbClr val="65AEC1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목차</a:t>
            </a:r>
            <a:endParaRPr sz="36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7" name="Google Shape;167;g7c63516c95_0_105"/>
          <p:cNvSpPr txBox="1"/>
          <p:nvPr>
            <p:ph idx="2" type="body"/>
          </p:nvPr>
        </p:nvSpPr>
        <p:spPr>
          <a:xfrm>
            <a:off x="1501124" y="1794775"/>
            <a:ext cx="8670300" cy="41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3600"/>
              <a:buFont typeface="Jua"/>
              <a:buChar char="●"/>
            </a:pPr>
            <a:r>
              <a:rPr lang="en-US" sz="3600">
                <a:latin typeface="Jua"/>
                <a:ea typeface="Jua"/>
                <a:cs typeface="Jua"/>
                <a:sym typeface="Jua"/>
              </a:rPr>
              <a:t>기술셋</a:t>
            </a:r>
            <a:endParaRPr sz="3600">
              <a:latin typeface="Jua"/>
              <a:ea typeface="Jua"/>
              <a:cs typeface="Jua"/>
              <a:sym typeface="Jua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Jua"/>
              <a:buChar char="●"/>
            </a:pPr>
            <a:r>
              <a:rPr lang="en-US" sz="3600">
                <a:latin typeface="Jua"/>
                <a:ea typeface="Jua"/>
                <a:cs typeface="Jua"/>
                <a:sym typeface="Jua"/>
              </a:rPr>
              <a:t>만들게 된 배경</a:t>
            </a:r>
            <a:endParaRPr sz="3600">
              <a:latin typeface="Jua"/>
              <a:ea typeface="Jua"/>
              <a:cs typeface="Jua"/>
              <a:sym typeface="Jua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Jua"/>
              <a:buChar char="●"/>
            </a:pPr>
            <a:r>
              <a:rPr lang="en-US" sz="3600">
                <a:latin typeface="Jua"/>
                <a:ea typeface="Jua"/>
                <a:cs typeface="Jua"/>
                <a:sym typeface="Jua"/>
              </a:rPr>
              <a:t>서비스 소개</a:t>
            </a:r>
            <a:endParaRPr sz="3600">
              <a:latin typeface="Jua"/>
              <a:ea typeface="Jua"/>
              <a:cs typeface="Jua"/>
              <a:sym typeface="Jua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Jua"/>
              <a:buChar char="●"/>
            </a:pPr>
            <a:r>
              <a:rPr lang="en-US" sz="3600">
                <a:latin typeface="Jua"/>
                <a:ea typeface="Jua"/>
                <a:cs typeface="Jua"/>
                <a:sym typeface="Jua"/>
              </a:rPr>
              <a:t>시연</a:t>
            </a:r>
            <a:endParaRPr sz="36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/>
          <p:nvPr/>
        </p:nvSpPr>
        <p:spPr>
          <a:xfrm>
            <a:off x="3729282" y="505684"/>
            <a:ext cx="4806461" cy="64476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3463149" y="361073"/>
            <a:ext cx="5210400" cy="890700"/>
          </a:xfrm>
          <a:prstGeom prst="roundRect">
            <a:avLst>
              <a:gd fmla="val 50000" name="adj"/>
            </a:avLst>
          </a:prstGeom>
          <a:solidFill>
            <a:srgbClr val="65AEC1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기술셋</a:t>
            </a:r>
            <a:endParaRPr sz="36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74" name="Google Shape;174;p6"/>
          <p:cNvGrpSpPr/>
          <p:nvPr/>
        </p:nvGrpSpPr>
        <p:grpSpPr>
          <a:xfrm>
            <a:off x="4763413" y="4939775"/>
            <a:ext cx="2977200" cy="1628100"/>
            <a:chOff x="9998525" y="361075"/>
            <a:chExt cx="2977200" cy="1628100"/>
          </a:xfrm>
        </p:grpSpPr>
        <p:sp>
          <p:nvSpPr>
            <p:cNvPr id="175" name="Google Shape;175;p6"/>
            <p:cNvSpPr/>
            <p:nvPr/>
          </p:nvSpPr>
          <p:spPr>
            <a:xfrm>
              <a:off x="9998525" y="361075"/>
              <a:ext cx="2977200" cy="162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6" name="Google Shape;176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59800" y="1150450"/>
              <a:ext cx="727901" cy="727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209025" y="608600"/>
              <a:ext cx="2557650" cy="438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6"/>
          <p:cNvGrpSpPr/>
          <p:nvPr/>
        </p:nvGrpSpPr>
        <p:grpSpPr>
          <a:xfrm>
            <a:off x="578125" y="1526325"/>
            <a:ext cx="3527100" cy="3626338"/>
            <a:chOff x="433325" y="1769475"/>
            <a:chExt cx="3527100" cy="3626338"/>
          </a:xfrm>
        </p:grpSpPr>
        <p:grpSp>
          <p:nvGrpSpPr>
            <p:cNvPr id="179" name="Google Shape;179;p6"/>
            <p:cNvGrpSpPr/>
            <p:nvPr/>
          </p:nvGrpSpPr>
          <p:grpSpPr>
            <a:xfrm>
              <a:off x="433325" y="2334313"/>
              <a:ext cx="3527100" cy="3061500"/>
              <a:chOff x="876300" y="2167600"/>
              <a:chExt cx="3527100" cy="3061500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876300" y="2167600"/>
                <a:ext cx="3527100" cy="30615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81" name="Google Shape;181;p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065525" y="2393579"/>
                <a:ext cx="1520136" cy="890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2" name="Google Shape;182;p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755575" y="2675879"/>
                <a:ext cx="1283150" cy="3260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6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959275" y="3895975"/>
                <a:ext cx="1173925" cy="1173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6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80687" y="3253001"/>
                <a:ext cx="1632934" cy="890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6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1147338" y="3408917"/>
                <a:ext cx="1356500" cy="5788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6" name="Google Shape;186;p6"/>
            <p:cNvSpPr txBox="1"/>
            <p:nvPr/>
          </p:nvSpPr>
          <p:spPr>
            <a:xfrm>
              <a:off x="1327450" y="1769475"/>
              <a:ext cx="19593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Malgun Gothic"/>
                  <a:ea typeface="Malgun Gothic"/>
                  <a:cs typeface="Malgun Gothic"/>
                  <a:sym typeface="Malgun Gothic"/>
                </a:rPr>
                <a:t>Front-End</a:t>
              </a:r>
              <a:endParaRPr b="1" sz="24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7" name="Google Shape;187;p6"/>
          <p:cNvGrpSpPr/>
          <p:nvPr/>
        </p:nvGrpSpPr>
        <p:grpSpPr>
          <a:xfrm>
            <a:off x="4966112" y="1526325"/>
            <a:ext cx="2571804" cy="2931101"/>
            <a:chOff x="5035625" y="1886925"/>
            <a:chExt cx="2571804" cy="2931101"/>
          </a:xfrm>
        </p:grpSpPr>
        <p:grpSp>
          <p:nvGrpSpPr>
            <p:cNvPr id="188" name="Google Shape;188;p6"/>
            <p:cNvGrpSpPr/>
            <p:nvPr/>
          </p:nvGrpSpPr>
          <p:grpSpPr>
            <a:xfrm>
              <a:off x="5035625" y="2430075"/>
              <a:ext cx="2571804" cy="2387950"/>
              <a:chOff x="10097925" y="1347592"/>
              <a:chExt cx="3046800" cy="27105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10097925" y="1347592"/>
                <a:ext cx="3046800" cy="27105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90" name="Google Shape;190;p6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11729050" y="1457791"/>
                <a:ext cx="1212350" cy="1212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91;p6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0388531" y="2670155"/>
                <a:ext cx="2309224" cy="1212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" name="Google Shape;192;p6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10445891" y="1533579"/>
                <a:ext cx="1283150" cy="12831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3" name="Google Shape;193;p6"/>
            <p:cNvSpPr txBox="1"/>
            <p:nvPr/>
          </p:nvSpPr>
          <p:spPr>
            <a:xfrm>
              <a:off x="5550050" y="1886925"/>
              <a:ext cx="19593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Malgun Gothic"/>
                  <a:ea typeface="Malgun Gothic"/>
                  <a:cs typeface="Malgun Gothic"/>
                  <a:sym typeface="Malgun Gothic"/>
                </a:rPr>
                <a:t>Back</a:t>
              </a:r>
              <a:r>
                <a:rPr b="1" lang="en-US" sz="2400">
                  <a:latin typeface="Malgun Gothic"/>
                  <a:ea typeface="Malgun Gothic"/>
                  <a:cs typeface="Malgun Gothic"/>
                  <a:sym typeface="Malgun Gothic"/>
                </a:rPr>
                <a:t>-End</a:t>
              </a:r>
              <a:endParaRPr b="1" sz="24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8398800" y="1526313"/>
            <a:ext cx="3527100" cy="3117688"/>
            <a:chOff x="7653925" y="2630963"/>
            <a:chExt cx="3527100" cy="3117688"/>
          </a:xfrm>
        </p:grpSpPr>
        <p:grpSp>
          <p:nvGrpSpPr>
            <p:cNvPr id="195" name="Google Shape;195;p6"/>
            <p:cNvGrpSpPr/>
            <p:nvPr/>
          </p:nvGrpSpPr>
          <p:grpSpPr>
            <a:xfrm>
              <a:off x="8535738" y="3131113"/>
              <a:ext cx="1414213" cy="997500"/>
              <a:chOff x="3659663" y="1465763"/>
              <a:chExt cx="1414213" cy="997500"/>
            </a:xfrm>
          </p:grpSpPr>
          <p:sp>
            <p:nvSpPr>
              <p:cNvPr id="196" name="Google Shape;196;p6"/>
              <p:cNvSpPr/>
              <p:nvPr/>
            </p:nvSpPr>
            <p:spPr>
              <a:xfrm>
                <a:off x="3729275" y="1465763"/>
                <a:ext cx="1344600" cy="9975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97" name="Google Shape;197;p6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3659663" y="1600550"/>
                <a:ext cx="1414200" cy="727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8" name="Google Shape;198;p6"/>
            <p:cNvGrpSpPr/>
            <p:nvPr/>
          </p:nvGrpSpPr>
          <p:grpSpPr>
            <a:xfrm>
              <a:off x="7653925" y="4314350"/>
              <a:ext cx="3527100" cy="1434300"/>
              <a:chOff x="8694875" y="3640800"/>
              <a:chExt cx="3527100" cy="1434300"/>
            </a:xfrm>
          </p:grpSpPr>
          <p:sp>
            <p:nvSpPr>
              <p:cNvPr id="199" name="Google Shape;199;p6"/>
              <p:cNvSpPr/>
              <p:nvPr/>
            </p:nvSpPr>
            <p:spPr>
              <a:xfrm>
                <a:off x="8694875" y="3640800"/>
                <a:ext cx="3527100" cy="1434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00" name="Google Shape;200;p6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8969838" y="3714312"/>
                <a:ext cx="2977177" cy="7279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Google Shape;201;p6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9629438" y="4368712"/>
                <a:ext cx="1657965" cy="6447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2" name="Google Shape;202;p6"/>
            <p:cNvSpPr txBox="1"/>
            <p:nvPr/>
          </p:nvSpPr>
          <p:spPr>
            <a:xfrm>
              <a:off x="8535750" y="2630963"/>
              <a:ext cx="19593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Malgun Gothic"/>
                  <a:ea typeface="Malgun Gothic"/>
                  <a:cs typeface="Malgun Gothic"/>
                  <a:sym typeface="Malgun Gothic"/>
                </a:rPr>
                <a:t>DataBase</a:t>
              </a:r>
              <a:endParaRPr b="1" sz="24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c7326918d_0_0"/>
          <p:cNvSpPr/>
          <p:nvPr/>
        </p:nvSpPr>
        <p:spPr>
          <a:xfrm>
            <a:off x="582375" y="1518800"/>
            <a:ext cx="4653600" cy="511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7c7326918d_0_0"/>
          <p:cNvSpPr/>
          <p:nvPr/>
        </p:nvSpPr>
        <p:spPr>
          <a:xfrm>
            <a:off x="748975" y="1683875"/>
            <a:ext cx="4270500" cy="377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7c7326918d_0_0"/>
          <p:cNvSpPr/>
          <p:nvPr/>
        </p:nvSpPr>
        <p:spPr>
          <a:xfrm>
            <a:off x="5395225" y="1506300"/>
            <a:ext cx="6687900" cy="513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7c7326918d_0_0"/>
          <p:cNvSpPr/>
          <p:nvPr/>
        </p:nvSpPr>
        <p:spPr>
          <a:xfrm>
            <a:off x="3729282" y="505684"/>
            <a:ext cx="4806600" cy="644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7c7326918d_0_0"/>
          <p:cNvSpPr/>
          <p:nvPr/>
        </p:nvSpPr>
        <p:spPr>
          <a:xfrm>
            <a:off x="3490799" y="324323"/>
            <a:ext cx="5210400" cy="890700"/>
          </a:xfrm>
          <a:prstGeom prst="roundRect">
            <a:avLst>
              <a:gd fmla="val 50000" name="adj"/>
            </a:avLst>
          </a:prstGeom>
          <a:solidFill>
            <a:srgbClr val="65AEC1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아키텍쳐</a:t>
            </a:r>
            <a:endParaRPr sz="36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12" name="Google Shape;212;g7c7326918d_0_0"/>
          <p:cNvSpPr/>
          <p:nvPr/>
        </p:nvSpPr>
        <p:spPr>
          <a:xfrm>
            <a:off x="8379398" y="2035426"/>
            <a:ext cx="3480600" cy="4247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7c7326918d_0_0"/>
          <p:cNvSpPr/>
          <p:nvPr/>
        </p:nvSpPr>
        <p:spPr>
          <a:xfrm>
            <a:off x="9223230" y="2301941"/>
            <a:ext cx="1771800" cy="92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(Business Logic)</a:t>
            </a:r>
            <a:endParaRPr/>
          </a:p>
        </p:txBody>
      </p:sp>
      <p:sp>
        <p:nvSpPr>
          <p:cNvPr id="214" name="Google Shape;214;g7c7326918d_0_0"/>
          <p:cNvSpPr/>
          <p:nvPr/>
        </p:nvSpPr>
        <p:spPr>
          <a:xfrm>
            <a:off x="9233705" y="3611612"/>
            <a:ext cx="1771800" cy="92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Repository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(Data Access)</a:t>
            </a:r>
            <a:endParaRPr/>
          </a:p>
        </p:txBody>
      </p:sp>
      <p:sp>
        <p:nvSpPr>
          <p:cNvPr id="215" name="Google Shape;215;g7c7326918d_0_0"/>
          <p:cNvSpPr/>
          <p:nvPr/>
        </p:nvSpPr>
        <p:spPr>
          <a:xfrm>
            <a:off x="8558730" y="4921248"/>
            <a:ext cx="1466100" cy="1028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7c7326918d_0_0"/>
          <p:cNvSpPr/>
          <p:nvPr/>
        </p:nvSpPr>
        <p:spPr>
          <a:xfrm>
            <a:off x="10282587" y="4921248"/>
            <a:ext cx="1466100" cy="1028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g7c7326918d_0_0"/>
          <p:cNvCxnSpPr>
            <a:stCxn id="215" idx="1"/>
            <a:endCxn id="214" idx="2"/>
          </p:cNvCxnSpPr>
          <p:nvPr/>
        </p:nvCxnSpPr>
        <p:spPr>
          <a:xfrm rot="-5400000">
            <a:off x="9514380" y="4316148"/>
            <a:ext cx="382500" cy="8277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g7c7326918d_0_0"/>
          <p:cNvCxnSpPr>
            <a:stCxn id="216" idx="1"/>
            <a:endCxn id="214" idx="2"/>
          </p:cNvCxnSpPr>
          <p:nvPr/>
        </p:nvCxnSpPr>
        <p:spPr>
          <a:xfrm flipH="1" rot="5400000">
            <a:off x="10376337" y="4281948"/>
            <a:ext cx="382500" cy="8961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g7c7326918d_0_0"/>
          <p:cNvCxnSpPr>
            <a:endCxn id="213" idx="2"/>
          </p:cNvCxnSpPr>
          <p:nvPr/>
        </p:nvCxnSpPr>
        <p:spPr>
          <a:xfrm rot="-5400000">
            <a:off x="9874530" y="3462941"/>
            <a:ext cx="4686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g7c7326918d_0_0"/>
          <p:cNvSpPr txBox="1"/>
          <p:nvPr/>
        </p:nvSpPr>
        <p:spPr>
          <a:xfrm>
            <a:off x="8469635" y="1579775"/>
            <a:ext cx="32790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Business Logic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g7c7326918d_0_0"/>
          <p:cNvSpPr/>
          <p:nvPr/>
        </p:nvSpPr>
        <p:spPr>
          <a:xfrm>
            <a:off x="5736750" y="2120320"/>
            <a:ext cx="1771800" cy="92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Controller</a:t>
            </a:r>
            <a:endParaRPr/>
          </a:p>
        </p:txBody>
      </p:sp>
      <p:sp>
        <p:nvSpPr>
          <p:cNvPr id="222" name="Google Shape;222;g7c7326918d_0_0"/>
          <p:cNvSpPr/>
          <p:nvPr/>
        </p:nvSpPr>
        <p:spPr>
          <a:xfrm>
            <a:off x="5736750" y="3187525"/>
            <a:ext cx="1771800" cy="92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Controller</a:t>
            </a:r>
            <a:endParaRPr/>
          </a:p>
        </p:txBody>
      </p:sp>
      <p:cxnSp>
        <p:nvCxnSpPr>
          <p:cNvPr id="223" name="Google Shape;223;g7c7326918d_0_0"/>
          <p:cNvCxnSpPr>
            <a:stCxn id="221" idx="3"/>
            <a:endCxn id="213" idx="1"/>
          </p:cNvCxnSpPr>
          <p:nvPr/>
        </p:nvCxnSpPr>
        <p:spPr>
          <a:xfrm>
            <a:off x="7508550" y="2583820"/>
            <a:ext cx="1714800" cy="1815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g7c7326918d_0_0"/>
          <p:cNvCxnSpPr>
            <a:stCxn id="222" idx="3"/>
            <a:endCxn id="213" idx="1"/>
          </p:cNvCxnSpPr>
          <p:nvPr/>
        </p:nvCxnSpPr>
        <p:spPr>
          <a:xfrm flipH="1" rot="10800000">
            <a:off x="7508550" y="2765425"/>
            <a:ext cx="1714800" cy="885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5" name="Google Shape;225;g7c7326918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588" y="4732028"/>
            <a:ext cx="1949217" cy="106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7c7326918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4663" y="5221450"/>
            <a:ext cx="1414200" cy="7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7c7326918d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82569" y="5335579"/>
            <a:ext cx="1466100" cy="3584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g7c7326918d_0_0"/>
          <p:cNvGrpSpPr/>
          <p:nvPr/>
        </p:nvGrpSpPr>
        <p:grpSpPr>
          <a:xfrm>
            <a:off x="3496650" y="1617050"/>
            <a:ext cx="1308000" cy="2284525"/>
            <a:chOff x="3797850" y="2254175"/>
            <a:chExt cx="1308000" cy="2284525"/>
          </a:xfrm>
        </p:grpSpPr>
        <p:sp>
          <p:nvSpPr>
            <p:cNvPr id="229" name="Google Shape;229;g7c7326918d_0_0"/>
            <p:cNvSpPr/>
            <p:nvPr/>
          </p:nvSpPr>
          <p:spPr>
            <a:xfrm>
              <a:off x="3797850" y="2844900"/>
              <a:ext cx="1308000" cy="16938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HTTP</a:t>
              </a:r>
              <a:endParaRPr sz="2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g7c7326918d_0_0"/>
            <p:cNvSpPr txBox="1"/>
            <p:nvPr/>
          </p:nvSpPr>
          <p:spPr>
            <a:xfrm>
              <a:off x="3797850" y="2254175"/>
              <a:ext cx="1308000" cy="46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Malgun Gothic"/>
                  <a:ea typeface="Malgun Gothic"/>
                  <a:cs typeface="Malgun Gothic"/>
                  <a:sym typeface="Malgun Gothic"/>
                </a:rPr>
                <a:t>axios</a:t>
              </a:r>
              <a:endParaRPr sz="24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1" name="Google Shape;231;g7c7326918d_0_0"/>
          <p:cNvSpPr/>
          <p:nvPr/>
        </p:nvSpPr>
        <p:spPr>
          <a:xfrm>
            <a:off x="1255050" y="2095079"/>
            <a:ext cx="2007900" cy="172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Components</a:t>
            </a:r>
            <a:endParaRPr/>
          </a:p>
        </p:txBody>
      </p:sp>
      <p:sp>
        <p:nvSpPr>
          <p:cNvPr id="232" name="Google Shape;232;g7c7326918d_0_0"/>
          <p:cNvSpPr/>
          <p:nvPr/>
        </p:nvSpPr>
        <p:spPr>
          <a:xfrm>
            <a:off x="3344100" y="2591625"/>
            <a:ext cx="2291400" cy="30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7c7326918d_0_0"/>
          <p:cNvSpPr/>
          <p:nvPr/>
        </p:nvSpPr>
        <p:spPr>
          <a:xfrm>
            <a:off x="3344250" y="3187525"/>
            <a:ext cx="2291400" cy="30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g7c7326918d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3400" y="4318698"/>
            <a:ext cx="1835474" cy="7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7c7326918d_0_0"/>
          <p:cNvSpPr txBox="1"/>
          <p:nvPr/>
        </p:nvSpPr>
        <p:spPr>
          <a:xfrm>
            <a:off x="3513513" y="2838900"/>
            <a:ext cx="15672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Get/Post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6" name="Google Shape;236;g7c7326918d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61200" y="5519100"/>
            <a:ext cx="2402825" cy="10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c63516c95_0_4"/>
          <p:cNvSpPr/>
          <p:nvPr/>
        </p:nvSpPr>
        <p:spPr>
          <a:xfrm>
            <a:off x="4869921" y="3606127"/>
            <a:ext cx="2527200" cy="2527200"/>
          </a:xfrm>
          <a:prstGeom prst="donut">
            <a:avLst>
              <a:gd fmla="val 1172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7c63516c95_0_4"/>
          <p:cNvSpPr/>
          <p:nvPr/>
        </p:nvSpPr>
        <p:spPr>
          <a:xfrm>
            <a:off x="3729282" y="505684"/>
            <a:ext cx="4806600" cy="644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7c63516c95_0_4"/>
          <p:cNvSpPr/>
          <p:nvPr/>
        </p:nvSpPr>
        <p:spPr>
          <a:xfrm>
            <a:off x="3463149" y="361073"/>
            <a:ext cx="5210400" cy="890700"/>
          </a:xfrm>
          <a:prstGeom prst="roundRect">
            <a:avLst>
              <a:gd fmla="val 50000" name="adj"/>
            </a:avLst>
          </a:prstGeom>
          <a:solidFill>
            <a:srgbClr val="65AEC1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만들게 된 배경</a:t>
            </a:r>
            <a:endParaRPr sz="36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44" name="Google Shape;244;g7c63516c95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9000" y="1379698"/>
            <a:ext cx="4296131" cy="530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7c63516c95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375" y="1553911"/>
            <a:ext cx="395287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c63516c95_0_131"/>
          <p:cNvSpPr/>
          <p:nvPr/>
        </p:nvSpPr>
        <p:spPr>
          <a:xfrm>
            <a:off x="3729282" y="505684"/>
            <a:ext cx="4806600" cy="644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7c63516c95_0_131"/>
          <p:cNvSpPr/>
          <p:nvPr/>
        </p:nvSpPr>
        <p:spPr>
          <a:xfrm>
            <a:off x="3463149" y="361073"/>
            <a:ext cx="5210400" cy="890700"/>
          </a:xfrm>
          <a:prstGeom prst="roundRect">
            <a:avLst>
              <a:gd fmla="val 50000" name="adj"/>
            </a:avLst>
          </a:prstGeom>
          <a:solidFill>
            <a:srgbClr val="65AEC1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만들게 된 배경</a:t>
            </a:r>
            <a:endParaRPr sz="36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52" name="Google Shape;252;g7c63516c95_0_131"/>
          <p:cNvSpPr txBox="1"/>
          <p:nvPr/>
        </p:nvSpPr>
        <p:spPr>
          <a:xfrm>
            <a:off x="2951050" y="1746350"/>
            <a:ext cx="6234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커지는 감성의 중요성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3" name="Google Shape;253;g7c63516c95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085" y="2628300"/>
            <a:ext cx="6137151" cy="560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7c63516c95_0_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077" y="4502897"/>
            <a:ext cx="7615598" cy="59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7c63516c95_0_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8803" y="3604041"/>
            <a:ext cx="7424144" cy="48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7c63516c95_0_1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8413" y="5525695"/>
            <a:ext cx="7828324" cy="516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c63516c95_0_120"/>
          <p:cNvSpPr/>
          <p:nvPr/>
        </p:nvSpPr>
        <p:spPr>
          <a:xfrm>
            <a:off x="3729282" y="505684"/>
            <a:ext cx="4806600" cy="644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7c63516c95_0_120"/>
          <p:cNvSpPr/>
          <p:nvPr/>
        </p:nvSpPr>
        <p:spPr>
          <a:xfrm>
            <a:off x="3463149" y="361073"/>
            <a:ext cx="5210400" cy="890700"/>
          </a:xfrm>
          <a:prstGeom prst="roundRect">
            <a:avLst>
              <a:gd fmla="val 50000" name="adj"/>
            </a:avLst>
          </a:prstGeom>
          <a:solidFill>
            <a:srgbClr val="65AEC1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만들게 된 배경</a:t>
            </a:r>
            <a:endParaRPr sz="36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63" name="Google Shape;263;g7c63516c95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850" y="2502001"/>
            <a:ext cx="8280300" cy="30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7c63516c95_0_120"/>
          <p:cNvSpPr txBox="1"/>
          <p:nvPr/>
        </p:nvSpPr>
        <p:spPr>
          <a:xfrm>
            <a:off x="2951050" y="1746350"/>
            <a:ext cx="6234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공동창작 서비스의 부재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"/>
          <p:cNvSpPr/>
          <p:nvPr/>
        </p:nvSpPr>
        <p:spPr>
          <a:xfrm>
            <a:off x="3729282" y="505684"/>
            <a:ext cx="4806461" cy="64476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"/>
          <p:cNvSpPr txBox="1"/>
          <p:nvPr/>
        </p:nvSpPr>
        <p:spPr>
          <a:xfrm>
            <a:off x="2978700" y="1150450"/>
            <a:ext cx="6234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비공개 게시글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1" name="Google Shape;27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175" y="1708475"/>
            <a:ext cx="4668675" cy="50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"/>
          <p:cNvSpPr/>
          <p:nvPr/>
        </p:nvSpPr>
        <p:spPr>
          <a:xfrm>
            <a:off x="3490799" y="140623"/>
            <a:ext cx="5210400" cy="890700"/>
          </a:xfrm>
          <a:prstGeom prst="roundRect">
            <a:avLst>
              <a:gd fmla="val 50000" name="adj"/>
            </a:avLst>
          </a:prstGeom>
          <a:solidFill>
            <a:srgbClr val="65AEC1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서비스 소개</a:t>
            </a:r>
            <a:endParaRPr sz="36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c63516c95_0_152"/>
          <p:cNvSpPr/>
          <p:nvPr/>
        </p:nvSpPr>
        <p:spPr>
          <a:xfrm>
            <a:off x="3729282" y="505684"/>
            <a:ext cx="4806600" cy="644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7c63516c95_0_152"/>
          <p:cNvSpPr/>
          <p:nvPr/>
        </p:nvSpPr>
        <p:spPr>
          <a:xfrm>
            <a:off x="3490799" y="140623"/>
            <a:ext cx="5210400" cy="890700"/>
          </a:xfrm>
          <a:prstGeom prst="roundRect">
            <a:avLst>
              <a:gd fmla="val 50000" name="adj"/>
            </a:avLst>
          </a:prstGeom>
          <a:solidFill>
            <a:srgbClr val="65AEC1"/>
          </a:solidFill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서비스 소개</a:t>
            </a:r>
            <a:endParaRPr sz="36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79" name="Google Shape;279;g7c63516c95_0_152"/>
          <p:cNvSpPr txBox="1"/>
          <p:nvPr/>
        </p:nvSpPr>
        <p:spPr>
          <a:xfrm>
            <a:off x="2978700" y="1150450"/>
            <a:ext cx="6234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비공개 게시글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0" name="Google Shape;280;g7c63516c95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801" y="1721224"/>
            <a:ext cx="5045075" cy="5008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2019-12-10T04:04:34Z</dcterms:created>
  <dc:creator>조땡</dc:creator>
</cp:coreProperties>
</file>