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Do Hyeon"/>
      <p:regular r:id="rId18"/>
    </p:embeddedFont>
    <p:embeddedFont>
      <p:font typeface="Archivo Black"/>
      <p:regular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Black-regular.fntdata"/><Relationship Id="rId6" Type="http://schemas.openxmlformats.org/officeDocument/2006/relationships/slide" Target="slides/slide1.xml"/><Relationship Id="rId18" Type="http://schemas.openxmlformats.org/officeDocument/2006/relationships/font" Target="fonts/DoHye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f7745e0e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f7745e0e8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7745e0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f7745e0e8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7745e0e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6f7745e0e8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7745e0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f7745e0e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7745e0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f7745e0e8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9db3aa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f9db3aa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7745e0e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f7745e0e8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7745e0e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6f7745e0e8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7745e0e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f7745e0e8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7745e0e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6f7745e0e8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&#10;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&#10;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白紙">
  <p:cSld name="2_白紙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白紙">
  <p:cSld name="1_白紙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 スライド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コンテンツ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セクション見出し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つのコンテンツ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のみ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31279" l="0" r="0" t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088950" y="1152750"/>
            <a:ext cx="7547700" cy="4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Kakao Test</a:t>
            </a:r>
            <a:endParaRPr b="1" sz="8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Lv.2 괄호변환</a:t>
            </a:r>
            <a:endParaRPr b="1" sz="8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조영욱</a:t>
            </a:r>
            <a:endParaRPr b="1"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8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8" name="Google Shape;228;p24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229" name="Google Shape;229;p24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232" name="Google Shape;232;p24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4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</a:t>
            </a: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()))((()</a:t>
            </a: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"   현재 답 = “()(())”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3-4 u의 첫번째와 마지막 문자를 제거하고 나머지 문자열의 괄호방향을 뒤집어서 뒤에 붙입니다    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-&gt; ))((에서 첫번째와 마지막 )(를빼고 )( 를 뒤집어서 () 로 붙여줍니다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63" y="3429000"/>
            <a:ext cx="82391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75" y="4971488"/>
            <a:ext cx="6477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375" y="5208700"/>
            <a:ext cx="2021925" cy="9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44" name="Google Shape;244;p25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5" name="Google Shape;245;p25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246" name="Google Shape;246;p25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25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249" name="Google Shape;249;p25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5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"()))((()"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문자열 길이와 대입받은 값이 똑같을경우 공백을 반환합니다</a:t>
            </a:r>
            <a:endParaRPr sz="3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50" y="2965082"/>
            <a:ext cx="10221125" cy="4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38" y="4284263"/>
            <a:ext cx="82391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결과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60" name="Google Shape;260;p26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1" name="Google Shape;261;p26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262" name="Google Shape;262;p26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6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265" name="Google Shape;265;p26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6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87522" y="204686"/>
            <a:ext cx="520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목차</a:t>
            </a:r>
            <a:endParaRPr b="1" i="0" sz="3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8" name="Google Shape;98;p16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99" name="Google Shape;99;p16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887522" y="1422955"/>
            <a:ext cx="4183627" cy="646202"/>
            <a:chOff x="887522" y="1168955"/>
            <a:chExt cx="4183627" cy="646202"/>
          </a:xfrm>
        </p:grpSpPr>
        <p:sp>
          <p:nvSpPr>
            <p:cNvPr id="102" name="Google Shape;102;p16"/>
            <p:cNvSpPr/>
            <p:nvPr/>
          </p:nvSpPr>
          <p:spPr>
            <a:xfrm>
              <a:off x="887522" y="1168955"/>
              <a:ext cx="585600" cy="6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1625949" y="1291957"/>
              <a:ext cx="344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문제 용어와 정의</a:t>
              </a:r>
              <a:endParaRPr sz="28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887522" y="2373629"/>
            <a:ext cx="4183627" cy="646200"/>
            <a:chOff x="887522" y="1168955"/>
            <a:chExt cx="4183627" cy="646200"/>
          </a:xfrm>
        </p:grpSpPr>
        <p:sp>
          <p:nvSpPr>
            <p:cNvPr id="105" name="Google Shape;105;p16"/>
            <p:cNvSpPr/>
            <p:nvPr/>
          </p:nvSpPr>
          <p:spPr>
            <a:xfrm>
              <a:off x="887522" y="1168955"/>
              <a:ext cx="585600" cy="6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1625949" y="1203832"/>
              <a:ext cx="344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문제 로직 절차</a:t>
              </a:r>
              <a:endParaRPr sz="28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887522" y="3324303"/>
            <a:ext cx="4183627" cy="646200"/>
            <a:chOff x="887522" y="1168955"/>
            <a:chExt cx="4183627" cy="646200"/>
          </a:xfrm>
        </p:grpSpPr>
        <p:sp>
          <p:nvSpPr>
            <p:cNvPr id="108" name="Google Shape;108;p16"/>
            <p:cNvSpPr/>
            <p:nvPr/>
          </p:nvSpPr>
          <p:spPr>
            <a:xfrm>
              <a:off x="887522" y="1168955"/>
              <a:ext cx="585600" cy="6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1625949" y="1179507"/>
              <a:ext cx="344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문제 풀이 순서</a:t>
              </a:r>
              <a:endParaRPr sz="28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887522" y="4274977"/>
            <a:ext cx="4183627" cy="646200"/>
            <a:chOff x="887522" y="1168955"/>
            <a:chExt cx="4183627" cy="646200"/>
          </a:xfrm>
        </p:grpSpPr>
        <p:sp>
          <p:nvSpPr>
            <p:cNvPr id="111" name="Google Shape;111;p16"/>
            <p:cNvSpPr/>
            <p:nvPr/>
          </p:nvSpPr>
          <p:spPr>
            <a:xfrm>
              <a:off x="887522" y="1168955"/>
              <a:ext cx="585600" cy="64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1625949" y="1179507"/>
              <a:ext cx="3445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Do Hyeon"/>
                  <a:ea typeface="Do Hyeon"/>
                  <a:cs typeface="Do Hyeon"/>
                  <a:sym typeface="Do Hyeon"/>
                </a:rPr>
                <a:t>결과</a:t>
              </a:r>
              <a:endParaRPr sz="28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3" name="Google Shape;113;p16"/>
          <p:cNvSpPr txBox="1"/>
          <p:nvPr/>
        </p:nvSpPr>
        <p:spPr>
          <a:xfrm>
            <a:off x="1125543" y="1507766"/>
            <a:ext cx="50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109062" y="2434290"/>
            <a:ext cx="50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105281" y="3373514"/>
            <a:ext cx="50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101500" y="4338138"/>
            <a:ext cx="50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97719" y="5264662"/>
            <a:ext cx="50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907033" y="204686"/>
            <a:ext cx="41889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 용어와 정의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5" name="Google Shape;125;p17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26" name="Google Shape;126;p17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29" name="Google Shape;129;p17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7"/>
          <p:cNvSpPr txBox="1"/>
          <p:nvPr/>
        </p:nvSpPr>
        <p:spPr>
          <a:xfrm>
            <a:off x="1300650" y="1762525"/>
            <a:ext cx="95436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균형잡힌 문자열 :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‘(‘와 ‘)’로 이루어진 문자열중에서 ‘(‘ 의개수와 ‘)’개수가 같다면 균형잡힌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괄호 문자열입니다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예) 1. ((())) 2.)))(((   o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	 1.(())(  2. ))(() x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올바른 괄호문자열: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 ‘(‘ 와 ‘)’ 괄호의 짝도 모두 맞고 개수도 똑같을 때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올바른 괄호문자열 이라고 합니다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예) 1. ((())) 2. ()()() o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 1.	)))((( 2. )()()( x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 용어와 정의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9" name="Google Shape;139;p18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140" name="Google Shape;140;p18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143" name="Google Shape;143;p18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1222275" y="1169075"/>
            <a:ext cx="9543600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해답: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1.균형잡힌 괄호 문자열을 올바른 괄호문자열로 바꿔주어야 합니다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2.</a:t>
            </a: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올바른 괄호문자열은 그대로 반환해주어야합니다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올바른 괄호문자열로 바꾸기위한 절차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1.빈문자열 -&gt; “” 반환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2.받은 문자열 w를 균형잡힌 문자열 u,v로 분리 u는 더이상 분리할수없어야 하며 v는 빈문자열이 들어 갈 수 있습니다 올바른 문자열의 경우 u에 붙어 반환합니다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3.문자열 u가 올바른 괄호 문자열이 아닐때 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3-1 첫번째로 ‘(“를 붙입니다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3-2 문자열 v에 대해 1단계부터 재귀적으로 수행한 결과를 이어 붙입니다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3-3 ‘)’를 붙입니다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3-4 u의 첫번째와 마지막 문자를 제거하고 나머지 문자열의 괄호방향을 뒤집어서 뒤에 붙입니다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3-5 생성된 문자열을 반환합니다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 용어와 정의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19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154" name="Google Shape;154;p19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157" name="Google Shape;157;p19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1222275" y="1169075"/>
            <a:ext cx="9543600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우리가 만들어야 하는 것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AutoNum type="arabicPeriod"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빈문자열 반환 로직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AutoNum type="arabicPeriod"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올바른 문자열은 그대로 반환하는 로직 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AutoNum type="arabicPeriod"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균형잡힌 문자열은 올바른 문자열로 만드는 로직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AutoNum type="arabicPeriod"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문자열을 거꾸로 뒤집어서 전달하는 로직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7" name="Google Shape;167;p20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168" name="Google Shape;168;p20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0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171" name="Google Shape;171;p20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0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"()))((()"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1.빈문자열 “” -&gt; “” 반환</a:t>
            </a:r>
            <a:endParaRPr sz="3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25" y="3201900"/>
            <a:ext cx="10080725" cy="7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81" name="Google Shape;181;p21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2" name="Google Shape;182;p21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183" name="Google Shape;183;p21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186" name="Google Shape;186;p21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1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"()))((()"   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2.받은 문자열 w를 균형잡힌 문자열 u,v로 분리 u는 더이상 분리할수없어야 하며 v는 빈문자열이 들어 갈 수 있습니다 올바른 문자열의 경우 u에 붙어 반환합니다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895800" y="3143675"/>
            <a:ext cx="29391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( &lt;- +1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) &lt;- -1  count 0이됨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o Hyeon"/>
                <a:ea typeface="Do Hyeon"/>
                <a:cs typeface="Do Hyeon"/>
                <a:sym typeface="Do Hyeon"/>
              </a:rPr>
              <a:t>value값이 또한 0이므로 올바른 문자열로써 바로 더해줍니다</a:t>
            </a:r>
            <a:endParaRPr sz="24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25" y="3143675"/>
            <a:ext cx="7445942" cy="33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97" name="Google Shape;197;p22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8" name="Google Shape;198;p22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199" name="Google Shape;199;p22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202" name="Google Shape;202;p22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"()))((()"   현재 답 = “()”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1.번부터 다시 ))((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) -1 )-1 ( +1 (+1  = count 값 0이됨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( +1 ( +1 value 값은 2의 상태</a:t>
            </a:r>
            <a:endParaRPr sz="3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13" y="3521988"/>
            <a:ext cx="71151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0"/>
            <a:ext cx="60960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907033" y="204686"/>
            <a:ext cx="418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Do Hyeon"/>
                <a:ea typeface="Do Hyeon"/>
                <a:cs typeface="Do Hyeon"/>
                <a:sym typeface="Do Hyeon"/>
              </a:rPr>
              <a:t>문제풀이순서</a:t>
            </a:r>
            <a:endParaRPr b="1" sz="3600">
              <a:solidFill>
                <a:srgbClr val="3F3F3F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0" y="100998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3" name="Google Shape;213;p23"/>
          <p:cNvGrpSpPr/>
          <p:nvPr/>
        </p:nvGrpSpPr>
        <p:grpSpPr>
          <a:xfrm>
            <a:off x="190501" y="204687"/>
            <a:ext cx="571349" cy="646200"/>
            <a:chOff x="190501" y="204687"/>
            <a:chExt cx="571349" cy="646200"/>
          </a:xfrm>
        </p:grpSpPr>
        <p:sp>
          <p:nvSpPr>
            <p:cNvPr id="214" name="Google Shape;214;p23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3"/>
          <p:cNvGrpSpPr/>
          <p:nvPr/>
        </p:nvGrpSpPr>
        <p:grpSpPr>
          <a:xfrm>
            <a:off x="804281" y="204686"/>
            <a:ext cx="571349" cy="646200"/>
            <a:chOff x="190501" y="204687"/>
            <a:chExt cx="571349" cy="646200"/>
          </a:xfrm>
        </p:grpSpPr>
        <p:sp>
          <p:nvSpPr>
            <p:cNvPr id="217" name="Google Shape;217;p23"/>
            <p:cNvSpPr/>
            <p:nvPr/>
          </p:nvSpPr>
          <p:spPr>
            <a:xfrm>
              <a:off x="190501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76250" y="204687"/>
              <a:ext cx="285600" cy="646200"/>
            </a:xfrm>
            <a:prstGeom prst="chevron">
              <a:avLst>
                <a:gd fmla="val 7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3"/>
          <p:cNvSpPr txBox="1"/>
          <p:nvPr/>
        </p:nvSpPr>
        <p:spPr>
          <a:xfrm>
            <a:off x="1300650" y="1169075"/>
            <a:ext cx="95436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예제 String w = "</a:t>
            </a: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()))((()</a:t>
            </a:r>
            <a:r>
              <a:rPr lang="en-US" sz="3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"   현재 답 = “()”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3.문자열 u가 올바른 괄호 문자열이 아닐때 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3-1 첫번째로 ‘(“를 붙입니다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3-2 문자열 v에 대해 1단계부터 재귀적으로 수행한 결과를 이어 붙입니다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3-3 ‘)’를 붙입니다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3-4 u의 첫번째와 마지막 문자를 제거하고 나머지 문자열의 괄호방향을 뒤집어서 뒤에 붙입니다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	</a:t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chivo Black"/>
                <a:ea typeface="Archivo Black"/>
                <a:cs typeface="Archivo Black"/>
                <a:sym typeface="Archivo Black"/>
              </a:rPr>
              <a:t>+( 붙인뒤 재귀적으로 수행할경우 뒤에 ()가 남는데 바로 반환해줄것이고  (() 상태에서 +)  -&gt; (()) 반환함</a:t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00" y="4029474"/>
            <a:ext cx="8239125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ユーザー定義 3">
      <a:dk1>
        <a:srgbClr val="000000"/>
      </a:dk1>
      <a:lt1>
        <a:srgbClr val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