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6" r:id="rId4"/>
    <p:sldId id="261" r:id="rId5"/>
    <p:sldId id="262" r:id="rId6"/>
    <p:sldId id="263" r:id="rId7"/>
    <p:sldId id="259" r:id="rId8"/>
    <p:sldId id="264" r:id="rId9"/>
    <p:sldId id="265" r:id="rId10"/>
    <p:sldId id="266" r:id="rId11"/>
    <p:sldId id="267" r:id="rId12"/>
    <p:sldId id="270" r:id="rId13"/>
    <p:sldId id="268" r:id="rId14"/>
    <p:sldId id="272" r:id="rId15"/>
    <p:sldId id="273" r:id="rId16"/>
    <p:sldId id="271" r:id="rId17"/>
    <p:sldId id="297" r:id="rId18"/>
    <p:sldId id="298" r:id="rId19"/>
    <p:sldId id="299" r:id="rId20"/>
    <p:sldId id="300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2" r:id="rId38"/>
    <p:sldId id="295" r:id="rId39"/>
    <p:sldId id="296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Woong Kim" initials="YK" lastIdx="4" clrIdx="0">
    <p:extLst>
      <p:ext uri="{19B8F6BF-5375-455C-9EA6-DF929625EA0E}">
        <p15:presenceInfo xmlns:p15="http://schemas.microsoft.com/office/powerpoint/2012/main" userId="2ff0032a57a2f8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2" autoAdjust="0"/>
    <p:restoredTop sz="96702" autoAdjust="0"/>
  </p:normalViewPr>
  <p:slideViewPr>
    <p:cSldViewPr snapToGrid="0">
      <p:cViewPr varScale="1">
        <p:scale>
          <a:sx n="109" d="100"/>
          <a:sy n="109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F1AA7-DA55-4493-8F1B-E9C6133C32B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D6F3F-20B9-4C0D-8CBF-AA03EF239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13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D6F3F-20B9-4C0D-8CBF-AA03EF2395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45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D6F3F-20B9-4C0D-8CBF-AA03EF2395C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2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D6F3F-20B9-4C0D-8CBF-AA03EF2395C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29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D6F3F-20B9-4C0D-8CBF-AA03EF2395C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26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D6F3F-20B9-4C0D-8CBF-AA03EF2395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29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D6F3F-20B9-4C0D-8CBF-AA03EF2395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604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D6F3F-20B9-4C0D-8CBF-AA03EF2395C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177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D6F3F-20B9-4C0D-8CBF-AA03EF2395C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35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30543-EB86-61C4-D9CA-E399BF9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FC35BC-205D-77A7-00D5-401359793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5FBAB-79DE-A9F6-293A-9B122A57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F03F-0F7C-42B6-A8C3-4B504576ED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5BB2A-5D12-56F6-B38A-25764DD8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2685B-4E73-AAFA-52A1-A06D3083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1B66-730F-4EF1-B744-D5FB843BE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0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11D4F-1FCE-95AE-F28E-F250752C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B0AF87-2A2F-AC7F-552A-0E41683C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25EB4-E2D7-D31E-1EDF-26166A39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F03F-0F7C-42B6-A8C3-4B504576ED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DE1DF-3095-099D-045B-3CC072F0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37DE4-27C7-58F1-4E5C-8977B8C9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1B66-730F-4EF1-B744-D5FB843BE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04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AACB8E-74E1-CA57-5C68-9207FDEA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4A7909-5A66-3DEF-CAE2-A9BC91B5D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F3449-1263-3B98-7FAD-6E91CF11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F03F-0F7C-42B6-A8C3-4B504576ED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02C7D-6272-DA43-0F78-AC204C8E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E5665-30F2-99B6-5F08-9032CE54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1B66-730F-4EF1-B744-D5FB843BE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3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3D4C4-CCF1-0B5B-2E1C-5BF7B0C4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1CBF1-1CD6-1437-5384-C46B2A6D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60E51-514D-97E0-37B2-47312F16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F03F-0F7C-42B6-A8C3-4B504576ED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EB134-423B-CD08-4B57-B03F22CC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4F150-69E2-F24A-A0C9-F266D5BE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1B66-730F-4EF1-B744-D5FB843BE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29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C95E8-48B5-26C2-F449-0DCD6E3B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BB32D-E9CD-36AE-12EF-5C75FBCB9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3DA2B-1F63-A035-12A4-F8F29903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F03F-0F7C-42B6-A8C3-4B504576ED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E2535-D1AE-EAE6-A041-1990F4DB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728D7-9529-1FC3-5C4B-3B03F32F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1B66-730F-4EF1-B744-D5FB843BE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7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83DF2-2169-6B3E-99D6-68D48298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43543-637A-9858-6AF1-EB09F7C7E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DA084E-0D68-11BA-052D-172466585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D7F65-42BD-C968-BED2-48DF7829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F03F-0F7C-42B6-A8C3-4B504576ED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9471AC-5934-65E8-153F-6F792F2D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7349A6-CE00-B875-1BD6-0EC16162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1B66-730F-4EF1-B744-D5FB843BE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29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CC5F1-D272-BFCE-968A-9A118C7F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18F5A7-DAB0-0AF9-5302-2C0465382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F89B4-4B97-FACF-EB31-FC05F09CE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F1D382-1B7F-ED9C-0B37-974070EE2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59D296-65A7-7D5B-6079-4C9EA79DF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60095C-72E5-F0AD-4C8D-BA413569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F03F-0F7C-42B6-A8C3-4B504576ED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1D75B1-1904-F3F8-8241-264F6955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E0ADC5-9D3C-F770-545B-B4B7BD03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1B66-730F-4EF1-B744-D5FB843BE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7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B0B37-8AA7-DD5E-D8A2-CED55100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73BB24-BE11-5075-6B77-FC45FEC6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F03F-0F7C-42B6-A8C3-4B504576ED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7D4EE-AF58-6B2E-3533-41B0D3BC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B1E0C-B33E-B7C6-91AD-CB871A4E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1B66-730F-4EF1-B744-D5FB843BE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7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712492-9B2B-3411-86B4-6BA33C2C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F03F-0F7C-42B6-A8C3-4B504576ED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CBB362-DE21-0DB1-DFEF-97126945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5697FF-3475-A37B-FF06-B4999D04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1B66-730F-4EF1-B744-D5FB843BE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68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4C356-B858-A179-5359-F77059D5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75D3D-03E3-5E5E-0589-4BEB908C7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FD7CF4-B1BD-BDD4-CD72-0915DA9E3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E8161-F02D-7E5E-CB3F-6CC38E13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F03F-0F7C-42B6-A8C3-4B504576ED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03A840-5F29-5AA1-EA80-4AD704E9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9F663E-5174-7D66-5893-0C5C258B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1B66-730F-4EF1-B744-D5FB843BE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07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2C7E5-644A-0289-ACEC-C5A269FC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5CA847-2739-3CBC-FF86-84986B83C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914A6A-EC8C-B19D-1C0E-49A27BDDA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A04F2-7A7D-5379-C5F4-650EBB7D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F03F-0F7C-42B6-A8C3-4B504576ED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79FE6-AF9D-DC78-6CB7-237594AB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B724C4-53A8-680F-24B4-09DFD2D5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1B66-730F-4EF1-B744-D5FB843BE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97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6FDDC-8D97-04F6-D876-778F1A4B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19C7AE-8D80-D646-9853-05A6ADA76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9FE79-9A8B-5591-1E27-AA4CD272A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FF03F-0F7C-42B6-A8C3-4B504576ED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3E362-6A9F-0817-CF1C-4FD64E13F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C31D5-99B0-B2CB-8150-DAFF51BF2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E1B66-730F-4EF1-B744-D5FB843BE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59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7817C-4388-F663-0F25-954267F4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 사용 예시</a:t>
            </a:r>
            <a:r>
              <a:rPr lang="en-US" altLang="ko-KR" dirty="0"/>
              <a:t>(</a:t>
            </a:r>
            <a:r>
              <a:rPr lang="ko-KR" altLang="en-US" dirty="0"/>
              <a:t>목차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57993-53BC-0958-9060-F489C424D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ko-KR" altLang="en-US" dirty="0"/>
              <a:t>메인 화면 구성</a:t>
            </a:r>
            <a:endParaRPr lang="en-US" altLang="ko-KR" dirty="0"/>
          </a:p>
          <a:p>
            <a:pPr lvl="1"/>
            <a:r>
              <a:rPr lang="ko-KR" altLang="en-US" dirty="0"/>
              <a:t>시 별 추천 코스</a:t>
            </a:r>
            <a:endParaRPr lang="en-US" altLang="ko-KR" dirty="0"/>
          </a:p>
          <a:p>
            <a:pPr lvl="1"/>
            <a:r>
              <a:rPr lang="ko-KR" altLang="en-US" dirty="0"/>
              <a:t>코스 즐겨찾기</a:t>
            </a:r>
            <a:endParaRPr lang="en-US" altLang="ko-KR" dirty="0"/>
          </a:p>
          <a:p>
            <a:r>
              <a:rPr lang="ko-KR" altLang="en-US" dirty="0"/>
              <a:t>코스 관리 구성</a:t>
            </a:r>
            <a:endParaRPr lang="en-US" altLang="ko-KR" dirty="0"/>
          </a:p>
          <a:p>
            <a:pPr lvl="1"/>
            <a:r>
              <a:rPr lang="ko-KR" altLang="en-US" dirty="0"/>
              <a:t>코스 생성</a:t>
            </a:r>
            <a:endParaRPr lang="en-US" altLang="ko-KR" dirty="0"/>
          </a:p>
          <a:p>
            <a:pPr lvl="1"/>
            <a:r>
              <a:rPr lang="ko-KR" altLang="en-US" dirty="0"/>
              <a:t>코스 수정</a:t>
            </a:r>
            <a:endParaRPr lang="en-US" altLang="ko-KR" dirty="0"/>
          </a:p>
          <a:p>
            <a:pPr lvl="1"/>
            <a:r>
              <a:rPr lang="ko-KR" altLang="en-US" dirty="0"/>
              <a:t>코스 주행</a:t>
            </a:r>
            <a:endParaRPr lang="en-US" altLang="ko-KR" dirty="0"/>
          </a:p>
          <a:p>
            <a:r>
              <a:rPr lang="ko-KR" altLang="en-US" dirty="0"/>
              <a:t>포토 관리 구성</a:t>
            </a:r>
            <a:endParaRPr lang="en-US" altLang="ko-KR" dirty="0"/>
          </a:p>
          <a:p>
            <a:r>
              <a:rPr lang="ko-KR" altLang="en-US" dirty="0"/>
              <a:t>기록 관리 구성</a:t>
            </a:r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61BA424-AD1C-D85A-EFA1-8996024A16CD}"/>
              </a:ext>
            </a:extLst>
          </p:cNvPr>
          <p:cNvSpPr txBox="1">
            <a:spLocks/>
          </p:cNvSpPr>
          <p:nvPr/>
        </p:nvSpPr>
        <p:spPr>
          <a:xfrm>
            <a:off x="6096000" y="170411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모임 관리 구성</a:t>
            </a:r>
            <a:endParaRPr lang="en-US" altLang="ko-KR" dirty="0"/>
          </a:p>
          <a:p>
            <a:pPr lvl="1"/>
            <a:r>
              <a:rPr lang="ko-KR" altLang="en-US" dirty="0" err="1"/>
              <a:t>모임방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1"/>
            <a:r>
              <a:rPr lang="ko-KR" altLang="en-US" dirty="0" err="1"/>
              <a:t>모임방</a:t>
            </a:r>
            <a:r>
              <a:rPr lang="ko-KR" altLang="en-US" dirty="0"/>
              <a:t> 주행 </a:t>
            </a:r>
            <a:r>
              <a:rPr lang="en-US" altLang="ko-KR" dirty="0"/>
              <a:t>(=</a:t>
            </a:r>
            <a:r>
              <a:rPr lang="ko-KR" altLang="en-US" dirty="0" err="1"/>
              <a:t>크루방</a:t>
            </a:r>
            <a:r>
              <a:rPr lang="ko-KR" altLang="en-US" dirty="0"/>
              <a:t> 주행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크루방</a:t>
            </a:r>
            <a:r>
              <a:rPr lang="ko-KR" altLang="en-US" dirty="0"/>
              <a:t> 구성</a:t>
            </a:r>
            <a:endParaRPr lang="en-US" altLang="ko-KR" dirty="0"/>
          </a:p>
          <a:p>
            <a:r>
              <a:rPr lang="ko-KR" altLang="en-US" dirty="0" err="1"/>
              <a:t>크루방</a:t>
            </a:r>
            <a:r>
              <a:rPr lang="en-US" altLang="ko-KR" dirty="0"/>
              <a:t>-</a:t>
            </a:r>
            <a:r>
              <a:rPr lang="ko-KR" altLang="en-US" dirty="0" err="1"/>
              <a:t>모임방</a:t>
            </a:r>
            <a:r>
              <a:rPr lang="ko-KR" altLang="en-US" dirty="0"/>
              <a:t> 연결</a:t>
            </a:r>
            <a:endParaRPr lang="en-US" altLang="ko-KR" dirty="0"/>
          </a:p>
          <a:p>
            <a:r>
              <a:rPr lang="ko-KR" altLang="en-US" dirty="0" err="1"/>
              <a:t>크루원으로</a:t>
            </a:r>
            <a:r>
              <a:rPr lang="ko-KR" altLang="en-US" dirty="0"/>
              <a:t> 초대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152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9D197-1D3C-7609-0492-03E0E945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코스 관리 구성</a:t>
            </a:r>
          </a:p>
        </p:txBody>
      </p:sp>
    </p:spTree>
    <p:extLst>
      <p:ext uri="{BB962C8B-B14F-4D97-AF65-F5344CB8AC3E}">
        <p14:creationId xmlns:p14="http://schemas.microsoft.com/office/powerpoint/2010/main" val="292656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AA8F9D-A7C9-0C56-E0DB-0332C08C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62253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5003CA-57A9-7407-3501-EC7A1B640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538" y="0"/>
            <a:ext cx="5269995" cy="6858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4EED6FF-044B-1DA6-6F66-D98AEF290D4D}"/>
              </a:ext>
            </a:extLst>
          </p:cNvPr>
          <p:cNvCxnSpPr>
            <a:endCxn id="6" idx="1"/>
          </p:cNvCxnSpPr>
          <p:nvPr/>
        </p:nvCxnSpPr>
        <p:spPr>
          <a:xfrm flipV="1">
            <a:off x="1991762" y="3429000"/>
            <a:ext cx="4438776" cy="304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FAD1FC-CCA1-5C54-7CAC-D54CF145EEEA}"/>
              </a:ext>
            </a:extLst>
          </p:cNvPr>
          <p:cNvSpPr txBox="1"/>
          <p:nvPr/>
        </p:nvSpPr>
        <p:spPr>
          <a:xfrm>
            <a:off x="4508626" y="4627948"/>
            <a:ext cx="175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코스관리 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A6615-B5E6-FE7F-97F6-160A9CCF28DA}"/>
              </a:ext>
            </a:extLst>
          </p:cNvPr>
          <p:cNvSpPr txBox="1"/>
          <p:nvPr/>
        </p:nvSpPr>
        <p:spPr>
          <a:xfrm>
            <a:off x="9352230" y="4020466"/>
            <a:ext cx="193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만든 코스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C7870-CE1A-9076-A94D-C3E78E003259}"/>
              </a:ext>
            </a:extLst>
          </p:cNvPr>
          <p:cNvSpPr txBox="1"/>
          <p:nvPr/>
        </p:nvSpPr>
        <p:spPr>
          <a:xfrm>
            <a:off x="699695" y="1345168"/>
            <a:ext cx="205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타인이 만든 코스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0674036-BCC7-10D7-16B5-F8486845F28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752253" y="1529834"/>
            <a:ext cx="1294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571EBA3-1774-61AB-940F-DB7608277B1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496269" y="4205132"/>
            <a:ext cx="1855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BA5AEB3-3FA8-5C27-5734-E6922B6191BF}"/>
              </a:ext>
            </a:extLst>
          </p:cNvPr>
          <p:cNvSpPr txBox="1"/>
          <p:nvPr/>
        </p:nvSpPr>
        <p:spPr>
          <a:xfrm>
            <a:off x="8070261" y="1779401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코스 생성 시 입력한 정보를 기반으로</a:t>
            </a:r>
            <a:endParaRPr lang="en-US" altLang="ko-KR" dirty="0"/>
          </a:p>
          <a:p>
            <a:r>
              <a:rPr lang="ko-KR" altLang="en-US" dirty="0"/>
              <a:t>시별 추천 코스 목록에 저장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084D0AF-B550-C300-C750-D9922DB252B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496269" y="860079"/>
            <a:ext cx="573992" cy="124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199698-8D6D-97AF-C0C4-CDE39959DC54}"/>
              </a:ext>
            </a:extLst>
          </p:cNvPr>
          <p:cNvSpPr txBox="1"/>
          <p:nvPr/>
        </p:nvSpPr>
        <p:spPr>
          <a:xfrm>
            <a:off x="9352230" y="5393066"/>
            <a:ext cx="2494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코스를 생성하면</a:t>
            </a:r>
            <a:endParaRPr lang="en-US" altLang="ko-KR" dirty="0"/>
          </a:p>
          <a:p>
            <a:r>
              <a:rPr lang="ko-KR" altLang="en-US" dirty="0"/>
              <a:t>코스 관리 창에 저장됨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00CD100-7A98-441C-62E3-04B1410434D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5920966" y="5716232"/>
            <a:ext cx="3431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43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39062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 L -0.24349 0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74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1" grpId="0"/>
      <p:bldP spid="11" grpId="1"/>
      <p:bldP spid="28" grpId="0"/>
      <p:bldP spid="28" grpId="1"/>
      <p:bldP spid="45" grpId="0"/>
      <p:bldP spid="4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9D197-1D3C-7609-0492-03E0E945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코스 생성</a:t>
            </a:r>
          </a:p>
        </p:txBody>
      </p:sp>
    </p:spTree>
    <p:extLst>
      <p:ext uri="{BB962C8B-B14F-4D97-AF65-F5344CB8AC3E}">
        <p14:creationId xmlns:p14="http://schemas.microsoft.com/office/powerpoint/2010/main" val="403661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2A9609-E9CA-12BF-C0B5-C2B1312E1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69995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BF0B8A-F978-208A-EDE1-928DB8620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406" y="0"/>
            <a:ext cx="5522814" cy="6858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9C9574-2EF4-494E-CF47-71DA55ED2B0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344848" y="3429000"/>
            <a:ext cx="4158558" cy="221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5777F9-FBF7-3CE1-F526-0F5FDA7C0CFD}"/>
              </a:ext>
            </a:extLst>
          </p:cNvPr>
          <p:cNvSpPr txBox="1"/>
          <p:nvPr/>
        </p:nvSpPr>
        <p:spPr>
          <a:xfrm>
            <a:off x="4035323" y="4536997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코스 생성</a:t>
            </a:r>
            <a:r>
              <a:rPr lang="en-US" altLang="ko-KR" dirty="0"/>
              <a:t>/</a:t>
            </a:r>
            <a:r>
              <a:rPr lang="ko-KR" altLang="en-US" dirty="0"/>
              <a:t>수정 창으로 이동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CBFAF-9CF8-FEEE-771B-3D7E4A2D22F7}"/>
              </a:ext>
            </a:extLst>
          </p:cNvPr>
          <p:cNvSpPr txBox="1"/>
          <p:nvPr/>
        </p:nvSpPr>
        <p:spPr>
          <a:xfrm>
            <a:off x="165780" y="4654813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끝점</a:t>
            </a:r>
            <a:r>
              <a:rPr lang="en-US" altLang="ko-KR" dirty="0"/>
              <a:t>/</a:t>
            </a:r>
            <a:r>
              <a:rPr lang="ko-KR" altLang="en-US" dirty="0"/>
              <a:t>경유지를 지도에 배치</a:t>
            </a: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386F8CC8-3824-5625-7E0E-D4CCA0A42F3F}"/>
              </a:ext>
            </a:extLst>
          </p:cNvPr>
          <p:cNvSpPr/>
          <p:nvPr/>
        </p:nvSpPr>
        <p:spPr>
          <a:xfrm>
            <a:off x="3404167" y="3739080"/>
            <a:ext cx="591821" cy="1095469"/>
          </a:xfrm>
          <a:custGeom>
            <a:avLst/>
            <a:gdLst>
              <a:gd name="connsiteX0" fmla="*/ 0 w 3431263"/>
              <a:gd name="connsiteY0" fmla="*/ 1303699 h 1303699"/>
              <a:gd name="connsiteX1" fmla="*/ 3431263 w 3431263"/>
              <a:gd name="connsiteY1" fmla="*/ 1303699 h 1303699"/>
              <a:gd name="connsiteX2" fmla="*/ 3431263 w 3431263"/>
              <a:gd name="connsiteY2" fmla="*/ 0 h 130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1263" h="1303699">
                <a:moveTo>
                  <a:pt x="0" y="1303699"/>
                </a:moveTo>
                <a:lnTo>
                  <a:pt x="3431263" y="1303699"/>
                </a:lnTo>
                <a:lnTo>
                  <a:pt x="3431263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809FE7-2E35-EC5B-87BF-D08D60A51DAB}"/>
              </a:ext>
            </a:extLst>
          </p:cNvPr>
          <p:cNvSpPr txBox="1"/>
          <p:nvPr/>
        </p:nvSpPr>
        <p:spPr>
          <a:xfrm>
            <a:off x="8902603" y="3429000"/>
            <a:ext cx="3310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각 지점을 따라 최단 경로를</a:t>
            </a:r>
            <a:endParaRPr lang="en-US" altLang="ko-KR" dirty="0"/>
          </a:p>
          <a:p>
            <a:r>
              <a:rPr lang="ko-KR" altLang="en-US" dirty="0"/>
              <a:t>자동으로 </a:t>
            </a:r>
            <a:r>
              <a:rPr lang="ko-KR" altLang="en-US" dirty="0" err="1"/>
              <a:t>그려줌</a:t>
            </a:r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630008D-7319-D8B2-9577-3E770ED2022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976103" y="3752166"/>
            <a:ext cx="926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2FB5279-C01E-4118-A249-00656E2939DA}"/>
              </a:ext>
            </a:extLst>
          </p:cNvPr>
          <p:cNvSpPr txBox="1"/>
          <p:nvPr/>
        </p:nvSpPr>
        <p:spPr>
          <a:xfrm>
            <a:off x="8585733" y="4398497"/>
            <a:ext cx="3361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자동 경로가 마음에 안 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수동으로 그릴 수 있음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77E4606-08D4-A56D-3F23-B04A0449AC85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6542741" y="4721663"/>
            <a:ext cx="2042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6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-0.4323 0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-0.27865 0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32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1"/>
      <p:bldP spid="12" grpId="2"/>
      <p:bldP spid="53" grpId="0" animBg="1"/>
      <p:bldP spid="53" grpId="1" animBg="1"/>
      <p:bldP spid="54" grpId="0"/>
      <p:bldP spid="54" grpId="1"/>
      <p:bldP spid="61" grpId="0"/>
      <p:bldP spid="6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CDD694-0FCD-C716-C8E5-3FA29B48B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356" y="0"/>
            <a:ext cx="5522814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8D26ED-43ED-C813-D90B-127972342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0982" y="516273"/>
            <a:ext cx="5572903" cy="5553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35024-0470-1928-FAD0-1A97E7D14917}"/>
              </a:ext>
            </a:extLst>
          </p:cNvPr>
          <p:cNvSpPr txBox="1"/>
          <p:nvPr/>
        </p:nvSpPr>
        <p:spPr>
          <a:xfrm>
            <a:off x="5501125" y="3429000"/>
            <a:ext cx="1189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지도에서 </a:t>
            </a:r>
            <a:endParaRPr lang="en-US" altLang="ko-KR" dirty="0"/>
          </a:p>
          <a:p>
            <a:r>
              <a:rPr lang="ko-KR" altLang="en-US" dirty="0"/>
              <a:t>이 부분이</a:t>
            </a:r>
            <a:endParaRPr lang="en-US" altLang="ko-KR" dirty="0"/>
          </a:p>
          <a:p>
            <a:r>
              <a:rPr lang="ko-KR" altLang="en-US" dirty="0"/>
              <a:t>자동 확대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CCC93A8-DA2F-7F42-CD31-89F311CABD1E}"/>
              </a:ext>
            </a:extLst>
          </p:cNvPr>
          <p:cNvCxnSpPr>
            <a:cxnSpLocks/>
          </p:cNvCxnSpPr>
          <p:nvPr/>
        </p:nvCxnSpPr>
        <p:spPr>
          <a:xfrm flipV="1">
            <a:off x="2347546" y="3132499"/>
            <a:ext cx="4252430" cy="83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BF577F-B92A-578E-EEB3-11ED4D823091}"/>
              </a:ext>
            </a:extLst>
          </p:cNvPr>
          <p:cNvSpPr txBox="1"/>
          <p:nvPr/>
        </p:nvSpPr>
        <p:spPr>
          <a:xfrm>
            <a:off x="4414913" y="5675250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경로 변경 </a:t>
            </a:r>
            <a:r>
              <a:rPr lang="en-US" altLang="ko-KR" dirty="0"/>
              <a:t>-&gt;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코스 관리에 새 코스가 등록됨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A1AC196-C4AE-7691-CBA6-0FF51CEC188B}"/>
              </a:ext>
            </a:extLst>
          </p:cNvPr>
          <p:cNvCxnSpPr>
            <a:cxnSpLocks/>
          </p:cNvCxnSpPr>
          <p:nvPr/>
        </p:nvCxnSpPr>
        <p:spPr>
          <a:xfrm flipH="1">
            <a:off x="2347546" y="5432079"/>
            <a:ext cx="6026909" cy="35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20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0.24753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8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59259E-6 L -0.46472 0.00047 " pathEditMode="relative" rAng="0" ptsTypes="AA">
                                      <p:cBhvr>
                                        <p:cTn id="16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42" y="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1" grpId="0"/>
      <p:bldP spid="2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9D197-1D3C-7609-0492-03E0E945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코스 수정</a:t>
            </a:r>
          </a:p>
        </p:txBody>
      </p:sp>
    </p:spTree>
    <p:extLst>
      <p:ext uri="{BB962C8B-B14F-4D97-AF65-F5344CB8AC3E}">
        <p14:creationId xmlns:p14="http://schemas.microsoft.com/office/powerpoint/2010/main" val="119253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68D03B-9E73-58C4-D2F7-D5A3AD80F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67" y="0"/>
            <a:ext cx="5269995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DFE384-5287-D85B-A84A-7F62731FE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298" y="0"/>
            <a:ext cx="446183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791862-039F-6796-3BCB-FE1681C0595C}"/>
              </a:ext>
            </a:extLst>
          </p:cNvPr>
          <p:cNvSpPr txBox="1"/>
          <p:nvPr/>
        </p:nvSpPr>
        <p:spPr>
          <a:xfrm>
            <a:off x="4861711" y="2942377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코스 그림 터치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모달</a:t>
            </a:r>
            <a:r>
              <a:rPr lang="ko-KR" altLang="en-US" dirty="0"/>
              <a:t> 창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BA34896-E55B-87F8-B734-15512CF86FD3}"/>
              </a:ext>
            </a:extLst>
          </p:cNvPr>
          <p:cNvCxnSpPr>
            <a:endCxn id="7" idx="1"/>
          </p:cNvCxnSpPr>
          <p:nvPr/>
        </p:nvCxnSpPr>
        <p:spPr>
          <a:xfrm flipV="1">
            <a:off x="2037030" y="3429000"/>
            <a:ext cx="4794268" cy="83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28A334B-4341-27CE-5E23-F6BFC5A84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0389" y="0"/>
            <a:ext cx="6148551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8114CD-89B3-9916-1E2D-FF800E64B221}"/>
              </a:ext>
            </a:extLst>
          </p:cNvPr>
          <p:cNvSpPr txBox="1"/>
          <p:nvPr/>
        </p:nvSpPr>
        <p:spPr>
          <a:xfrm>
            <a:off x="3514768" y="5641797"/>
            <a:ext cx="3060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코스 생성</a:t>
            </a:r>
            <a:r>
              <a:rPr lang="en-US" altLang="ko-KR" dirty="0"/>
              <a:t>/</a:t>
            </a:r>
            <a:r>
              <a:rPr lang="ko-KR" altLang="en-US" dirty="0"/>
              <a:t>수정 창으로 이동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변경을 누르면 수정 완료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E614709-086B-05C7-1879-76E104A9A738}"/>
              </a:ext>
            </a:extLst>
          </p:cNvPr>
          <p:cNvCxnSpPr>
            <a:cxnSpLocks/>
          </p:cNvCxnSpPr>
          <p:nvPr/>
        </p:nvCxnSpPr>
        <p:spPr>
          <a:xfrm>
            <a:off x="925375" y="6288128"/>
            <a:ext cx="7240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92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-0.46367 0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9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56133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7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-0.52265 0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75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9D197-1D3C-7609-0492-03E0E945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코스 주행</a:t>
            </a:r>
          </a:p>
        </p:txBody>
      </p:sp>
    </p:spTree>
    <p:extLst>
      <p:ext uri="{BB962C8B-B14F-4D97-AF65-F5344CB8AC3E}">
        <p14:creationId xmlns:p14="http://schemas.microsoft.com/office/powerpoint/2010/main" val="3845463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68D03B-9E73-58C4-D2F7-D5A3AD80F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67" y="0"/>
            <a:ext cx="5269995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DFE384-5287-D85B-A84A-7F62731FE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298" y="0"/>
            <a:ext cx="446183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791862-039F-6796-3BCB-FE1681C0595C}"/>
              </a:ext>
            </a:extLst>
          </p:cNvPr>
          <p:cNvSpPr txBox="1"/>
          <p:nvPr/>
        </p:nvSpPr>
        <p:spPr>
          <a:xfrm>
            <a:off x="4861711" y="2942377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코스 그림 터치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모달</a:t>
            </a:r>
            <a:r>
              <a:rPr lang="ko-KR" altLang="en-US" dirty="0"/>
              <a:t> 창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BA34896-E55B-87F8-B734-15512CF86FD3}"/>
              </a:ext>
            </a:extLst>
          </p:cNvPr>
          <p:cNvCxnSpPr>
            <a:endCxn id="7" idx="1"/>
          </p:cNvCxnSpPr>
          <p:nvPr/>
        </p:nvCxnSpPr>
        <p:spPr>
          <a:xfrm flipV="1">
            <a:off x="2037030" y="3429000"/>
            <a:ext cx="4794268" cy="83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28114CD-89B3-9916-1E2D-FF800E64B221}"/>
              </a:ext>
            </a:extLst>
          </p:cNvPr>
          <p:cNvSpPr txBox="1"/>
          <p:nvPr/>
        </p:nvSpPr>
        <p:spPr>
          <a:xfrm>
            <a:off x="4172025" y="4780788"/>
            <a:ext cx="2302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화면 창 이동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상단의 지도 확대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주행 대기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E614709-086B-05C7-1879-76E104A9A738}"/>
              </a:ext>
            </a:extLst>
          </p:cNvPr>
          <p:cNvCxnSpPr>
            <a:cxnSpLocks/>
          </p:cNvCxnSpPr>
          <p:nvPr/>
        </p:nvCxnSpPr>
        <p:spPr>
          <a:xfrm flipV="1">
            <a:off x="2381061" y="3286408"/>
            <a:ext cx="3947311" cy="300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5E7DC464-22F3-E086-0FFF-1EC5C69E0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3305" y="1"/>
            <a:ext cx="528739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0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-0.46367 0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9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56133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7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0.48269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8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7FEEB9E-BBE6-8C4E-50B7-E404EA727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559" y="0"/>
            <a:ext cx="528739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25C966-9AEE-EFAF-9220-B4BF56394D17}"/>
              </a:ext>
            </a:extLst>
          </p:cNvPr>
          <p:cNvSpPr txBox="1"/>
          <p:nvPr/>
        </p:nvSpPr>
        <p:spPr>
          <a:xfrm>
            <a:off x="8772809" y="4753069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핀을 지도에 배치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포토 관리 창에 자동 저장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쇼츠로</a:t>
            </a:r>
            <a:r>
              <a:rPr lang="ko-KR" altLang="en-US" dirty="0"/>
              <a:t> 활용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E8AE6F1-C630-3060-423F-C7A46DDBA80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106970" y="5214734"/>
            <a:ext cx="1665839" cy="20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66E9C2-3173-B693-292E-6BA5B07E1C86}"/>
              </a:ext>
            </a:extLst>
          </p:cNvPr>
          <p:cNvSpPr txBox="1"/>
          <p:nvPr/>
        </p:nvSpPr>
        <p:spPr>
          <a:xfrm>
            <a:off x="8673220" y="2043789"/>
            <a:ext cx="332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핀은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/>
              <a:t>시작</a:t>
            </a:r>
            <a:r>
              <a:rPr lang="en-US" altLang="ko-KR" dirty="0"/>
              <a:t>/</a:t>
            </a:r>
            <a:r>
              <a:rPr lang="ko-KR" altLang="en-US" dirty="0"/>
              <a:t>종료</a:t>
            </a:r>
            <a:r>
              <a:rPr lang="en-US" altLang="ko-KR" dirty="0"/>
              <a:t>) </a:t>
            </a:r>
            <a:r>
              <a:rPr lang="ko-KR" altLang="en-US" dirty="0"/>
              <a:t>배치 가능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AEBF3EC-24B5-3A28-579D-7C7687E9C4B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861711" y="2228455"/>
            <a:ext cx="3811509" cy="53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116037A-6DE2-8561-1272-CF37B2AC416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274051" y="2413121"/>
            <a:ext cx="4063247" cy="80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BC9A6C-6DC8-2BEB-EF0D-05C50672E5BA}"/>
              </a:ext>
            </a:extLst>
          </p:cNvPr>
          <p:cNvSpPr txBox="1"/>
          <p:nvPr/>
        </p:nvSpPr>
        <p:spPr>
          <a:xfrm>
            <a:off x="552261" y="3727734"/>
            <a:ext cx="2738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주행 종료 후</a:t>
            </a:r>
            <a:endParaRPr lang="en-US" altLang="ko-KR" dirty="0"/>
          </a:p>
          <a:p>
            <a:r>
              <a:rPr lang="ko-KR" altLang="en-US" dirty="0" err="1"/>
              <a:t>쇼츠가</a:t>
            </a:r>
            <a:r>
              <a:rPr lang="ko-KR" altLang="en-US" dirty="0"/>
              <a:t> 포토 관리 창으로</a:t>
            </a:r>
            <a:endParaRPr lang="en-US" altLang="ko-KR" dirty="0"/>
          </a:p>
          <a:p>
            <a:r>
              <a:rPr lang="ko-KR" altLang="en-US" dirty="0"/>
              <a:t>자동 저장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08EDE58-05FC-30E1-189B-8FDFC09087E4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290511" y="4189399"/>
            <a:ext cx="2404119" cy="1170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22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5" grpId="0"/>
      <p:bldP spid="25" grpId="1"/>
      <p:bldP spid="46" grpId="0"/>
      <p:bldP spid="4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9D197-1D3C-7609-0492-03E0E945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868395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8E5AC1-7DDE-21AC-A5A0-64C2E3CEB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725" y="0"/>
            <a:ext cx="525675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B96A59-B6E3-7A2A-D880-47B0B6BA56AE}"/>
              </a:ext>
            </a:extLst>
          </p:cNvPr>
          <p:cNvSpPr txBox="1"/>
          <p:nvPr/>
        </p:nvSpPr>
        <p:spPr>
          <a:xfrm>
            <a:off x="189694" y="3980329"/>
            <a:ext cx="3071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RUN </a:t>
            </a:r>
            <a:r>
              <a:rPr lang="ko-KR" altLang="en-US" dirty="0"/>
              <a:t>누르면 </a:t>
            </a:r>
            <a:r>
              <a:rPr lang="en-US" altLang="ko-KR" dirty="0"/>
              <a:t>STOP</a:t>
            </a:r>
            <a:r>
              <a:rPr lang="ko-KR" altLang="en-US" dirty="0"/>
              <a:t>으로 바뀜</a:t>
            </a:r>
            <a:endParaRPr lang="en-US" altLang="ko-KR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931AFA-2984-FEEC-3375-BADAA8336B49}"/>
              </a:ext>
            </a:extLst>
          </p:cNvPr>
          <p:cNvCxnSpPr>
            <a:stCxn id="7" idx="2"/>
          </p:cNvCxnSpPr>
          <p:nvPr/>
        </p:nvCxnSpPr>
        <p:spPr>
          <a:xfrm>
            <a:off x="1725563" y="4349661"/>
            <a:ext cx="4038743" cy="984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75983ED-CC6F-AD80-7A80-CCD59849B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7411" y="0"/>
            <a:ext cx="5269995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DEFBA8-E933-076F-9E59-0BEBDA62CDFC}"/>
              </a:ext>
            </a:extLst>
          </p:cNvPr>
          <p:cNvSpPr txBox="1"/>
          <p:nvPr/>
        </p:nvSpPr>
        <p:spPr>
          <a:xfrm>
            <a:off x="4551474" y="4224528"/>
            <a:ext cx="242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STOP</a:t>
            </a:r>
            <a:r>
              <a:rPr lang="ko-KR" altLang="en-US" dirty="0"/>
              <a:t>를 누르면</a:t>
            </a:r>
            <a:endParaRPr lang="en-US" altLang="ko-KR" dirty="0"/>
          </a:p>
          <a:p>
            <a:r>
              <a:rPr lang="ko-KR" altLang="en-US" dirty="0"/>
              <a:t>주행을 중단하고</a:t>
            </a:r>
            <a:endParaRPr lang="en-US" altLang="ko-KR" dirty="0"/>
          </a:p>
          <a:p>
            <a:r>
              <a:rPr lang="ko-KR" altLang="en-US" dirty="0"/>
              <a:t>코스 관리창으로 이동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3BBCB20-64C9-60A3-9479-DF6C19252069}"/>
              </a:ext>
            </a:extLst>
          </p:cNvPr>
          <p:cNvCxnSpPr>
            <a:cxnSpLocks/>
          </p:cNvCxnSpPr>
          <p:nvPr/>
        </p:nvCxnSpPr>
        <p:spPr>
          <a:xfrm flipV="1">
            <a:off x="2459736" y="2971800"/>
            <a:ext cx="4599432" cy="2505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9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0.45547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7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-0.28099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9D197-1D3C-7609-0492-03E0E945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포토 관리 구성</a:t>
            </a:r>
          </a:p>
        </p:txBody>
      </p:sp>
    </p:spTree>
    <p:extLst>
      <p:ext uri="{BB962C8B-B14F-4D97-AF65-F5344CB8AC3E}">
        <p14:creationId xmlns:p14="http://schemas.microsoft.com/office/powerpoint/2010/main" val="3094127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2647A2-E951-29D7-CDFC-839BBF94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62253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3EF303-0EDE-EBBE-EE5E-8B47E9555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135" y="0"/>
            <a:ext cx="5040335" cy="68580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BD82BC0-9B5D-C6F1-5A09-720777513569}"/>
              </a:ext>
            </a:extLst>
          </p:cNvPr>
          <p:cNvCxnSpPr>
            <a:endCxn id="6" idx="1"/>
          </p:cNvCxnSpPr>
          <p:nvPr/>
        </p:nvCxnSpPr>
        <p:spPr>
          <a:xfrm flipV="1">
            <a:off x="2697933" y="3429000"/>
            <a:ext cx="4098202" cy="300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0429B3-96C1-854A-3A3C-7872F07AD2A0}"/>
              </a:ext>
            </a:extLst>
          </p:cNvPr>
          <p:cNvSpPr txBox="1"/>
          <p:nvPr/>
        </p:nvSpPr>
        <p:spPr>
          <a:xfrm>
            <a:off x="4327557" y="512426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포토관리창으로 이동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D8DA37-8F53-157B-C433-F3D710BF1418}"/>
              </a:ext>
            </a:extLst>
          </p:cNvPr>
          <p:cNvSpPr txBox="1"/>
          <p:nvPr/>
        </p:nvSpPr>
        <p:spPr>
          <a:xfrm>
            <a:off x="8932752" y="3512744"/>
            <a:ext cx="2194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코스 주행 종료 후</a:t>
            </a:r>
            <a:endParaRPr lang="en-US" altLang="ko-KR" dirty="0"/>
          </a:p>
          <a:p>
            <a:r>
              <a:rPr lang="ko-KR" altLang="en-US" dirty="0" err="1"/>
              <a:t>쇼츠가</a:t>
            </a:r>
            <a:r>
              <a:rPr lang="ko-KR" altLang="en-US" dirty="0"/>
              <a:t> 자동으로</a:t>
            </a:r>
            <a:endParaRPr lang="en-US" altLang="ko-KR" dirty="0"/>
          </a:p>
          <a:p>
            <a:r>
              <a:rPr lang="ko-KR" altLang="en-US" dirty="0"/>
              <a:t>포토 관리창에 저장</a:t>
            </a:r>
            <a:endParaRPr lang="en-US" altLang="ko-KR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562F636-E172-A838-6B50-D58905B2507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07794" y="3974409"/>
            <a:ext cx="2024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39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39948 0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7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29323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6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9D197-1D3C-7609-0492-03E0E945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기록 관리 구성</a:t>
            </a:r>
          </a:p>
        </p:txBody>
      </p:sp>
    </p:spTree>
    <p:extLst>
      <p:ext uri="{BB962C8B-B14F-4D97-AF65-F5344CB8AC3E}">
        <p14:creationId xmlns:p14="http://schemas.microsoft.com/office/powerpoint/2010/main" val="2606833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1897D7-240A-93CF-C342-8A4DB0C74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887" y="411933"/>
            <a:ext cx="5809113" cy="59005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2647A2-E951-29D7-CDFC-839BBF94A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62253" cy="68580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BD82BC0-9B5D-C6F1-5A09-72077751356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385996" y="3362231"/>
            <a:ext cx="2996891" cy="308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0429B3-96C1-854A-3A3C-7872F07AD2A0}"/>
              </a:ext>
            </a:extLst>
          </p:cNvPr>
          <p:cNvSpPr txBox="1"/>
          <p:nvPr/>
        </p:nvSpPr>
        <p:spPr>
          <a:xfrm>
            <a:off x="4028313" y="4904149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기록 관리창으로 이동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B4EA0-3382-D9B7-3D68-6154E93B116B}"/>
              </a:ext>
            </a:extLst>
          </p:cNvPr>
          <p:cNvSpPr txBox="1"/>
          <p:nvPr/>
        </p:nvSpPr>
        <p:spPr>
          <a:xfrm>
            <a:off x="9138030" y="2376133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빠름순</a:t>
            </a:r>
            <a:r>
              <a:rPr lang="en-US" altLang="ko-KR" dirty="0"/>
              <a:t>/</a:t>
            </a:r>
            <a:r>
              <a:rPr lang="ko-KR" altLang="en-US" dirty="0" err="1"/>
              <a:t>느림순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DF3956-6500-E1C5-96EB-F2AD16C016CC}"/>
              </a:ext>
            </a:extLst>
          </p:cNvPr>
          <p:cNvSpPr txBox="1"/>
          <p:nvPr/>
        </p:nvSpPr>
        <p:spPr>
          <a:xfrm>
            <a:off x="9022613" y="912460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최신순</a:t>
            </a:r>
            <a:r>
              <a:rPr lang="en-US" altLang="ko-KR" dirty="0"/>
              <a:t>/</a:t>
            </a:r>
            <a:r>
              <a:rPr lang="ko-KR" altLang="en-US" dirty="0" err="1"/>
              <a:t>오래된순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51E572-692E-25AD-4C06-EF1C0BA05BF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021370" y="1097126"/>
            <a:ext cx="1001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79B3AD-2A0D-BDBF-0B4C-52D44BCE0B0F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453977" y="1097126"/>
            <a:ext cx="2684053" cy="1463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5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39948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74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-0.29987 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8" grpId="1"/>
      <p:bldP spid="9" grpId="0"/>
      <p:bldP spid="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9D197-1D3C-7609-0492-03E0E945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모임 관리 구성</a:t>
            </a:r>
          </a:p>
        </p:txBody>
      </p:sp>
    </p:spTree>
    <p:extLst>
      <p:ext uri="{BB962C8B-B14F-4D97-AF65-F5344CB8AC3E}">
        <p14:creationId xmlns:p14="http://schemas.microsoft.com/office/powerpoint/2010/main" val="2577421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66D34C-CB2C-1329-B27D-12D166497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86411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698070-D5CA-FBAC-EBD3-CDDB7D127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22" y="2451082"/>
            <a:ext cx="4610743" cy="305795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2FFCAA-4C2B-9DA7-7E29-B59A72932B9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218915" y="3980058"/>
            <a:ext cx="2821907" cy="128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8C49A7-2276-1EAD-4969-E60BD36ACA05}"/>
              </a:ext>
            </a:extLst>
          </p:cNvPr>
          <p:cNvSpPr txBox="1"/>
          <p:nvPr/>
        </p:nvSpPr>
        <p:spPr>
          <a:xfrm>
            <a:off x="5511249" y="48126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모달창</a:t>
            </a:r>
            <a:endParaRPr lang="en-US" altLang="ko-KR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839F0C3-D43F-C363-146A-28550913C9EB}"/>
              </a:ext>
            </a:extLst>
          </p:cNvPr>
          <p:cNvCxnSpPr>
            <a:cxnSpLocks/>
          </p:cNvCxnSpPr>
          <p:nvPr/>
        </p:nvCxnSpPr>
        <p:spPr>
          <a:xfrm flipV="1">
            <a:off x="8220879" y="1801640"/>
            <a:ext cx="859747" cy="96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E20283-9D56-0AEB-2596-73B2BB30EA7D}"/>
              </a:ext>
            </a:extLst>
          </p:cNvPr>
          <p:cNvSpPr txBox="1"/>
          <p:nvPr/>
        </p:nvSpPr>
        <p:spPr>
          <a:xfrm>
            <a:off x="8220879" y="137105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크루와 연결된 모임들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562A5-A3F5-0837-1A85-051F48169B04}"/>
              </a:ext>
            </a:extLst>
          </p:cNvPr>
          <p:cNvSpPr txBox="1"/>
          <p:nvPr/>
        </p:nvSpPr>
        <p:spPr>
          <a:xfrm>
            <a:off x="5798088" y="308421"/>
            <a:ext cx="4604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모임 연결 신청 메시지 확인</a:t>
            </a:r>
            <a:r>
              <a:rPr lang="en-US" altLang="ko-KR" dirty="0"/>
              <a:t>(</a:t>
            </a:r>
            <a:r>
              <a:rPr lang="ko-KR" altLang="en-US" dirty="0" err="1"/>
              <a:t>모임장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크루 초대 신청 메시지 확인</a:t>
            </a:r>
            <a:r>
              <a:rPr lang="en-US" altLang="ko-KR" dirty="0"/>
              <a:t>(</a:t>
            </a:r>
            <a:r>
              <a:rPr lang="ko-KR" altLang="en-US" dirty="0" err="1"/>
              <a:t>크루장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19C0EFD-1B9B-4B1A-850B-4CF0E327A5F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508626" y="631587"/>
            <a:ext cx="1289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53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9D197-1D3C-7609-0492-03E0E945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모임방</a:t>
            </a:r>
            <a:r>
              <a:rPr lang="ko-KR" altLang="en-US" dirty="0"/>
              <a:t> 구성</a:t>
            </a:r>
          </a:p>
        </p:txBody>
      </p:sp>
    </p:spTree>
    <p:extLst>
      <p:ext uri="{BB962C8B-B14F-4D97-AF65-F5344CB8AC3E}">
        <p14:creationId xmlns:p14="http://schemas.microsoft.com/office/powerpoint/2010/main" val="1260847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B3FAED-7C44-D7F3-D9F8-9CC321BC1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488" y="0"/>
            <a:ext cx="5151512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D0BFDB-85E0-9D87-0C91-C3CB66D33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786411" cy="6858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EBF0100-E7AF-AB74-1175-B7F881E8CA5B}"/>
              </a:ext>
            </a:extLst>
          </p:cNvPr>
          <p:cNvCxnSpPr>
            <a:endCxn id="5" idx="1"/>
          </p:cNvCxnSpPr>
          <p:nvPr/>
        </p:nvCxnSpPr>
        <p:spPr>
          <a:xfrm>
            <a:off x="2652665" y="977774"/>
            <a:ext cx="4387823" cy="245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C3C1C9-44A9-B5F3-19BB-4C29510D0ABF}"/>
              </a:ext>
            </a:extLst>
          </p:cNvPr>
          <p:cNvSpPr txBox="1"/>
          <p:nvPr/>
        </p:nvSpPr>
        <p:spPr>
          <a:xfrm>
            <a:off x="4972326" y="201872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모임방으로 이동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FFE3E-67FE-CB69-7B40-102675915781}"/>
              </a:ext>
            </a:extLst>
          </p:cNvPr>
          <p:cNvSpPr txBox="1"/>
          <p:nvPr/>
        </p:nvSpPr>
        <p:spPr>
          <a:xfrm>
            <a:off x="6423591" y="44907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모임 구성원 확인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5C2AC57-DA66-5B86-15F7-B8F14607C4D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908343" y="633743"/>
            <a:ext cx="1515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AC3B7D8D-6318-595A-BB8E-F3B08F084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488" y="7017365"/>
            <a:ext cx="4624785" cy="11220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124C28-5165-B694-2460-CE4DD3E7D133}"/>
              </a:ext>
            </a:extLst>
          </p:cNvPr>
          <p:cNvSpPr txBox="1"/>
          <p:nvPr/>
        </p:nvSpPr>
        <p:spPr>
          <a:xfrm>
            <a:off x="8786344" y="2562132"/>
            <a:ext cx="165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코스 관리창에 </a:t>
            </a:r>
            <a:endParaRPr lang="en-US" altLang="ko-KR" dirty="0"/>
          </a:p>
          <a:p>
            <a:r>
              <a:rPr lang="ko-KR" altLang="en-US" dirty="0"/>
              <a:t>저장된</a:t>
            </a:r>
            <a:r>
              <a:rPr lang="en-US" altLang="ko-KR" dirty="0"/>
              <a:t> </a:t>
            </a:r>
            <a:r>
              <a:rPr lang="ko-KR" altLang="en-US" dirty="0"/>
              <a:t>코스들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76C2E2-D1EB-0A31-4757-4FAE4C0BBFB7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616244" y="3208463"/>
            <a:ext cx="0" cy="766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4A94B10-F90D-9ABE-2A91-1FD94AB910C8}"/>
              </a:ext>
            </a:extLst>
          </p:cNvPr>
          <p:cNvSpPr txBox="1"/>
          <p:nvPr/>
        </p:nvSpPr>
        <p:spPr>
          <a:xfrm>
            <a:off x="5292317" y="48989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모달창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14266FE-1FB6-5F63-57AA-9F06AF102E8F}"/>
              </a:ext>
            </a:extLst>
          </p:cNvPr>
          <p:cNvCxnSpPr>
            <a:cxnSpLocks/>
          </p:cNvCxnSpPr>
          <p:nvPr/>
        </p:nvCxnSpPr>
        <p:spPr>
          <a:xfrm flipV="1">
            <a:off x="4786411" y="4534189"/>
            <a:ext cx="2254077" cy="146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62FD399-B5D8-7659-47C3-12A1C6A4DE2B}"/>
              </a:ext>
            </a:extLst>
          </p:cNvPr>
          <p:cNvSpPr txBox="1"/>
          <p:nvPr/>
        </p:nvSpPr>
        <p:spPr>
          <a:xfrm>
            <a:off x="4752171" y="3157149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터치 시</a:t>
            </a:r>
            <a:endParaRPr lang="en-US" altLang="ko-KR" dirty="0"/>
          </a:p>
          <a:p>
            <a:r>
              <a:rPr lang="ko-KR" altLang="en-US" dirty="0"/>
              <a:t>코스 이모티콘 전송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44D4659-D217-2AC6-6112-656BB72FBB39}"/>
              </a:ext>
            </a:extLst>
          </p:cNvPr>
          <p:cNvCxnSpPr>
            <a:cxnSpLocks/>
          </p:cNvCxnSpPr>
          <p:nvPr/>
        </p:nvCxnSpPr>
        <p:spPr>
          <a:xfrm flipH="1" flipV="1">
            <a:off x="1413041" y="3429000"/>
            <a:ext cx="7531783" cy="83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91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-0.39765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0.5651 0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55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0.0026 -0.4634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2317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7" grpId="0"/>
      <p:bldP spid="17" grpId="1"/>
      <p:bldP spid="31" grpId="0"/>
      <p:bldP spid="31" grpId="1"/>
      <p:bldP spid="41" grpId="0"/>
      <p:bldP spid="41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9D197-1D3C-7609-0492-03E0E945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모임방</a:t>
            </a:r>
            <a:r>
              <a:rPr lang="ko-KR" altLang="en-US" dirty="0"/>
              <a:t> 주행</a:t>
            </a:r>
          </a:p>
        </p:txBody>
      </p:sp>
    </p:spTree>
    <p:extLst>
      <p:ext uri="{BB962C8B-B14F-4D97-AF65-F5344CB8AC3E}">
        <p14:creationId xmlns:p14="http://schemas.microsoft.com/office/powerpoint/2010/main" val="294392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8585EDA-D2D7-67B6-37F9-0A6AB960A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893" y="209099"/>
            <a:ext cx="4896533" cy="64397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1DEC3BC-04C4-7D8B-EAAE-BA4760637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75" y="209099"/>
            <a:ext cx="4648849" cy="6439799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9FCDD5-C3BD-327D-DB05-59DA15F87C5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381250" y="3428999"/>
            <a:ext cx="3781643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D0E8D36-2540-10B6-423F-1EED7A7DA588}"/>
              </a:ext>
            </a:extLst>
          </p:cNvPr>
          <p:cNvCxnSpPr>
            <a:endCxn id="15" idx="3"/>
          </p:cNvCxnSpPr>
          <p:nvPr/>
        </p:nvCxnSpPr>
        <p:spPr>
          <a:xfrm flipH="1" flipV="1">
            <a:off x="5220024" y="3428999"/>
            <a:ext cx="1828476" cy="197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4B743FA-9F27-AA25-8063-1437E8E5B235}"/>
              </a:ext>
            </a:extLst>
          </p:cNvPr>
          <p:cNvCxnSpPr>
            <a:endCxn id="15" idx="3"/>
          </p:cNvCxnSpPr>
          <p:nvPr/>
        </p:nvCxnSpPr>
        <p:spPr>
          <a:xfrm flipH="1" flipV="1">
            <a:off x="5220024" y="3428999"/>
            <a:ext cx="3781101" cy="202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165A1E5-A19C-AD79-828A-DB797B9675C5}"/>
              </a:ext>
            </a:extLst>
          </p:cNvPr>
          <p:cNvSpPr txBox="1"/>
          <p:nvPr/>
        </p:nvSpPr>
        <p:spPr>
          <a:xfrm>
            <a:off x="4343832" y="2725518"/>
            <a:ext cx="276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버튼 클릭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회원가입 창으로 이동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0203A-E595-34B2-63F8-CB6596751FBD}"/>
              </a:ext>
            </a:extLst>
          </p:cNvPr>
          <p:cNvSpPr txBox="1"/>
          <p:nvPr/>
        </p:nvSpPr>
        <p:spPr>
          <a:xfrm>
            <a:off x="4381715" y="4615771"/>
            <a:ext cx="278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취소 버튼 클릭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로그인 창으로 이동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94C4AE6-A22C-6613-22BE-C7D0ECE4A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173" y="6922095"/>
            <a:ext cx="4762253" cy="6858000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0B3D874-F15D-07E0-3411-7B337A5074B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010685" y="3428999"/>
            <a:ext cx="2152208" cy="102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2FFA5B1-7A91-60D6-5723-9E1C3697DCE4}"/>
              </a:ext>
            </a:extLst>
          </p:cNvPr>
          <p:cNvSpPr txBox="1"/>
          <p:nvPr/>
        </p:nvSpPr>
        <p:spPr>
          <a:xfrm>
            <a:off x="4832677" y="3906169"/>
            <a:ext cx="2451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버튼 클릭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메인화면으로</a:t>
            </a:r>
            <a:r>
              <a:rPr lang="ko-KR" altLang="en-US" dirty="0"/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242973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-0.0056 -1.0092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-5046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9232 0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09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8" grpId="0"/>
      <p:bldP spid="28" grpId="1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E9DD65-9100-742B-4D41-0406D8453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97" y="0"/>
            <a:ext cx="5151512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66CFE9-4018-41B5-9902-0DAF32981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335" y="0"/>
            <a:ext cx="445384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FDA54B-3426-9A75-8F81-665132D0E5D5}"/>
              </a:ext>
            </a:extLst>
          </p:cNvPr>
          <p:cNvSpPr txBox="1"/>
          <p:nvPr/>
        </p:nvSpPr>
        <p:spPr>
          <a:xfrm>
            <a:off x="5476820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모달창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E2F0E9B-E9C5-D4D7-8870-6B72B306B853}"/>
              </a:ext>
            </a:extLst>
          </p:cNvPr>
          <p:cNvCxnSpPr>
            <a:endCxn id="7" idx="1"/>
          </p:cNvCxnSpPr>
          <p:nvPr/>
        </p:nvCxnSpPr>
        <p:spPr>
          <a:xfrm>
            <a:off x="1439501" y="3429000"/>
            <a:ext cx="5558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126BBF-A925-2DD9-7CB5-FBAFE13EEFEE}"/>
              </a:ext>
            </a:extLst>
          </p:cNvPr>
          <p:cNvSpPr txBox="1"/>
          <p:nvPr/>
        </p:nvSpPr>
        <p:spPr>
          <a:xfrm>
            <a:off x="7559770" y="5332490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모임원들이 참여하기 버튼을 누르면</a:t>
            </a:r>
            <a:endParaRPr lang="en-US" altLang="ko-KR" dirty="0"/>
          </a:p>
          <a:p>
            <a:r>
              <a:rPr lang="ko-KR" altLang="en-US" dirty="0"/>
              <a:t>참여자 리스트에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86C4DB-1E94-2B54-D502-F64C23625A9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915401" y="5655656"/>
            <a:ext cx="1644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0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-0.44193 0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9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32174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0060897-4A21-2306-B8D6-4AF707918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318" y="0"/>
            <a:ext cx="4827722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CCD46F-BE73-C891-5DA4-7E1A2FFE1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077" y="0"/>
            <a:ext cx="402636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AD8C91-CCB9-2177-6FA0-C464C508815F}"/>
              </a:ext>
            </a:extLst>
          </p:cNvPr>
          <p:cNvSpPr txBox="1"/>
          <p:nvPr/>
        </p:nvSpPr>
        <p:spPr>
          <a:xfrm>
            <a:off x="7632071" y="4300396"/>
            <a:ext cx="3305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리더의 경우 </a:t>
            </a:r>
            <a:r>
              <a:rPr lang="en-US" altLang="ko-KR" dirty="0"/>
              <a:t>‘</a:t>
            </a:r>
            <a:r>
              <a:rPr lang="ko-KR" altLang="en-US" dirty="0"/>
              <a:t>참여하기</a:t>
            </a:r>
            <a:r>
              <a:rPr lang="en-US" altLang="ko-KR" dirty="0"/>
              <a:t>’ </a:t>
            </a:r>
            <a:r>
              <a:rPr lang="ko-KR" altLang="en-US" dirty="0"/>
              <a:t>대신에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경주</a:t>
            </a:r>
            <a:r>
              <a:rPr lang="en-US" altLang="ko-KR" dirty="0"/>
              <a:t>＇</a:t>
            </a:r>
            <a:r>
              <a:rPr lang="ko-KR" altLang="en-US" dirty="0"/>
              <a:t>아이콘이 보임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78317-624E-5EFF-FBF0-C108B0E28DF0}"/>
              </a:ext>
            </a:extLst>
          </p:cNvPr>
          <p:cNvSpPr txBox="1"/>
          <p:nvPr/>
        </p:nvSpPr>
        <p:spPr>
          <a:xfrm>
            <a:off x="3601513" y="3506831"/>
            <a:ext cx="3370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모든 모임원의 메인 화면의</a:t>
            </a:r>
            <a:endParaRPr lang="en-US" altLang="ko-KR" dirty="0"/>
          </a:p>
          <a:p>
            <a:r>
              <a:rPr lang="ko-KR" altLang="en-US" dirty="0"/>
              <a:t>지도가 확대 </a:t>
            </a:r>
            <a:r>
              <a:rPr lang="en-US" altLang="ko-KR" dirty="0"/>
              <a:t>-&gt; </a:t>
            </a:r>
            <a:r>
              <a:rPr lang="ko-KR" altLang="en-US" dirty="0"/>
              <a:t>경주 대기</a:t>
            </a:r>
            <a:endParaRPr lang="en-US" altLang="ko-KR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C9A0E8-BAEF-8315-D94A-F69B4C889142}"/>
              </a:ext>
            </a:extLst>
          </p:cNvPr>
          <p:cNvCxnSpPr>
            <a:stCxn id="7" idx="1"/>
          </p:cNvCxnSpPr>
          <p:nvPr/>
        </p:nvCxnSpPr>
        <p:spPr>
          <a:xfrm flipH="1">
            <a:off x="5812325" y="4623562"/>
            <a:ext cx="1819746" cy="13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2E0EE2-FA1F-98E9-D25E-03B402E0852A}"/>
              </a:ext>
            </a:extLst>
          </p:cNvPr>
          <p:cNvCxnSpPr>
            <a:cxnSpLocks/>
          </p:cNvCxnSpPr>
          <p:nvPr/>
        </p:nvCxnSpPr>
        <p:spPr>
          <a:xfrm flipV="1">
            <a:off x="2220034" y="3968496"/>
            <a:ext cx="4994582" cy="191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4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-0.28151 0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7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-0.42045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2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C9E439-F7FE-586A-A49C-3DB808F3C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534" y="0"/>
            <a:ext cx="4827722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02544D-FBC0-BA96-FF4F-8CFA0ED9F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402636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1B1FE9-0395-59AB-D118-1D13D365A836}"/>
              </a:ext>
            </a:extLst>
          </p:cNvPr>
          <p:cNvSpPr txBox="1"/>
          <p:nvPr/>
        </p:nvSpPr>
        <p:spPr>
          <a:xfrm>
            <a:off x="9446208" y="4956048"/>
            <a:ext cx="1651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모임원에게</a:t>
            </a:r>
            <a:endParaRPr lang="en-US" altLang="ko-KR" dirty="0"/>
          </a:p>
          <a:p>
            <a:r>
              <a:rPr lang="ko-KR" altLang="en-US" dirty="0"/>
              <a:t>수신원을 보냄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리더권한</a:t>
            </a:r>
            <a:r>
              <a:rPr lang="en-US" altLang="ko-KR" dirty="0"/>
              <a:t>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0CF7B32-1CF2-C713-5EDB-A27C342DA05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031736" y="5417713"/>
            <a:ext cx="2414472" cy="13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5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0.35117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-0.00157 1.0187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5092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9D197-1D3C-7609-0492-03E0E945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크루방</a:t>
            </a:r>
            <a:r>
              <a:rPr lang="ko-KR" altLang="en-US" dirty="0"/>
              <a:t> 구성</a:t>
            </a:r>
          </a:p>
        </p:txBody>
      </p:sp>
    </p:spTree>
    <p:extLst>
      <p:ext uri="{BB962C8B-B14F-4D97-AF65-F5344CB8AC3E}">
        <p14:creationId xmlns:p14="http://schemas.microsoft.com/office/powerpoint/2010/main" val="3791308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D2BE39-5BDF-576B-DBF2-B0F13AFB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573" y="0"/>
            <a:ext cx="5288664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7F5C36-7EAA-0EEB-0D3A-CD06092E1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86411" cy="68580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275548D-FC6D-9294-C683-204132586A4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523744" y="3429000"/>
            <a:ext cx="4330829" cy="181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FA61D3-4607-801D-18F4-74C65FF4A1C6}"/>
              </a:ext>
            </a:extLst>
          </p:cNvPr>
          <p:cNvSpPr txBox="1"/>
          <p:nvPr/>
        </p:nvSpPr>
        <p:spPr>
          <a:xfrm>
            <a:off x="4607372" y="433882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크루방으로</a:t>
            </a:r>
            <a:r>
              <a:rPr lang="ko-KR" altLang="en-US" dirty="0"/>
              <a:t> 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AB5FB1-7B4E-67C1-0403-9261C5D0EF46}"/>
              </a:ext>
            </a:extLst>
          </p:cNvPr>
          <p:cNvSpPr txBox="1"/>
          <p:nvPr/>
        </p:nvSpPr>
        <p:spPr>
          <a:xfrm>
            <a:off x="9116568" y="932688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기본적인 구성은</a:t>
            </a:r>
            <a:endParaRPr lang="en-US" altLang="ko-KR" dirty="0"/>
          </a:p>
          <a:p>
            <a:r>
              <a:rPr lang="ko-KR" altLang="en-US" dirty="0" err="1"/>
              <a:t>모임방이랑</a:t>
            </a:r>
            <a:r>
              <a:rPr lang="ko-KR" altLang="en-US" dirty="0"/>
              <a:t> 동일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83A3E50-39E9-9032-243E-FC8648528EB4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096000" y="1255854"/>
            <a:ext cx="3020568" cy="78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F27B11-F7B8-F6F5-AABE-6C8538E8EA45}"/>
              </a:ext>
            </a:extLst>
          </p:cNvPr>
          <p:cNvSpPr txBox="1"/>
          <p:nvPr/>
        </p:nvSpPr>
        <p:spPr>
          <a:xfrm>
            <a:off x="499240" y="4384994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원하는 방에만</a:t>
            </a:r>
            <a:endParaRPr lang="en-US" altLang="ko-KR" dirty="0"/>
          </a:p>
          <a:p>
            <a:r>
              <a:rPr lang="ko-KR" altLang="en-US" dirty="0"/>
              <a:t>따로 채팅 가능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951B1EF-0235-30EE-28BA-C101B349C70A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232407" y="4708160"/>
            <a:ext cx="1799147" cy="540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E25347-E8F1-DBD2-0D30-1CBA24DB149E}"/>
              </a:ext>
            </a:extLst>
          </p:cNvPr>
          <p:cNvSpPr txBox="1"/>
          <p:nvPr/>
        </p:nvSpPr>
        <p:spPr>
          <a:xfrm>
            <a:off x="8401489" y="5015162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원하는 방에만</a:t>
            </a:r>
            <a:endParaRPr lang="en-US" altLang="ko-KR" dirty="0"/>
          </a:p>
          <a:p>
            <a:r>
              <a:rPr lang="ko-KR" altLang="en-US" dirty="0"/>
              <a:t>초대 메시지 보내기</a:t>
            </a:r>
            <a:endParaRPr lang="en-US" altLang="ko-KR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FF29EF-D28A-4973-61B1-38838B3BC09B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5559552" y="5338328"/>
            <a:ext cx="2841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7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-0.39765 0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3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-0.33282 0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41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6" grpId="1"/>
      <p:bldP spid="22" grpId="0"/>
      <p:bldP spid="22" grpId="1"/>
      <p:bldP spid="27" grpId="0"/>
      <p:bldP spid="2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9D197-1D3C-7609-0492-03E0E945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크루방</a:t>
            </a:r>
            <a:r>
              <a:rPr lang="en-US" altLang="ko-KR" dirty="0"/>
              <a:t>-</a:t>
            </a:r>
            <a:r>
              <a:rPr lang="ko-KR" altLang="en-US" dirty="0" err="1"/>
              <a:t>모임방</a:t>
            </a:r>
            <a:r>
              <a:rPr lang="ko-KR" altLang="en-US" dirty="0"/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3063704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ABE03F-A6A1-85B8-F03A-7B83E2BA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"/>
            <a:ext cx="3442869" cy="68570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B982B7-76AE-1358-CC2C-F9F8472F9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882" y="2574331"/>
            <a:ext cx="3073930" cy="144403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B66A30-C14F-AFC0-D50F-80F310E9B82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099216" y="3296347"/>
            <a:ext cx="4403666" cy="56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F6B78E93-9261-D403-043A-A599A4B72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166203" y="0"/>
            <a:ext cx="5051903" cy="68303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484BF5-7629-00E3-F347-912C98608516}"/>
              </a:ext>
            </a:extLst>
          </p:cNvPr>
          <p:cNvSpPr txBox="1"/>
          <p:nvPr/>
        </p:nvSpPr>
        <p:spPr>
          <a:xfrm>
            <a:off x="9382493" y="190182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크루장</a:t>
            </a:r>
            <a:r>
              <a:rPr lang="ko-KR" altLang="en-US" dirty="0"/>
              <a:t> 권한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579E735-C80F-0113-1CC1-823EF809D6F1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8559800" y="2271157"/>
            <a:ext cx="1532984" cy="764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A1A5EC-E2F3-5052-C30D-64E6BCA48986}"/>
              </a:ext>
            </a:extLst>
          </p:cNvPr>
          <p:cNvSpPr txBox="1"/>
          <p:nvPr/>
        </p:nvSpPr>
        <p:spPr>
          <a:xfrm>
            <a:off x="5821550" y="928301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모임 연결 신청 메시지가</a:t>
            </a:r>
            <a:endParaRPr lang="en-US" altLang="ko-KR" dirty="0"/>
          </a:p>
          <a:p>
            <a:r>
              <a:rPr lang="ko-KR" altLang="en-US" dirty="0"/>
              <a:t>모임장에게 전송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13A721C-2AA8-3A4C-9777-8DAB45A23B0C}"/>
              </a:ext>
            </a:extLst>
          </p:cNvPr>
          <p:cNvCxnSpPr>
            <a:cxnSpLocks/>
          </p:cNvCxnSpPr>
          <p:nvPr/>
        </p:nvCxnSpPr>
        <p:spPr>
          <a:xfrm flipH="1" flipV="1">
            <a:off x="4851400" y="622300"/>
            <a:ext cx="3479800" cy="267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CC456E03-10E2-DF59-777C-597A71CAA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113" y="7064118"/>
            <a:ext cx="4115374" cy="371526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FC081A0-275C-C78D-55DE-861443485499}"/>
              </a:ext>
            </a:extLst>
          </p:cNvPr>
          <p:cNvSpPr txBox="1"/>
          <p:nvPr/>
        </p:nvSpPr>
        <p:spPr>
          <a:xfrm>
            <a:off x="3918446" y="31356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모달창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BCED3EC-6B5F-8327-8498-BC8C2ECB1E00}"/>
              </a:ext>
            </a:extLst>
          </p:cNvPr>
          <p:cNvCxnSpPr>
            <a:cxnSpLocks/>
          </p:cNvCxnSpPr>
          <p:nvPr/>
        </p:nvCxnSpPr>
        <p:spPr>
          <a:xfrm>
            <a:off x="4795609" y="622300"/>
            <a:ext cx="1795691" cy="179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40510D1-9D8F-A3D0-5434-C43911325842}"/>
              </a:ext>
            </a:extLst>
          </p:cNvPr>
          <p:cNvSpPr txBox="1"/>
          <p:nvPr/>
        </p:nvSpPr>
        <p:spPr>
          <a:xfrm>
            <a:off x="4971622" y="15507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모달창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94EC29-91D7-6300-9ADA-DFF40B67A459}"/>
              </a:ext>
            </a:extLst>
          </p:cNvPr>
          <p:cNvSpPr txBox="1"/>
          <p:nvPr/>
        </p:nvSpPr>
        <p:spPr>
          <a:xfrm>
            <a:off x="5065455" y="5202472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모임장이 수락 시</a:t>
            </a:r>
            <a:endParaRPr lang="en-US" altLang="ko-KR" dirty="0"/>
          </a:p>
          <a:p>
            <a:r>
              <a:rPr lang="ko-KR" altLang="en-US" dirty="0"/>
              <a:t>크루와 모임이 연결됨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43B6C19-5E4F-850A-EC39-289994C8B2B4}"/>
              </a:ext>
            </a:extLst>
          </p:cNvPr>
          <p:cNvCxnSpPr>
            <a:cxnSpLocks/>
          </p:cNvCxnSpPr>
          <p:nvPr/>
        </p:nvCxnSpPr>
        <p:spPr>
          <a:xfrm flipH="1">
            <a:off x="4470400" y="2848440"/>
            <a:ext cx="3441013" cy="286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02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-0.00092 1.0372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185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0.43099 0.0020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49" y="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48334 -0.0037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-18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00039 -0.8162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081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0" grpId="1"/>
      <p:bldP spid="20" grpId="2"/>
      <p:bldP spid="36" grpId="0"/>
      <p:bldP spid="43" grpId="0"/>
      <p:bldP spid="43" grpId="1"/>
      <p:bldP spid="44" grpId="0"/>
      <p:bldP spid="44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9D197-1D3C-7609-0492-03E0E945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크루원으로</a:t>
            </a:r>
            <a:r>
              <a:rPr lang="en-US" altLang="ko-KR" dirty="0"/>
              <a:t> </a:t>
            </a:r>
            <a:r>
              <a:rPr lang="ko-KR" altLang="en-US" dirty="0"/>
              <a:t>초대</a:t>
            </a:r>
          </a:p>
        </p:txBody>
      </p:sp>
    </p:spTree>
    <p:extLst>
      <p:ext uri="{BB962C8B-B14F-4D97-AF65-F5344CB8AC3E}">
        <p14:creationId xmlns:p14="http://schemas.microsoft.com/office/powerpoint/2010/main" val="2898094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35B1DC-08E3-4E2F-BC9B-8AE972D3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13357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16274D-3704-4699-DD1E-E41ACF84F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491" y="1428772"/>
            <a:ext cx="2991267" cy="3077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15705C-020E-89B6-5258-7AA693731899}"/>
              </a:ext>
            </a:extLst>
          </p:cNvPr>
          <p:cNvSpPr txBox="1"/>
          <p:nvPr/>
        </p:nvSpPr>
        <p:spPr>
          <a:xfrm>
            <a:off x="5446563" y="39744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모달창</a:t>
            </a:r>
            <a:endParaRPr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293B61-7A8F-C4EE-9936-FE0BEC4A54A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788467" y="2967274"/>
            <a:ext cx="4881024" cy="228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F245D024-8E7F-B694-7899-C4FCAC50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30" y="7024902"/>
            <a:ext cx="4086673" cy="685800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32483A3-78CB-77D2-5893-6C7BA9406AFB}"/>
              </a:ext>
            </a:extLst>
          </p:cNvPr>
          <p:cNvCxnSpPr>
            <a:cxnSpLocks/>
          </p:cNvCxnSpPr>
          <p:nvPr/>
        </p:nvCxnSpPr>
        <p:spPr>
          <a:xfrm flipH="1" flipV="1">
            <a:off x="1376127" y="2967274"/>
            <a:ext cx="7061703" cy="100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FD61F6-791A-9A42-6F82-C86F5E18FE37}"/>
              </a:ext>
            </a:extLst>
          </p:cNvPr>
          <p:cNvSpPr txBox="1"/>
          <p:nvPr/>
        </p:nvSpPr>
        <p:spPr>
          <a:xfrm>
            <a:off x="4052685" y="3020554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모임 </a:t>
            </a:r>
            <a:r>
              <a:rPr lang="en-US" altLang="ko-KR" dirty="0"/>
              <a:t>2</a:t>
            </a:r>
            <a:r>
              <a:rPr lang="ko-KR" altLang="en-US" dirty="0"/>
              <a:t>에 크루 초대 메시지 전송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EDAEE45-ADFD-B2E6-8A11-BD60C74A6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2332" y="-3340959"/>
            <a:ext cx="3105583" cy="316274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D74AAF9-99AF-F40B-5A09-45D435A4CE6F}"/>
              </a:ext>
            </a:extLst>
          </p:cNvPr>
          <p:cNvSpPr txBox="1"/>
          <p:nvPr/>
        </p:nvSpPr>
        <p:spPr>
          <a:xfrm>
            <a:off x="5228979" y="25210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모달창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C73EB4-62EF-D30A-6FBC-D73B169503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376127" y="2962227"/>
            <a:ext cx="6293364" cy="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CA19F47-DC61-26C1-7420-93B9E4330F70}"/>
              </a:ext>
            </a:extLst>
          </p:cNvPr>
          <p:cNvSpPr txBox="1"/>
          <p:nvPr/>
        </p:nvSpPr>
        <p:spPr>
          <a:xfrm>
            <a:off x="6978645" y="557820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모임원이 크루 가입을 신청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DE1B9B3-7E7C-6CFE-EEA6-F89DE908A16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619479" y="4205213"/>
            <a:ext cx="0" cy="1372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75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-0.43581 0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8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85 -0.00093 L -0.01485 -1.0243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18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37774 1.1111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48148E-6 L -2.29167E-6 0.6891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3444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2" grpId="1"/>
      <p:bldP spid="12" grpId="2"/>
      <p:bldP spid="23" grpId="0"/>
      <p:bldP spid="23" grpId="1"/>
      <p:bldP spid="28" grpId="0"/>
      <p:bldP spid="28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B8FDDA-43F7-89E8-B684-242712ED7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51" y="0"/>
            <a:ext cx="4086673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067979-9737-DD87-F5BC-2A388FC0B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691" y="1384950"/>
            <a:ext cx="3105583" cy="31627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E793E5-98C7-B230-D408-2AB1EB326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061704"/>
            <a:ext cx="507233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CE0CB6-EAE4-0EC8-F764-D5DFFB744AAA}"/>
              </a:ext>
            </a:extLst>
          </p:cNvPr>
          <p:cNvSpPr txBox="1"/>
          <p:nvPr/>
        </p:nvSpPr>
        <p:spPr>
          <a:xfrm>
            <a:off x="5652380" y="738619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마감 종료 후</a:t>
            </a:r>
            <a:endParaRPr lang="en-US" altLang="ko-KR" dirty="0"/>
          </a:p>
          <a:p>
            <a:r>
              <a:rPr lang="ko-KR" altLang="en-US" dirty="0"/>
              <a:t>자동으로 결과 전송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3E6045E-E099-C3FC-CD77-7C4B3F77FC46}"/>
              </a:ext>
            </a:extLst>
          </p:cNvPr>
          <p:cNvCxnSpPr>
            <a:cxnSpLocks/>
          </p:cNvCxnSpPr>
          <p:nvPr/>
        </p:nvCxnSpPr>
        <p:spPr>
          <a:xfrm flipH="1" flipV="1">
            <a:off x="4861711" y="606582"/>
            <a:ext cx="3485584" cy="261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7C599500-9DC5-4666-8210-1D966EE08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829" y="-3454094"/>
            <a:ext cx="3724922" cy="33952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C0CDF1-C41A-4630-B586-A47A898ECDE6}"/>
              </a:ext>
            </a:extLst>
          </p:cNvPr>
          <p:cNvSpPr txBox="1"/>
          <p:nvPr/>
        </p:nvSpPr>
        <p:spPr>
          <a:xfrm>
            <a:off x="5872633" y="6264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모달창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6FCF40-6405-BEB3-D9DA-FF2B15DD5E30}"/>
              </a:ext>
            </a:extLst>
          </p:cNvPr>
          <p:cNvCxnSpPr>
            <a:cxnSpLocks/>
          </p:cNvCxnSpPr>
          <p:nvPr/>
        </p:nvCxnSpPr>
        <p:spPr>
          <a:xfrm>
            <a:off x="4861711" y="606582"/>
            <a:ext cx="2453489" cy="8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758533BA-498E-4D38-DDCF-6DF30D683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2770" y="7743618"/>
            <a:ext cx="2253059" cy="274708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C9DBB1-C285-E9A8-F66F-5D337CD63CDF}"/>
              </a:ext>
            </a:extLst>
          </p:cNvPr>
          <p:cNvSpPr txBox="1"/>
          <p:nvPr/>
        </p:nvSpPr>
        <p:spPr>
          <a:xfrm>
            <a:off x="9018863" y="35513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모달창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BC4C289-EE46-C2AF-6B6A-A7E7AA303D43}"/>
              </a:ext>
            </a:extLst>
          </p:cNvPr>
          <p:cNvCxnSpPr>
            <a:cxnSpLocks/>
          </p:cNvCxnSpPr>
          <p:nvPr/>
        </p:nvCxnSpPr>
        <p:spPr>
          <a:xfrm>
            <a:off x="9018863" y="2245259"/>
            <a:ext cx="0" cy="2136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1518351-5DDB-9D63-C70E-DFD57DCFE369}"/>
              </a:ext>
            </a:extLst>
          </p:cNvPr>
          <p:cNvSpPr txBox="1"/>
          <p:nvPr/>
        </p:nvSpPr>
        <p:spPr>
          <a:xfrm>
            <a:off x="10164597" y="464362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가입 허가 </a:t>
            </a:r>
            <a:r>
              <a:rPr lang="ko-KR" altLang="en-US" dirty="0" err="1"/>
              <a:t>체크란</a:t>
            </a:r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8B07101-0EEF-0F2A-A1C1-5E92292DA3D5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9508223" y="4828286"/>
            <a:ext cx="656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0B54072-11B1-7C1B-D804-F488D5FED192}"/>
              </a:ext>
            </a:extLst>
          </p:cNvPr>
          <p:cNvSpPr txBox="1"/>
          <p:nvPr/>
        </p:nvSpPr>
        <p:spPr>
          <a:xfrm>
            <a:off x="5218195" y="534512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모임원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과 </a:t>
            </a:r>
            <a:r>
              <a:rPr lang="en-US" altLang="ko-KR" dirty="0"/>
              <a:t>6</a:t>
            </a:r>
            <a:r>
              <a:rPr lang="ko-KR" altLang="en-US" dirty="0"/>
              <a:t>만</a:t>
            </a:r>
            <a:endParaRPr lang="en-US" altLang="ko-KR" dirty="0"/>
          </a:p>
          <a:p>
            <a:r>
              <a:rPr lang="ko-KR" altLang="en-US" dirty="0" err="1"/>
              <a:t>크루원이</a:t>
            </a:r>
            <a:r>
              <a:rPr lang="ko-KR" altLang="en-US" dirty="0"/>
              <a:t> 됨</a:t>
            </a:r>
            <a:endParaRPr lang="en-US" altLang="ko-KR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01E58C-E9C2-E761-0D9C-D8BFA8388F45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6973804" y="5668287"/>
            <a:ext cx="1246743" cy="583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0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0.39649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3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6 -0.00486 L 0.00586 -1.029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2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59259E-6 L 0.39584 -0.000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2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-3.125E-6 0.514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71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2.5E-6 -0.538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92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6" grpId="0"/>
      <p:bldP spid="31" grpId="0"/>
      <p:bldP spid="40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9D197-1D3C-7609-0492-03E0E945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메인화면</a:t>
            </a:r>
            <a:r>
              <a:rPr lang="ko-KR" altLang="en-US" dirty="0"/>
              <a:t> 구성</a:t>
            </a:r>
          </a:p>
        </p:txBody>
      </p:sp>
    </p:spTree>
    <p:extLst>
      <p:ext uri="{BB962C8B-B14F-4D97-AF65-F5344CB8AC3E}">
        <p14:creationId xmlns:p14="http://schemas.microsoft.com/office/powerpoint/2010/main" val="237400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49B235-C690-4F18-434E-C6B0A71BA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873" y="0"/>
            <a:ext cx="476225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0956F2-C3ED-A09A-0813-104C7D1C895C}"/>
              </a:ext>
            </a:extLst>
          </p:cNvPr>
          <p:cNvSpPr txBox="1"/>
          <p:nvPr/>
        </p:nvSpPr>
        <p:spPr>
          <a:xfrm>
            <a:off x="9071570" y="821852"/>
            <a:ext cx="264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유저들이 포토 모드로</a:t>
            </a:r>
            <a:endParaRPr lang="en-US" altLang="ko-KR" dirty="0"/>
          </a:p>
          <a:p>
            <a:r>
              <a:rPr lang="ko-KR" altLang="en-US" dirty="0"/>
              <a:t>녹화한 </a:t>
            </a:r>
            <a:r>
              <a:rPr lang="ko-KR" altLang="en-US" dirty="0" err="1"/>
              <a:t>쇼츠들을</a:t>
            </a:r>
            <a:r>
              <a:rPr lang="ko-KR" altLang="en-US" dirty="0"/>
              <a:t> 업로드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F0611-681F-0E68-E683-D81AAF05D1B7}"/>
              </a:ext>
            </a:extLst>
          </p:cNvPr>
          <p:cNvSpPr txBox="1"/>
          <p:nvPr/>
        </p:nvSpPr>
        <p:spPr>
          <a:xfrm>
            <a:off x="8847562" y="2244020"/>
            <a:ext cx="3085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유저들이 코스 관리창에서 업로드한 코스들이 </a:t>
            </a:r>
            <a:endParaRPr lang="en-US" altLang="ko-KR" dirty="0"/>
          </a:p>
          <a:p>
            <a:r>
              <a:rPr lang="ko-KR" altLang="en-US" dirty="0"/>
              <a:t>행정구역 별로 저장되어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BC562-7916-5A9C-E4E9-D0511902B9C0}"/>
              </a:ext>
            </a:extLst>
          </p:cNvPr>
          <p:cNvSpPr txBox="1"/>
          <p:nvPr/>
        </p:nvSpPr>
        <p:spPr>
          <a:xfrm>
            <a:off x="215019" y="1808552"/>
            <a:ext cx="308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좋아요</a:t>
            </a:r>
            <a:r>
              <a:rPr lang="en-US" altLang="ko-KR" dirty="0"/>
              <a:t>/</a:t>
            </a:r>
            <a:r>
              <a:rPr lang="ko-KR" altLang="en-US" dirty="0"/>
              <a:t>싫어요 개수에 따라 인기 순위가 바뀜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65919B-9F90-AF10-F1B0-6A4BBBBE27D2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3300743" y="2131718"/>
            <a:ext cx="1506647" cy="119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FAB588F-E227-ED05-7F83-FF6E324BE38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315200" y="1145018"/>
            <a:ext cx="1756370" cy="773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5DCAE8A-5077-9213-8366-341250290E2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206558" y="2724411"/>
            <a:ext cx="1641004" cy="119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A6C308-A108-24A0-901E-2D5ED8B71158}"/>
              </a:ext>
            </a:extLst>
          </p:cNvPr>
          <p:cNvSpPr txBox="1"/>
          <p:nvPr/>
        </p:nvSpPr>
        <p:spPr>
          <a:xfrm>
            <a:off x="8820692" y="4545645"/>
            <a:ext cx="308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업로드한 코스들이 인기순으로 정렬되어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1FD9B92-EA2F-F92C-9053-F6B24FAE04E8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341835" y="3523100"/>
            <a:ext cx="3478857" cy="1345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16199C-05CC-D405-C54B-4606004A2F89}"/>
              </a:ext>
            </a:extLst>
          </p:cNvPr>
          <p:cNvSpPr txBox="1"/>
          <p:nvPr/>
        </p:nvSpPr>
        <p:spPr>
          <a:xfrm>
            <a:off x="215019" y="511861"/>
            <a:ext cx="331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현재 위치를 가리키는 지도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44FBE4E-A214-EA70-FB4E-DCE9F17ECD9A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3530851" y="696527"/>
            <a:ext cx="1439501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13C243-E23A-0043-AECD-3820274AB9D5}"/>
              </a:ext>
            </a:extLst>
          </p:cNvPr>
          <p:cNvSpPr txBox="1"/>
          <p:nvPr/>
        </p:nvSpPr>
        <p:spPr>
          <a:xfrm>
            <a:off x="471122" y="3527764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내가 속한 모임</a:t>
            </a:r>
            <a:r>
              <a:rPr lang="en-US" altLang="ko-KR" dirty="0"/>
              <a:t>/</a:t>
            </a:r>
            <a:r>
              <a:rPr lang="ko-KR" altLang="en-US" dirty="0"/>
              <a:t>크루 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DBCD9F-33D1-5BAB-1305-B8A0AE8C4FE6}"/>
              </a:ext>
            </a:extLst>
          </p:cNvPr>
          <p:cNvSpPr txBox="1"/>
          <p:nvPr/>
        </p:nvSpPr>
        <p:spPr>
          <a:xfrm>
            <a:off x="2009069" y="5838307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내가 만든 코스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즐겨찾기한</a:t>
            </a:r>
            <a:r>
              <a:rPr lang="ko-KR" altLang="en-US" dirty="0"/>
              <a:t> 코스 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C6C26F-6BE3-3363-C4CF-AE13DDDED508}"/>
              </a:ext>
            </a:extLst>
          </p:cNvPr>
          <p:cNvSpPr txBox="1"/>
          <p:nvPr/>
        </p:nvSpPr>
        <p:spPr>
          <a:xfrm>
            <a:off x="6197596" y="6025192"/>
            <a:ext cx="351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포토 모드로 녹화한 </a:t>
            </a:r>
            <a:r>
              <a:rPr lang="ko-KR" altLang="en-US" dirty="0" err="1"/>
              <a:t>쇼츠들</a:t>
            </a:r>
            <a:r>
              <a:rPr lang="ko-KR" altLang="en-US" dirty="0"/>
              <a:t> 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C36901-4553-F9F9-A29C-600D1EE9903B}"/>
              </a:ext>
            </a:extLst>
          </p:cNvPr>
          <p:cNvSpPr txBox="1"/>
          <p:nvPr/>
        </p:nvSpPr>
        <p:spPr>
          <a:xfrm>
            <a:off x="8970098" y="352310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코스 주행 결과들 관리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8E04FB9-1826-B1D6-8811-1062EB52F8C2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3300743" y="2927600"/>
            <a:ext cx="1506647" cy="784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5004277-B476-D7D0-6DBE-312D466BD48B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6330462" y="2960710"/>
            <a:ext cx="1623384" cy="306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1C4C89D-56E1-A0F7-AB08-FCBE810234B7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3221901" y="2935029"/>
            <a:ext cx="2355034" cy="2903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F74BF53-3B5B-D1E7-5C03-D2933A618525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7042638" y="2922936"/>
            <a:ext cx="1927460" cy="784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A6EAD63-A990-B2FD-DC04-90E2EB953931}"/>
              </a:ext>
            </a:extLst>
          </p:cNvPr>
          <p:cNvSpPr txBox="1"/>
          <p:nvPr/>
        </p:nvSpPr>
        <p:spPr>
          <a:xfrm>
            <a:off x="303650" y="4545645"/>
            <a:ext cx="308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코스를 대표 코스로 하는 모임들도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53F8D08-81AB-BC8A-A93A-B92A5A5F4EA7}"/>
              </a:ext>
            </a:extLst>
          </p:cNvPr>
          <p:cNvCxnSpPr>
            <a:cxnSpLocks/>
            <a:endCxn id="61" idx="3"/>
          </p:cNvCxnSpPr>
          <p:nvPr/>
        </p:nvCxnSpPr>
        <p:spPr>
          <a:xfrm flipH="1" flipV="1">
            <a:off x="3389374" y="4868811"/>
            <a:ext cx="1538331" cy="49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9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33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6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2" grpId="0"/>
      <p:bldP spid="27" grpId="0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9D197-1D3C-7609-0492-03E0E945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시별 추천 코스</a:t>
            </a:r>
          </a:p>
        </p:txBody>
      </p:sp>
    </p:spTree>
    <p:extLst>
      <p:ext uri="{BB962C8B-B14F-4D97-AF65-F5344CB8AC3E}">
        <p14:creationId xmlns:p14="http://schemas.microsoft.com/office/powerpoint/2010/main" val="98900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01B977-F9AE-FD55-D8BA-FB3B3AF7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99" y="0"/>
            <a:ext cx="4762253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3E0AE6-FC2B-1481-0C94-AC7A161F6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79" y="1270898"/>
            <a:ext cx="5048816" cy="4090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69AB40-C03B-DDA3-0F1C-E72271C5427A}"/>
              </a:ext>
            </a:extLst>
          </p:cNvPr>
          <p:cNvSpPr txBox="1"/>
          <p:nvPr/>
        </p:nvSpPr>
        <p:spPr>
          <a:xfrm>
            <a:off x="5199754" y="2667176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모달</a:t>
            </a:r>
            <a:r>
              <a:rPr lang="ko-KR" altLang="en-US" dirty="0"/>
              <a:t> 창 </a:t>
            </a:r>
            <a:r>
              <a:rPr lang="en-US" altLang="ko-KR" dirty="0"/>
              <a:t>&lt;- </a:t>
            </a:r>
            <a:r>
              <a:rPr lang="ko-KR" altLang="en-US" dirty="0"/>
              <a:t>서울 터치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79B9FA-FECC-9DB5-FB57-B22B32798834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374695" y="2752253"/>
            <a:ext cx="2601408" cy="56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C315C1F-E802-32B0-3BBF-7B97110849BD}"/>
              </a:ext>
            </a:extLst>
          </p:cNvPr>
          <p:cNvCxnSpPr/>
          <p:nvPr/>
        </p:nvCxnSpPr>
        <p:spPr>
          <a:xfrm flipH="1" flipV="1">
            <a:off x="1502875" y="2218099"/>
            <a:ext cx="1176951" cy="2109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A646B1E-5F3D-A915-4DC4-7F3604B456D0}"/>
              </a:ext>
            </a:extLst>
          </p:cNvPr>
          <p:cNvCxnSpPr>
            <a:cxnSpLocks/>
          </p:cNvCxnSpPr>
          <p:nvPr/>
        </p:nvCxnSpPr>
        <p:spPr>
          <a:xfrm flipH="1" flipV="1">
            <a:off x="2287532" y="2218099"/>
            <a:ext cx="854020" cy="2109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024656-8394-1695-A672-6804F4AEEDE7}"/>
              </a:ext>
            </a:extLst>
          </p:cNvPr>
          <p:cNvCxnSpPr>
            <a:cxnSpLocks/>
          </p:cNvCxnSpPr>
          <p:nvPr/>
        </p:nvCxnSpPr>
        <p:spPr>
          <a:xfrm flipH="1" flipV="1">
            <a:off x="3060071" y="2218099"/>
            <a:ext cx="1195058" cy="63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289740C-0AD5-3200-D59A-43E3F0EE4A8E}"/>
              </a:ext>
            </a:extLst>
          </p:cNvPr>
          <p:cNvCxnSpPr>
            <a:cxnSpLocks/>
          </p:cNvCxnSpPr>
          <p:nvPr/>
        </p:nvCxnSpPr>
        <p:spPr>
          <a:xfrm flipH="1" flipV="1">
            <a:off x="3856822" y="2218099"/>
            <a:ext cx="360561" cy="1964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6A23CF-68E8-FABA-83CE-332438E33240}"/>
              </a:ext>
            </a:extLst>
          </p:cNvPr>
          <p:cNvSpPr txBox="1"/>
          <p:nvPr/>
        </p:nvSpPr>
        <p:spPr>
          <a:xfrm>
            <a:off x="973812" y="5452450"/>
            <a:ext cx="375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</a:t>
            </a:r>
            <a:r>
              <a:rPr lang="en-US" altLang="ko-KR" dirty="0"/>
              <a:t>/</a:t>
            </a:r>
            <a:r>
              <a:rPr lang="ko-KR" altLang="en-US" dirty="0"/>
              <a:t>선택메뉴를 터치 시 나타나는</a:t>
            </a:r>
            <a:endParaRPr lang="en-US" altLang="ko-KR" dirty="0"/>
          </a:p>
          <a:p>
            <a:r>
              <a:rPr lang="ko-KR" altLang="en-US" dirty="0"/>
              <a:t>주황색 영역 별로 필터가 적용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5DC53-EC5C-D76B-8172-B5E52F8E18C2}"/>
              </a:ext>
            </a:extLst>
          </p:cNvPr>
          <p:cNvSpPr txBox="1"/>
          <p:nvPr/>
        </p:nvSpPr>
        <p:spPr>
          <a:xfrm>
            <a:off x="4506837" y="3467417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 버튼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코스</a:t>
            </a:r>
            <a:r>
              <a:rPr lang="en-US" altLang="ko-KR" dirty="0"/>
              <a:t>/</a:t>
            </a:r>
            <a:r>
              <a:rPr lang="ko-KR" altLang="en-US" dirty="0"/>
              <a:t>모임 리스트가 재구성됨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9DACAA-F056-3680-D151-68E7F5A41FDE}"/>
              </a:ext>
            </a:extLst>
          </p:cNvPr>
          <p:cNvCxnSpPr/>
          <p:nvPr/>
        </p:nvCxnSpPr>
        <p:spPr>
          <a:xfrm>
            <a:off x="4445251" y="2218099"/>
            <a:ext cx="3594226" cy="196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24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5" grpId="1"/>
      <p:bldP spid="25" grpId="2"/>
      <p:bldP spid="26" grpId="0"/>
      <p:bldP spid="2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9D197-1D3C-7609-0492-03E0E945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코스 즐겨찾기</a:t>
            </a:r>
          </a:p>
        </p:txBody>
      </p:sp>
    </p:spTree>
    <p:extLst>
      <p:ext uri="{BB962C8B-B14F-4D97-AF65-F5344CB8AC3E}">
        <p14:creationId xmlns:p14="http://schemas.microsoft.com/office/powerpoint/2010/main" val="60179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D57AA6-9730-86C2-E7BC-E9E942917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62253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936AA3-7F0E-9861-BC66-BEE8D38E9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086" y="1240541"/>
            <a:ext cx="5406396" cy="437691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99F202-E0D9-D08A-598C-734B4A0E542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93410" y="3349782"/>
            <a:ext cx="5101676" cy="7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3F5DEA-807C-0D16-C2DE-BADA7E64F9CB}"/>
              </a:ext>
            </a:extLst>
          </p:cNvPr>
          <p:cNvSpPr txBox="1"/>
          <p:nvPr/>
        </p:nvSpPr>
        <p:spPr>
          <a:xfrm>
            <a:off x="4738148" y="2782667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코스 그림 터치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모달</a:t>
            </a:r>
            <a:r>
              <a:rPr lang="ko-KR" altLang="en-US" dirty="0"/>
              <a:t> 창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CB97564-4E2F-68E6-F30A-5982B2E401CB}"/>
              </a:ext>
            </a:extLst>
          </p:cNvPr>
          <p:cNvCxnSpPr>
            <a:cxnSpLocks/>
          </p:cNvCxnSpPr>
          <p:nvPr/>
        </p:nvCxnSpPr>
        <p:spPr>
          <a:xfrm flipH="1">
            <a:off x="2027976" y="5115208"/>
            <a:ext cx="7885569" cy="131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B17DBC-FA5B-C5DB-8E00-DF313BFDF578}"/>
              </a:ext>
            </a:extLst>
          </p:cNvPr>
          <p:cNvSpPr txBox="1"/>
          <p:nvPr/>
        </p:nvSpPr>
        <p:spPr>
          <a:xfrm>
            <a:off x="5684863" y="5913816"/>
            <a:ext cx="3076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즐겨찾기 터치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코스 관리창에 코스 저장</a:t>
            </a:r>
          </a:p>
        </p:txBody>
      </p:sp>
    </p:spTree>
    <p:extLst>
      <p:ext uri="{BB962C8B-B14F-4D97-AF65-F5344CB8AC3E}">
        <p14:creationId xmlns:p14="http://schemas.microsoft.com/office/powerpoint/2010/main" val="77529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537</Words>
  <Application>Microsoft Office PowerPoint</Application>
  <PresentationFormat>와이드스크린</PresentationFormat>
  <Paragraphs>161</Paragraphs>
  <Slides>39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Office 테마</vt:lpstr>
      <vt:lpstr>앱 사용 예시(목차)</vt:lpstr>
      <vt:lpstr>로그인/회원가입</vt:lpstr>
      <vt:lpstr>PowerPoint 프레젠테이션</vt:lpstr>
      <vt:lpstr>메인화면 구성</vt:lpstr>
      <vt:lpstr>PowerPoint 프레젠테이션</vt:lpstr>
      <vt:lpstr>시별 추천 코스</vt:lpstr>
      <vt:lpstr>PowerPoint 프레젠테이션</vt:lpstr>
      <vt:lpstr>코스 즐겨찾기</vt:lpstr>
      <vt:lpstr>PowerPoint 프레젠테이션</vt:lpstr>
      <vt:lpstr>코스 관리 구성</vt:lpstr>
      <vt:lpstr>PowerPoint 프레젠테이션</vt:lpstr>
      <vt:lpstr>코스 생성</vt:lpstr>
      <vt:lpstr>PowerPoint 프레젠테이션</vt:lpstr>
      <vt:lpstr>PowerPoint 프레젠테이션</vt:lpstr>
      <vt:lpstr>코스 수정</vt:lpstr>
      <vt:lpstr>PowerPoint 프레젠테이션</vt:lpstr>
      <vt:lpstr>코스 주행</vt:lpstr>
      <vt:lpstr>PowerPoint 프레젠테이션</vt:lpstr>
      <vt:lpstr>PowerPoint 프레젠테이션</vt:lpstr>
      <vt:lpstr>PowerPoint 프레젠테이션</vt:lpstr>
      <vt:lpstr>포토 관리 구성</vt:lpstr>
      <vt:lpstr>PowerPoint 프레젠테이션</vt:lpstr>
      <vt:lpstr>기록 관리 구성</vt:lpstr>
      <vt:lpstr>PowerPoint 프레젠테이션</vt:lpstr>
      <vt:lpstr>모임 관리 구성</vt:lpstr>
      <vt:lpstr>PowerPoint 프레젠테이션</vt:lpstr>
      <vt:lpstr>모임방 구성</vt:lpstr>
      <vt:lpstr>PowerPoint 프레젠테이션</vt:lpstr>
      <vt:lpstr>모임방 주행</vt:lpstr>
      <vt:lpstr>PowerPoint 프레젠테이션</vt:lpstr>
      <vt:lpstr>PowerPoint 프레젠테이션</vt:lpstr>
      <vt:lpstr>PowerPoint 프레젠테이션</vt:lpstr>
      <vt:lpstr>크루방 구성</vt:lpstr>
      <vt:lpstr>PowerPoint 프레젠테이션</vt:lpstr>
      <vt:lpstr>크루방-모임방 연결</vt:lpstr>
      <vt:lpstr>PowerPoint 프레젠테이션</vt:lpstr>
      <vt:lpstr>크루원으로 초대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YoungWoong Kim</dc:creator>
  <cp:lastModifiedBy>YoungWoong Kim</cp:lastModifiedBy>
  <cp:revision>35</cp:revision>
  <dcterms:created xsi:type="dcterms:W3CDTF">2024-10-08T10:19:44Z</dcterms:created>
  <dcterms:modified xsi:type="dcterms:W3CDTF">2024-10-10T10:43:35Z</dcterms:modified>
</cp:coreProperties>
</file>