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0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16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11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6C13C6F-F3BD-4DBB-A72C-BD0C54B4B435}" type="datetime1">
              <a:rPr lang="ko-KR" altLang="en-US"/>
              <a:pPr lvl="0">
                <a:defRPr/>
              </a:pPr>
              <a:t>2021-09-09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4781E30-87FA-403B-8900-1916DACB747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4781E30-87FA-403B-8900-1916DACB747A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4781E30-87FA-403B-8900-1916DACB747A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81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12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2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8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9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50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26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3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5628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1_Office 테마">
    <p:bg>
      <p:bgPr shadeToTitle="0">
        <a:solidFill>
          <a:srgbClr val="729b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EE2F8709-1CEE-42DD-B39A-DFDCBA7B36B7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2021-09-09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339B9C72-21D5-4AB9-87FA-CC4C72A0D34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jpe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21.png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Relationship Id="rId7" Type="http://schemas.openxmlformats.org/officeDocument/2006/relationships/image" Target="../media/image18.png"  /><Relationship Id="rId8" Type="http://schemas.openxmlformats.org/officeDocument/2006/relationships/image" Target="../media/image19.png"  /><Relationship Id="rId9" Type="http://schemas.openxmlformats.org/officeDocument/2006/relationships/image" Target="../media/image2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b9b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51957" y="3619302"/>
            <a:ext cx="2855083" cy="449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rgbClr val="d9d9d9"/>
                </a:solidFill>
                <a:latin typeface="휴먼편지체"/>
                <a:ea typeface="휴먼편지체"/>
              </a:rPr>
              <a:t>: </a:t>
            </a:r>
            <a:r>
              <a:rPr lang="ko-KR" altLang="en-US" sz="2400">
                <a:solidFill>
                  <a:srgbClr val="d9d9d9"/>
                </a:solidFill>
                <a:latin typeface="휴먼편지체"/>
                <a:ea typeface="휴먼편지체"/>
              </a:rPr>
              <a:t>매처럼 날아오르는 자</a:t>
            </a:r>
            <a:endParaRPr lang="ko-KR" altLang="en-US" sz="2400">
              <a:solidFill>
                <a:srgbClr val="d9d9d9"/>
              </a:solidFill>
              <a:latin typeface="휴먼편지체"/>
              <a:ea typeface="휴먼편지체"/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72045" y="1615467"/>
            <a:ext cx="4571708" cy="40472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 rot="0">
            <a:off x="374650" y="0"/>
            <a:ext cx="11442700" cy="756138"/>
            <a:chOff x="374650" y="0"/>
            <a:chExt cx="11442700" cy="756138"/>
          </a:xfrm>
          <a:solidFill>
            <a:srgbClr val="5b9bd5"/>
          </a:solidFill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endParaRPr lang="ko-KR" altLang="en-US" sz="2000">
                <a:solidFill>
                  <a:srgbClr val="698460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698460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698460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698460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698460"/>
                </a:solidFill>
              </a:endParaRPr>
            </a:p>
          </p:txBody>
        </p:sp>
      </p:grpSp>
      <p:sp>
        <p:nvSpPr>
          <p:cNvPr id="30" name=""/>
          <p:cNvSpPr txBox="1"/>
          <p:nvPr/>
        </p:nvSpPr>
        <p:spPr>
          <a:xfrm>
            <a:off x="563093" y="104772"/>
            <a:ext cx="2643021" cy="54270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3000">
                <a:solidFill>
                  <a:schemeClr val="lt1"/>
                </a:solidFill>
                <a:latin typeface="한컴 바겐세일 B"/>
                <a:ea typeface="한컴 바겐세일 B"/>
              </a:rPr>
              <a:t>4. </a:t>
            </a:r>
            <a:r>
              <a:rPr lang="ko-KR" altLang="en-US" sz="3000">
                <a:solidFill>
                  <a:schemeClr val="lt1"/>
                </a:solidFill>
                <a:latin typeface="한컴 바겐세일 B"/>
                <a:ea typeface="한컴 바겐세일 B"/>
              </a:rPr>
              <a:t>테이블 정의서</a:t>
            </a:r>
            <a:endParaRPr lang="ko-KR" altLang="en-US" sz="3000">
              <a:solidFill>
                <a:schemeClr val="lt1"/>
              </a:solidFill>
              <a:latin typeface="한컴 바겐세일 B"/>
              <a:ea typeface="한컴 바겐세일 B"/>
            </a:endParaRPr>
          </a:p>
        </p:txBody>
      </p:sp>
      <p:pic>
        <p:nvPicPr>
          <p:cNvPr id="5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9124" y="1381324"/>
            <a:ext cx="5584033" cy="4533501"/>
          </a:xfrm>
          <a:prstGeom prst="rect">
            <a:avLst/>
          </a:prstGeom>
        </p:spPr>
      </p:pic>
      <p:pic>
        <p:nvPicPr>
          <p:cNvPr id="5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43304" y="1351533"/>
            <a:ext cx="5303051" cy="46066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 rot="0">
            <a:off x="374650" y="0"/>
            <a:ext cx="11442700" cy="756138"/>
            <a:chOff x="374650" y="0"/>
            <a:chExt cx="11442700" cy="756138"/>
          </a:xfrm>
          <a:solidFill>
            <a:srgbClr val="5b9bd5"/>
          </a:solidFill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endParaRPr lang="ko-KR" altLang="en-US" sz="2000">
                <a:solidFill>
                  <a:srgbClr val="698460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698460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698460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698460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698460"/>
                </a:solidFill>
              </a:endParaRPr>
            </a:p>
          </p:txBody>
        </p:sp>
      </p:grpSp>
      <p:sp>
        <p:nvSpPr>
          <p:cNvPr id="30" name=""/>
          <p:cNvSpPr txBox="1"/>
          <p:nvPr/>
        </p:nvSpPr>
        <p:spPr>
          <a:xfrm>
            <a:off x="563094" y="104772"/>
            <a:ext cx="2319171" cy="54270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3000">
                <a:solidFill>
                  <a:schemeClr val="lt1"/>
                </a:solidFill>
                <a:latin typeface="한컴 바겐세일 B"/>
                <a:ea typeface="한컴 바겐세일 B"/>
              </a:rPr>
              <a:t>5.</a:t>
            </a:r>
            <a:r>
              <a:rPr lang="ko-KR" altLang="en-US" sz="3000">
                <a:solidFill>
                  <a:schemeClr val="lt1"/>
                </a:solidFill>
                <a:latin typeface="한컴 바겐세일 B"/>
                <a:ea typeface="한컴 바겐세일 B"/>
              </a:rPr>
              <a:t> 화면 정의서</a:t>
            </a:r>
            <a:endParaRPr lang="ko-KR" altLang="en-US" sz="3000">
              <a:solidFill>
                <a:schemeClr val="lt1"/>
              </a:solidFill>
              <a:latin typeface="한컴 바겐세일 B"/>
              <a:ea typeface="한컴 바겐세일 B"/>
            </a:endParaRPr>
          </a:p>
        </p:txBody>
      </p:sp>
      <p:pic>
        <p:nvPicPr>
          <p:cNvPr id="5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08547" y="1026664"/>
            <a:ext cx="9174905" cy="52899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 rot="0">
            <a:off x="374650" y="0"/>
            <a:ext cx="11442700" cy="756138"/>
            <a:chOff x="374650" y="0"/>
            <a:chExt cx="11442700" cy="756138"/>
          </a:xfrm>
          <a:solidFill>
            <a:srgbClr val="5b9bd5"/>
          </a:solidFill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endParaRPr lang="ko-KR" altLang="en-US" sz="2000">
                <a:solidFill>
                  <a:srgbClr val="698460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698460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698460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698460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698460"/>
                </a:solidFill>
              </a:endParaRPr>
            </a:p>
          </p:txBody>
        </p:sp>
      </p:grpSp>
      <p:sp>
        <p:nvSpPr>
          <p:cNvPr id="30" name=""/>
          <p:cNvSpPr txBox="1"/>
          <p:nvPr/>
        </p:nvSpPr>
        <p:spPr>
          <a:xfrm>
            <a:off x="563094" y="104772"/>
            <a:ext cx="2928771" cy="54270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3000">
                <a:solidFill>
                  <a:schemeClr val="lt1"/>
                </a:solidFill>
                <a:latin typeface="한컴 바겐세일 B"/>
                <a:ea typeface="한컴 바겐세일 B"/>
              </a:rPr>
              <a:t>6.</a:t>
            </a:r>
            <a:r>
              <a:rPr lang="ko-KR" altLang="en-US" sz="3000">
                <a:solidFill>
                  <a:schemeClr val="lt1"/>
                </a:solidFill>
                <a:latin typeface="한컴 바겐세일 B"/>
                <a:ea typeface="한컴 바겐세일 B"/>
              </a:rPr>
              <a:t> 프로세스 흐름도</a:t>
            </a:r>
            <a:endParaRPr lang="ko-KR" altLang="en-US" sz="3000">
              <a:solidFill>
                <a:schemeClr val="lt1"/>
              </a:solidFill>
              <a:latin typeface="한컴 바겐세일 B"/>
              <a:ea typeface="한컴 바겐세일 B"/>
            </a:endParaRPr>
          </a:p>
        </p:txBody>
      </p:sp>
      <p:grpSp>
        <p:nvGrpSpPr>
          <p:cNvPr id="76" name=""/>
          <p:cNvGrpSpPr/>
          <p:nvPr/>
        </p:nvGrpSpPr>
        <p:grpSpPr>
          <a:xfrm rot="0">
            <a:off x="937627" y="1278724"/>
            <a:ext cx="4680812" cy="3103109"/>
            <a:chOff x="1991487" y="1656130"/>
            <a:chExt cx="7344917" cy="4869257"/>
          </a:xfrm>
          <a:solidFill>
            <a:srgbClr val="5b9bd5"/>
          </a:solidFill>
        </p:grpSpPr>
        <p:sp>
          <p:nvSpPr>
            <p:cNvPr id="55" name=""/>
            <p:cNvSpPr/>
            <p:nvPr/>
          </p:nvSpPr>
          <p:spPr>
            <a:xfrm>
              <a:off x="5014277" y="1656130"/>
              <a:ext cx="1801813" cy="720090"/>
            </a:xfrm>
            <a:prstGeom prst="flowChartTerminator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/>
                <a:t>1.</a:t>
              </a:r>
              <a:r>
                <a:rPr lang="ko-KR" altLang="en-US" sz="800"/>
                <a:t> 새 결재</a:t>
              </a:r>
              <a:endParaRPr lang="ko-KR" altLang="en-US" sz="800"/>
            </a:p>
          </p:txBody>
        </p:sp>
        <p:cxnSp>
          <p:nvCxnSpPr>
            <p:cNvPr id="56" name=""/>
            <p:cNvCxnSpPr/>
            <p:nvPr/>
          </p:nvCxnSpPr>
          <p:spPr>
            <a:xfrm rot="5400000" flipV="1">
              <a:off x="5605615" y="2685789"/>
              <a:ext cx="620725" cy="1588"/>
            </a:xfrm>
            <a:prstGeom prst="bentConnector3">
              <a:avLst>
                <a:gd name="adj1" fmla="val 50000"/>
              </a:avLst>
            </a:prstGeom>
            <a:grpFill/>
            <a:ln w="28575">
              <a:solidFill>
                <a:srgbClr val="5b9bd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"/>
            <p:cNvSpPr/>
            <p:nvPr/>
          </p:nvSpPr>
          <p:spPr>
            <a:xfrm>
              <a:off x="5014276" y="2996945"/>
              <a:ext cx="1801813" cy="720090"/>
            </a:xfrm>
            <a:prstGeom prst="flowChartTerminator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/>
                <a:t>2.</a:t>
              </a:r>
              <a:r>
                <a:rPr lang="ko-KR" altLang="en-US" sz="800"/>
                <a:t> 결재 양식 선택</a:t>
              </a:r>
              <a:endParaRPr lang="ko-KR" altLang="en-US" sz="800"/>
            </a:p>
          </p:txBody>
        </p:sp>
        <p:sp>
          <p:nvSpPr>
            <p:cNvPr id="58" name=""/>
            <p:cNvSpPr/>
            <p:nvPr/>
          </p:nvSpPr>
          <p:spPr>
            <a:xfrm>
              <a:off x="5015865" y="5805297"/>
              <a:ext cx="1800225" cy="720090"/>
            </a:xfrm>
            <a:prstGeom prst="flowChartTerminator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/>
                <a:t>4.</a:t>
              </a:r>
              <a:r>
                <a:rPr lang="ko-KR" altLang="en-US" sz="800"/>
                <a:t> 기안서 작성</a:t>
              </a:r>
              <a:endParaRPr lang="ko-KR" altLang="en-US" sz="800"/>
            </a:p>
          </p:txBody>
        </p:sp>
        <p:sp>
          <p:nvSpPr>
            <p:cNvPr id="59" name=""/>
            <p:cNvSpPr/>
            <p:nvPr/>
          </p:nvSpPr>
          <p:spPr>
            <a:xfrm>
              <a:off x="5015865" y="4365117"/>
              <a:ext cx="1800225" cy="720090"/>
            </a:xfrm>
            <a:prstGeom prst="flowChartTerminator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/>
                <a:t>3.</a:t>
              </a:r>
              <a:r>
                <a:rPr lang="ko-KR" altLang="en-US" sz="800"/>
                <a:t> 결재선 지정</a:t>
              </a:r>
              <a:endParaRPr lang="ko-KR" altLang="en-US" sz="800"/>
            </a:p>
          </p:txBody>
        </p:sp>
        <p:sp>
          <p:nvSpPr>
            <p:cNvPr id="60" name=""/>
            <p:cNvSpPr/>
            <p:nvPr/>
          </p:nvSpPr>
          <p:spPr>
            <a:xfrm>
              <a:off x="1991487" y="1952815"/>
              <a:ext cx="1368171" cy="396049"/>
            </a:xfrm>
            <a:prstGeom prst="flowChartTerminator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/>
                <a:t>2-1.</a:t>
              </a:r>
              <a:r>
                <a:rPr lang="ko-KR" altLang="en-US" sz="800"/>
                <a:t> 일반</a:t>
              </a:r>
              <a:endParaRPr lang="ko-KR" altLang="en-US" sz="800"/>
            </a:p>
          </p:txBody>
        </p:sp>
        <p:cxnSp>
          <p:nvCxnSpPr>
            <p:cNvPr id="61" name=""/>
            <p:cNvCxnSpPr/>
            <p:nvPr/>
          </p:nvCxnSpPr>
          <p:spPr>
            <a:xfrm rot="5400000" flipV="1">
              <a:off x="5591937" y="4040282"/>
              <a:ext cx="648081" cy="1588"/>
            </a:xfrm>
            <a:prstGeom prst="bentConnector3">
              <a:avLst>
                <a:gd name="adj1" fmla="val 50000"/>
              </a:avLst>
            </a:prstGeom>
            <a:grpFill/>
            <a:ln w="28575">
              <a:solidFill>
                <a:srgbClr val="5b9bd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"/>
            <p:cNvCxnSpPr/>
            <p:nvPr/>
          </p:nvCxnSpPr>
          <p:spPr>
            <a:xfrm rot="5400000" flipV="1">
              <a:off x="5556726" y="5444458"/>
              <a:ext cx="720090" cy="1588"/>
            </a:xfrm>
            <a:prstGeom prst="bentConnector3">
              <a:avLst>
                <a:gd name="adj1" fmla="val 50000"/>
              </a:avLst>
            </a:prstGeom>
            <a:grpFill/>
            <a:ln w="28575">
              <a:solidFill>
                <a:srgbClr val="5b9bd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"/>
            <p:cNvSpPr/>
            <p:nvPr/>
          </p:nvSpPr>
          <p:spPr>
            <a:xfrm>
              <a:off x="1991487" y="2456878"/>
              <a:ext cx="1368171" cy="396049"/>
            </a:xfrm>
            <a:prstGeom prst="flowChartTerminator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/>
                <a:t>2-2.</a:t>
              </a:r>
              <a:r>
                <a:rPr lang="ko-KR" altLang="en-US" sz="800"/>
                <a:t> 지원</a:t>
              </a:r>
              <a:endParaRPr lang="ko-KR" altLang="en-US" sz="800"/>
            </a:p>
          </p:txBody>
        </p:sp>
        <p:sp>
          <p:nvSpPr>
            <p:cNvPr id="64" name=""/>
            <p:cNvSpPr/>
            <p:nvPr/>
          </p:nvSpPr>
          <p:spPr>
            <a:xfrm>
              <a:off x="1991487" y="2924936"/>
              <a:ext cx="1368171" cy="396049"/>
            </a:xfrm>
            <a:prstGeom prst="flowChartTerminator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/>
                <a:t>2-3.</a:t>
              </a:r>
              <a:r>
                <a:rPr lang="ko-KR" altLang="en-US" sz="800"/>
                <a:t> 인사</a:t>
              </a:r>
              <a:endParaRPr lang="ko-KR" altLang="en-US" sz="800"/>
            </a:p>
          </p:txBody>
        </p:sp>
        <p:cxnSp>
          <p:nvCxnSpPr>
            <p:cNvPr id="65" name=""/>
            <p:cNvCxnSpPr/>
            <p:nvPr/>
          </p:nvCxnSpPr>
          <p:spPr>
            <a:xfrm rot="10800000">
              <a:off x="3359658" y="2150840"/>
              <a:ext cx="1654619" cy="1206151"/>
            </a:xfrm>
            <a:prstGeom prst="straightConnector1">
              <a:avLst/>
            </a:prstGeom>
            <a:grpFill/>
            <a:ln w="28575">
              <a:solidFill>
                <a:srgbClr val="5b9bd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"/>
            <p:cNvCxnSpPr/>
            <p:nvPr/>
          </p:nvCxnSpPr>
          <p:spPr>
            <a:xfrm rot="10800000">
              <a:off x="3359658" y="3122961"/>
              <a:ext cx="1654619" cy="234029"/>
            </a:xfrm>
            <a:prstGeom prst="straightConnector1">
              <a:avLst/>
            </a:prstGeom>
            <a:grpFill/>
            <a:ln w="28575">
              <a:solidFill>
                <a:srgbClr val="5b9bd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"/>
            <p:cNvCxnSpPr/>
            <p:nvPr/>
          </p:nvCxnSpPr>
          <p:spPr>
            <a:xfrm rot="10800000">
              <a:off x="3359658" y="2654903"/>
              <a:ext cx="1654619" cy="702088"/>
            </a:xfrm>
            <a:prstGeom prst="straightConnector1">
              <a:avLst/>
            </a:prstGeom>
            <a:grpFill/>
            <a:ln w="28575">
              <a:solidFill>
                <a:srgbClr val="5b9bd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"/>
            <p:cNvSpPr/>
            <p:nvPr/>
          </p:nvSpPr>
          <p:spPr>
            <a:xfrm>
              <a:off x="7968233" y="3573018"/>
              <a:ext cx="1368171" cy="396049"/>
            </a:xfrm>
            <a:prstGeom prst="flowChartTerminator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/>
                <a:t>3-1.</a:t>
              </a:r>
              <a:r>
                <a:rPr lang="ko-KR" altLang="en-US" sz="800"/>
                <a:t> 결재선</a:t>
              </a:r>
              <a:endParaRPr lang="ko-KR" altLang="en-US" sz="800"/>
            </a:p>
          </p:txBody>
        </p:sp>
        <p:sp>
          <p:nvSpPr>
            <p:cNvPr id="69" name=""/>
            <p:cNvSpPr/>
            <p:nvPr/>
          </p:nvSpPr>
          <p:spPr>
            <a:xfrm>
              <a:off x="7968233" y="4518489"/>
              <a:ext cx="1368171" cy="396049"/>
            </a:xfrm>
            <a:prstGeom prst="flowChartTerminator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/>
                <a:t>3-3.</a:t>
              </a:r>
              <a:r>
                <a:rPr lang="ko-KR" altLang="en-US" sz="800"/>
                <a:t> 참조자</a:t>
              </a:r>
              <a:endParaRPr lang="ko-KR" altLang="en-US" sz="800"/>
            </a:p>
          </p:txBody>
        </p:sp>
        <p:sp>
          <p:nvSpPr>
            <p:cNvPr id="70" name=""/>
            <p:cNvSpPr/>
            <p:nvPr/>
          </p:nvSpPr>
          <p:spPr>
            <a:xfrm>
              <a:off x="7968233" y="4968546"/>
              <a:ext cx="1368171" cy="396049"/>
            </a:xfrm>
            <a:prstGeom prst="flowChartTerminator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/>
                <a:t>3-4.</a:t>
              </a:r>
              <a:r>
                <a:rPr lang="ko-KR" altLang="en-US" sz="800"/>
                <a:t> 열람자</a:t>
              </a:r>
              <a:endParaRPr lang="ko-KR" altLang="en-US" sz="800"/>
            </a:p>
          </p:txBody>
        </p:sp>
        <p:sp>
          <p:nvSpPr>
            <p:cNvPr id="71" name=""/>
            <p:cNvSpPr/>
            <p:nvPr/>
          </p:nvSpPr>
          <p:spPr>
            <a:xfrm>
              <a:off x="7968233" y="4050430"/>
              <a:ext cx="1368171" cy="396049"/>
            </a:xfrm>
            <a:prstGeom prst="flowChartTerminator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/>
                <a:t>3-2.</a:t>
              </a:r>
              <a:r>
                <a:rPr lang="ko-KR" altLang="en-US" sz="800"/>
                <a:t> 수신자</a:t>
              </a:r>
              <a:endParaRPr lang="ko-KR" altLang="en-US" sz="800"/>
            </a:p>
          </p:txBody>
        </p:sp>
        <p:cxnSp>
          <p:nvCxnSpPr>
            <p:cNvPr id="72" name=""/>
            <p:cNvCxnSpPr/>
            <p:nvPr/>
          </p:nvCxnSpPr>
          <p:spPr>
            <a:xfrm flipV="1">
              <a:off x="6816090" y="3771042"/>
              <a:ext cx="1152142" cy="954119"/>
            </a:xfrm>
            <a:prstGeom prst="straightConnector1">
              <a:avLst/>
            </a:prstGeom>
            <a:grpFill/>
            <a:ln w="28575">
              <a:solidFill>
                <a:srgbClr val="5b9bd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"/>
            <p:cNvCxnSpPr/>
            <p:nvPr/>
          </p:nvCxnSpPr>
          <p:spPr>
            <a:xfrm flipV="1">
              <a:off x="6816090" y="4248455"/>
              <a:ext cx="1152142" cy="476707"/>
            </a:xfrm>
            <a:prstGeom prst="straightConnector1">
              <a:avLst/>
            </a:prstGeom>
            <a:grpFill/>
            <a:ln w="28575">
              <a:solidFill>
                <a:srgbClr val="5b9bd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"/>
            <p:cNvCxnSpPr/>
            <p:nvPr/>
          </p:nvCxnSpPr>
          <p:spPr>
            <a:xfrm flipV="1">
              <a:off x="6816090" y="4716514"/>
              <a:ext cx="1152142" cy="8648"/>
            </a:xfrm>
            <a:prstGeom prst="straightConnector1">
              <a:avLst/>
            </a:prstGeom>
            <a:grpFill/>
            <a:ln w="28575">
              <a:solidFill>
                <a:srgbClr val="5b9bd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"/>
            <p:cNvCxnSpPr/>
            <p:nvPr/>
          </p:nvCxnSpPr>
          <p:spPr>
            <a:xfrm>
              <a:off x="6816090" y="4725162"/>
              <a:ext cx="1152142" cy="441409"/>
            </a:xfrm>
            <a:prstGeom prst="straightConnector1">
              <a:avLst/>
            </a:prstGeom>
            <a:grpFill/>
            <a:ln w="28575">
              <a:solidFill>
                <a:srgbClr val="5b9bd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"/>
          <p:cNvGrpSpPr/>
          <p:nvPr/>
        </p:nvGrpSpPr>
        <p:grpSpPr>
          <a:xfrm rot="0">
            <a:off x="6731480" y="1214265"/>
            <a:ext cx="3561710" cy="2798486"/>
            <a:chOff x="3287649" y="1700783"/>
            <a:chExt cx="6048757" cy="4752594"/>
          </a:xfrm>
          <a:solidFill>
            <a:srgbClr val="5b9bd5"/>
          </a:solidFill>
        </p:grpSpPr>
        <p:sp>
          <p:nvSpPr>
            <p:cNvPr id="77" name=""/>
            <p:cNvSpPr/>
            <p:nvPr/>
          </p:nvSpPr>
          <p:spPr>
            <a:xfrm>
              <a:off x="3287649" y="1700784"/>
              <a:ext cx="1728216" cy="720090"/>
            </a:xfrm>
            <a:prstGeom prst="flowChartTerminator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/>
                <a:t>1.</a:t>
              </a:r>
              <a:r>
                <a:rPr lang="ko-KR" altLang="en-US" sz="800"/>
                <a:t> 출근</a:t>
              </a:r>
              <a:endParaRPr lang="ko-KR" altLang="en-US" sz="800"/>
            </a:p>
          </p:txBody>
        </p:sp>
        <p:sp>
          <p:nvSpPr>
            <p:cNvPr id="78" name=""/>
            <p:cNvSpPr/>
            <p:nvPr/>
          </p:nvSpPr>
          <p:spPr>
            <a:xfrm>
              <a:off x="3287649" y="3068955"/>
              <a:ext cx="1728216" cy="720090"/>
            </a:xfrm>
            <a:prstGeom prst="flowChartTerminator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/>
                <a:t>2.</a:t>
              </a:r>
              <a:r>
                <a:rPr lang="ko-KR" altLang="en-US" sz="800"/>
                <a:t> 퇴근</a:t>
              </a:r>
              <a:endParaRPr lang="ko-KR" altLang="en-US" sz="800"/>
            </a:p>
          </p:txBody>
        </p:sp>
        <p:sp>
          <p:nvSpPr>
            <p:cNvPr id="79" name=""/>
            <p:cNvSpPr/>
            <p:nvPr/>
          </p:nvSpPr>
          <p:spPr>
            <a:xfrm>
              <a:off x="3359658" y="4941189"/>
              <a:ext cx="1728216" cy="720090"/>
            </a:xfrm>
            <a:prstGeom prst="flowChartTerminator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/>
                <a:t>3.</a:t>
              </a:r>
              <a:r>
                <a:rPr lang="ko-KR" altLang="en-US" sz="800"/>
                <a:t> 근무상태변경</a:t>
              </a:r>
              <a:endParaRPr lang="ko-KR" altLang="en-US" sz="800"/>
            </a:p>
          </p:txBody>
        </p:sp>
        <p:cxnSp>
          <p:nvCxnSpPr>
            <p:cNvPr id="80" name=""/>
            <p:cNvCxnSpPr/>
            <p:nvPr/>
          </p:nvCxnSpPr>
          <p:spPr>
            <a:xfrm>
              <a:off x="5015865" y="2060829"/>
              <a:ext cx="1728216" cy="0"/>
            </a:xfrm>
            <a:prstGeom prst="straightConnector1">
              <a:avLst/>
            </a:prstGeom>
            <a:grpFill/>
            <a:ln w="28575">
              <a:solidFill>
                <a:srgbClr val="5b9bd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"/>
            <p:cNvSpPr/>
            <p:nvPr/>
          </p:nvSpPr>
          <p:spPr>
            <a:xfrm>
              <a:off x="6744082" y="1700783"/>
              <a:ext cx="2592324" cy="720090"/>
            </a:xfrm>
            <a:prstGeom prst="flowChartTerminator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/>
                <a:t>1-1.</a:t>
              </a:r>
              <a:r>
                <a:rPr lang="ko-KR" altLang="en-US" sz="800"/>
                <a:t> 출근 시간 저장 </a:t>
              </a:r>
              <a:endParaRPr lang="ko-KR" altLang="en-US" sz="800"/>
            </a:p>
          </p:txBody>
        </p:sp>
        <p:sp>
          <p:nvSpPr>
            <p:cNvPr id="82" name=""/>
            <p:cNvSpPr/>
            <p:nvPr/>
          </p:nvSpPr>
          <p:spPr>
            <a:xfrm>
              <a:off x="6744081" y="3068955"/>
              <a:ext cx="2592324" cy="720090"/>
            </a:xfrm>
            <a:prstGeom prst="flowChartTerminator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/>
                <a:t>2-1.</a:t>
              </a:r>
              <a:r>
                <a:rPr lang="ko-KR" altLang="en-US" sz="800"/>
                <a:t> 퇴근 시간 저장</a:t>
              </a:r>
              <a:endParaRPr lang="ko-KR" altLang="en-US" sz="800"/>
            </a:p>
          </p:txBody>
        </p:sp>
        <p:cxnSp>
          <p:nvCxnSpPr>
            <p:cNvPr id="83" name=""/>
            <p:cNvCxnSpPr/>
            <p:nvPr/>
          </p:nvCxnSpPr>
          <p:spPr>
            <a:xfrm>
              <a:off x="5015865" y="3429000"/>
              <a:ext cx="1728216" cy="0"/>
            </a:xfrm>
            <a:prstGeom prst="straightConnector1">
              <a:avLst/>
            </a:prstGeom>
            <a:grpFill/>
            <a:ln w="28575">
              <a:solidFill>
                <a:srgbClr val="5b9bd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"/>
            <p:cNvCxnSpPr/>
            <p:nvPr/>
          </p:nvCxnSpPr>
          <p:spPr>
            <a:xfrm flipV="1">
              <a:off x="5087874" y="4257103"/>
              <a:ext cx="2016252" cy="1044130"/>
            </a:xfrm>
            <a:prstGeom prst="straightConnector1">
              <a:avLst/>
            </a:prstGeom>
            <a:grpFill/>
            <a:ln w="28575">
              <a:solidFill>
                <a:srgbClr val="5b9bd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"/>
            <p:cNvCxnSpPr/>
            <p:nvPr/>
          </p:nvCxnSpPr>
          <p:spPr>
            <a:xfrm flipV="1">
              <a:off x="5087874" y="4761166"/>
              <a:ext cx="2007870" cy="540067"/>
            </a:xfrm>
            <a:prstGeom prst="straightConnector1">
              <a:avLst/>
            </a:prstGeom>
            <a:grpFill/>
            <a:ln w="28575">
              <a:solidFill>
                <a:srgbClr val="5b9bd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"/>
            <p:cNvSpPr/>
            <p:nvPr/>
          </p:nvSpPr>
          <p:spPr>
            <a:xfrm>
              <a:off x="7104126" y="4077081"/>
              <a:ext cx="1944243" cy="360045"/>
            </a:xfrm>
            <a:prstGeom prst="flowChartTerminator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/>
                <a:t>3-1.</a:t>
              </a:r>
              <a:r>
                <a:rPr lang="ko-KR" altLang="en-US" sz="800"/>
                <a:t> 업무 </a:t>
              </a:r>
              <a:endParaRPr lang="ko-KR" altLang="en-US" sz="800"/>
            </a:p>
          </p:txBody>
        </p:sp>
        <p:sp>
          <p:nvSpPr>
            <p:cNvPr id="87" name=""/>
            <p:cNvSpPr/>
            <p:nvPr/>
          </p:nvSpPr>
          <p:spPr>
            <a:xfrm>
              <a:off x="7095744" y="4581143"/>
              <a:ext cx="1944243" cy="360045"/>
            </a:xfrm>
            <a:prstGeom prst="flowChartTerminator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/>
                <a:t>3-2.</a:t>
              </a:r>
              <a:r>
                <a:rPr lang="ko-KR" altLang="en-US" sz="800"/>
                <a:t> 외근</a:t>
              </a:r>
              <a:endParaRPr lang="ko-KR" altLang="en-US" sz="800"/>
            </a:p>
          </p:txBody>
        </p:sp>
        <p:sp>
          <p:nvSpPr>
            <p:cNvPr id="88" name=""/>
            <p:cNvSpPr/>
            <p:nvPr/>
          </p:nvSpPr>
          <p:spPr>
            <a:xfrm>
              <a:off x="7095744" y="5085207"/>
              <a:ext cx="1944243" cy="360045"/>
            </a:xfrm>
            <a:prstGeom prst="flowChartTerminator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/>
                <a:t>3-3.</a:t>
              </a:r>
              <a:r>
                <a:rPr lang="ko-KR" altLang="en-US" sz="800"/>
                <a:t> 출장</a:t>
              </a:r>
              <a:endParaRPr lang="ko-KR" altLang="en-US" sz="800"/>
            </a:p>
          </p:txBody>
        </p:sp>
        <p:cxnSp>
          <p:nvCxnSpPr>
            <p:cNvPr id="89" name=""/>
            <p:cNvCxnSpPr/>
            <p:nvPr/>
          </p:nvCxnSpPr>
          <p:spPr>
            <a:xfrm flipV="1">
              <a:off x="5087874" y="5265230"/>
              <a:ext cx="2007870" cy="36004"/>
            </a:xfrm>
            <a:prstGeom prst="straightConnector1">
              <a:avLst/>
            </a:prstGeom>
            <a:grpFill/>
            <a:ln w="28575">
              <a:solidFill>
                <a:srgbClr val="5b9bd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"/>
            <p:cNvCxnSpPr/>
            <p:nvPr/>
          </p:nvCxnSpPr>
          <p:spPr>
            <a:xfrm>
              <a:off x="5087874" y="5301234"/>
              <a:ext cx="2007870" cy="468058"/>
            </a:xfrm>
            <a:prstGeom prst="straightConnector1">
              <a:avLst/>
            </a:prstGeom>
            <a:grpFill/>
            <a:ln w="28575">
              <a:solidFill>
                <a:srgbClr val="5b9bd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"/>
            <p:cNvSpPr/>
            <p:nvPr/>
          </p:nvSpPr>
          <p:spPr>
            <a:xfrm>
              <a:off x="7095744" y="5589270"/>
              <a:ext cx="1944243" cy="360045"/>
            </a:xfrm>
            <a:prstGeom prst="flowChartTerminator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/>
                <a:t>3-4.</a:t>
              </a:r>
              <a:r>
                <a:rPr lang="ko-KR" altLang="en-US" sz="800"/>
                <a:t> 출장</a:t>
              </a:r>
              <a:endParaRPr lang="ko-KR" altLang="en-US" sz="800"/>
            </a:p>
          </p:txBody>
        </p:sp>
        <p:cxnSp>
          <p:nvCxnSpPr>
            <p:cNvPr id="92" name=""/>
            <p:cNvCxnSpPr/>
            <p:nvPr/>
          </p:nvCxnSpPr>
          <p:spPr>
            <a:xfrm>
              <a:off x="5087874" y="5301234"/>
              <a:ext cx="2016252" cy="972121"/>
            </a:xfrm>
            <a:prstGeom prst="straightConnector1">
              <a:avLst/>
            </a:prstGeom>
            <a:grpFill/>
            <a:ln w="28575">
              <a:solidFill>
                <a:srgbClr val="5b9bd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"/>
            <p:cNvSpPr/>
            <p:nvPr/>
          </p:nvSpPr>
          <p:spPr>
            <a:xfrm>
              <a:off x="7104126" y="6093333"/>
              <a:ext cx="1944243" cy="360045"/>
            </a:xfrm>
            <a:prstGeom prst="flowChartTerminator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800"/>
                <a:t>3-4.</a:t>
              </a:r>
              <a:r>
                <a:rPr lang="ko-KR" altLang="en-US" sz="800"/>
                <a:t> 반차</a:t>
              </a:r>
              <a:endParaRPr lang="ko-KR" altLang="en-US" sz="800"/>
            </a:p>
          </p:txBody>
        </p:sp>
      </p:grpSp>
      <p:grpSp>
        <p:nvGrpSpPr>
          <p:cNvPr id="106" name=""/>
          <p:cNvGrpSpPr/>
          <p:nvPr/>
        </p:nvGrpSpPr>
        <p:grpSpPr>
          <a:xfrm rot="0">
            <a:off x="773682" y="5089077"/>
            <a:ext cx="4869100" cy="1208389"/>
            <a:chOff x="695326" y="2492883"/>
            <a:chExt cx="9865232" cy="2448306"/>
          </a:xfrm>
          <a:solidFill>
            <a:srgbClr val="5b9bd5"/>
          </a:solidFill>
        </p:grpSpPr>
        <p:sp>
          <p:nvSpPr>
            <p:cNvPr id="95" name=""/>
            <p:cNvSpPr/>
            <p:nvPr/>
          </p:nvSpPr>
          <p:spPr>
            <a:xfrm>
              <a:off x="695326" y="3429000"/>
              <a:ext cx="1728216" cy="720090"/>
            </a:xfrm>
            <a:prstGeom prst="flowChartTerminator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/>
                <a:t>대화방</a:t>
              </a:r>
              <a:endParaRPr lang="ko-KR" altLang="en-US" sz="800"/>
            </a:p>
          </p:txBody>
        </p:sp>
        <p:sp>
          <p:nvSpPr>
            <p:cNvPr id="96" name=""/>
            <p:cNvSpPr/>
            <p:nvPr/>
          </p:nvSpPr>
          <p:spPr>
            <a:xfrm>
              <a:off x="3215640" y="3429000"/>
              <a:ext cx="1728216" cy="720090"/>
            </a:xfrm>
            <a:prstGeom prst="flowChartTerminator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/>
                <a:t>초대</a:t>
              </a:r>
              <a:endParaRPr lang="ko-KR" altLang="en-US" sz="800"/>
            </a:p>
          </p:txBody>
        </p:sp>
        <p:sp>
          <p:nvSpPr>
            <p:cNvPr id="97" name=""/>
            <p:cNvSpPr/>
            <p:nvPr/>
          </p:nvSpPr>
          <p:spPr>
            <a:xfrm>
              <a:off x="5591937" y="2492883"/>
              <a:ext cx="1728216" cy="720090"/>
            </a:xfrm>
            <a:prstGeom prst="flowChartTerminator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/>
                <a:t>사용자</a:t>
              </a:r>
              <a:endParaRPr lang="ko-KR" altLang="en-US" sz="800"/>
            </a:p>
          </p:txBody>
        </p:sp>
        <p:sp>
          <p:nvSpPr>
            <p:cNvPr id="98" name=""/>
            <p:cNvSpPr/>
            <p:nvPr/>
          </p:nvSpPr>
          <p:spPr>
            <a:xfrm>
              <a:off x="5591937" y="4221099"/>
              <a:ext cx="2016252" cy="720090"/>
            </a:xfrm>
            <a:prstGeom prst="flowChartTerminator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/>
                <a:t>비회원</a:t>
              </a:r>
              <a:r>
                <a:rPr lang="en-US" altLang="ko-KR" sz="800"/>
                <a:t>/</a:t>
              </a:r>
              <a:r>
                <a:rPr lang="ko-KR" altLang="en-US" sz="800"/>
                <a:t>외부사용자</a:t>
              </a:r>
              <a:endParaRPr lang="ko-KR" altLang="en-US" sz="800"/>
            </a:p>
          </p:txBody>
        </p:sp>
        <p:sp>
          <p:nvSpPr>
            <p:cNvPr id="99" name=""/>
            <p:cNvSpPr/>
            <p:nvPr/>
          </p:nvSpPr>
          <p:spPr>
            <a:xfrm>
              <a:off x="8472297" y="4221099"/>
              <a:ext cx="2088261" cy="720090"/>
            </a:xfrm>
            <a:prstGeom prst="flowChartTerminator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/>
                <a:t>대화방 링크 전송</a:t>
              </a:r>
              <a:endParaRPr lang="ko-KR" altLang="en-US" sz="800"/>
            </a:p>
          </p:txBody>
        </p:sp>
        <p:sp>
          <p:nvSpPr>
            <p:cNvPr id="100" name=""/>
            <p:cNvSpPr/>
            <p:nvPr/>
          </p:nvSpPr>
          <p:spPr>
            <a:xfrm>
              <a:off x="8400288" y="2492883"/>
              <a:ext cx="2088261" cy="720090"/>
            </a:xfrm>
            <a:prstGeom prst="flowChartTerminator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/>
                <a:t>조직도 조회 및 선택</a:t>
              </a:r>
              <a:endParaRPr lang="ko-KR" altLang="en-US" sz="800"/>
            </a:p>
          </p:txBody>
        </p:sp>
        <p:cxnSp>
          <p:nvCxnSpPr>
            <p:cNvPr id="101" name=""/>
            <p:cNvCxnSpPr/>
            <p:nvPr/>
          </p:nvCxnSpPr>
          <p:spPr>
            <a:xfrm>
              <a:off x="2423541" y="3789045"/>
              <a:ext cx="792099" cy="0"/>
            </a:xfrm>
            <a:prstGeom prst="straightConnector1">
              <a:avLst/>
            </a:prstGeom>
            <a:grpFill/>
            <a:ln w="28575">
              <a:solidFill>
                <a:srgbClr val="5b9bd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"/>
            <p:cNvCxnSpPr/>
            <p:nvPr/>
          </p:nvCxnSpPr>
          <p:spPr>
            <a:xfrm rot="5400000" flipH="1" flipV="1">
              <a:off x="4799838" y="2996946"/>
              <a:ext cx="936117" cy="648081"/>
            </a:xfrm>
            <a:prstGeom prst="straightConnector1">
              <a:avLst/>
            </a:prstGeom>
            <a:grpFill/>
            <a:ln w="28575">
              <a:solidFill>
                <a:srgbClr val="5b9bd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"/>
            <p:cNvCxnSpPr/>
            <p:nvPr/>
          </p:nvCxnSpPr>
          <p:spPr>
            <a:xfrm rot="16200000" flipH="1">
              <a:off x="4871847" y="3861054"/>
              <a:ext cx="792099" cy="648081"/>
            </a:xfrm>
            <a:prstGeom prst="straightConnector1">
              <a:avLst/>
            </a:prstGeom>
            <a:grpFill/>
            <a:ln w="28575">
              <a:solidFill>
                <a:srgbClr val="5b9bd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"/>
            <p:cNvCxnSpPr/>
            <p:nvPr/>
          </p:nvCxnSpPr>
          <p:spPr>
            <a:xfrm>
              <a:off x="7320154" y="2852928"/>
              <a:ext cx="1080134" cy="0"/>
            </a:xfrm>
            <a:prstGeom prst="straightConnector1">
              <a:avLst/>
            </a:prstGeom>
            <a:grpFill/>
            <a:ln w="28575">
              <a:solidFill>
                <a:srgbClr val="5b9bd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"/>
            <p:cNvCxnSpPr/>
            <p:nvPr/>
          </p:nvCxnSpPr>
          <p:spPr>
            <a:xfrm>
              <a:off x="7608189" y="4581144"/>
              <a:ext cx="864109" cy="0"/>
            </a:xfrm>
            <a:prstGeom prst="straightConnector1">
              <a:avLst/>
            </a:prstGeom>
            <a:grpFill/>
            <a:ln w="28575">
              <a:solidFill>
                <a:srgbClr val="5b9bd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"/>
          <p:cNvGrpSpPr/>
          <p:nvPr/>
        </p:nvGrpSpPr>
        <p:grpSpPr>
          <a:xfrm rot="0">
            <a:off x="6210300" y="4155255"/>
            <a:ext cx="5561317" cy="2236557"/>
            <a:chOff x="191262" y="1628775"/>
            <a:chExt cx="11809476" cy="4752594"/>
          </a:xfrm>
          <a:solidFill>
            <a:srgbClr val="5b9bd5"/>
          </a:solidFill>
        </p:grpSpPr>
        <p:sp>
          <p:nvSpPr>
            <p:cNvPr id="107" name=""/>
            <p:cNvSpPr/>
            <p:nvPr/>
          </p:nvSpPr>
          <p:spPr>
            <a:xfrm>
              <a:off x="191262" y="2708910"/>
              <a:ext cx="1728216" cy="720090"/>
            </a:xfrm>
            <a:prstGeom prst="flowChartTerminator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/>
                <a:t>받은 메일함</a:t>
              </a:r>
              <a:endParaRPr lang="ko-KR" altLang="en-US" sz="800"/>
            </a:p>
          </p:txBody>
        </p:sp>
        <p:sp>
          <p:nvSpPr>
            <p:cNvPr id="108" name=""/>
            <p:cNvSpPr/>
            <p:nvPr/>
          </p:nvSpPr>
          <p:spPr>
            <a:xfrm>
              <a:off x="2495551" y="2708910"/>
              <a:ext cx="1728216" cy="720090"/>
            </a:xfrm>
            <a:prstGeom prst="flowChartTerminator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/>
                <a:t>메일 체크</a:t>
              </a:r>
              <a:endParaRPr lang="ko-KR" altLang="en-US" sz="800"/>
            </a:p>
          </p:txBody>
        </p:sp>
        <p:sp>
          <p:nvSpPr>
            <p:cNvPr id="109" name=""/>
            <p:cNvSpPr/>
            <p:nvPr/>
          </p:nvSpPr>
          <p:spPr>
            <a:xfrm>
              <a:off x="5015865" y="1628775"/>
              <a:ext cx="1728216" cy="360045"/>
            </a:xfrm>
            <a:prstGeom prst="flowChartTerminator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/>
                <a:t>답장</a:t>
              </a:r>
              <a:endParaRPr lang="ko-KR" altLang="en-US" sz="800"/>
            </a:p>
          </p:txBody>
        </p:sp>
        <p:sp>
          <p:nvSpPr>
            <p:cNvPr id="110" name=""/>
            <p:cNvSpPr/>
            <p:nvPr/>
          </p:nvSpPr>
          <p:spPr>
            <a:xfrm>
              <a:off x="5015865" y="2132838"/>
              <a:ext cx="1728216" cy="360045"/>
            </a:xfrm>
            <a:prstGeom prst="flowChartTerminator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/>
                <a:t>읽음 처리</a:t>
              </a:r>
              <a:endParaRPr lang="ko-KR" altLang="en-US" sz="800"/>
            </a:p>
          </p:txBody>
        </p:sp>
        <p:sp>
          <p:nvSpPr>
            <p:cNvPr id="111" name=""/>
            <p:cNvSpPr/>
            <p:nvPr/>
          </p:nvSpPr>
          <p:spPr>
            <a:xfrm>
              <a:off x="5015865" y="2636901"/>
              <a:ext cx="1728216" cy="360045"/>
            </a:xfrm>
            <a:prstGeom prst="flowChartTerminator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/>
                <a:t>태그</a:t>
              </a:r>
              <a:endParaRPr lang="ko-KR" altLang="en-US" sz="800"/>
            </a:p>
          </p:txBody>
        </p:sp>
        <p:sp>
          <p:nvSpPr>
            <p:cNvPr id="112" name=""/>
            <p:cNvSpPr/>
            <p:nvPr/>
          </p:nvSpPr>
          <p:spPr>
            <a:xfrm>
              <a:off x="5015865" y="3140964"/>
              <a:ext cx="1728216" cy="360045"/>
            </a:xfrm>
            <a:prstGeom prst="flowChartTerminator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/>
                <a:t>삭제</a:t>
              </a:r>
              <a:endParaRPr lang="ko-KR" altLang="en-US" sz="800"/>
            </a:p>
          </p:txBody>
        </p:sp>
        <p:sp>
          <p:nvSpPr>
            <p:cNvPr id="113" name=""/>
            <p:cNvSpPr/>
            <p:nvPr/>
          </p:nvSpPr>
          <p:spPr>
            <a:xfrm>
              <a:off x="5015865" y="3645027"/>
              <a:ext cx="1728216" cy="360045"/>
            </a:xfrm>
            <a:prstGeom prst="flowChartTerminator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/>
                <a:t>전달</a:t>
              </a:r>
              <a:endParaRPr lang="ko-KR" altLang="en-US" sz="800"/>
            </a:p>
          </p:txBody>
        </p:sp>
        <p:sp>
          <p:nvSpPr>
            <p:cNvPr id="114" name=""/>
            <p:cNvSpPr/>
            <p:nvPr/>
          </p:nvSpPr>
          <p:spPr>
            <a:xfrm>
              <a:off x="5015865" y="4149090"/>
              <a:ext cx="1728216" cy="360045"/>
            </a:xfrm>
            <a:prstGeom prst="flowChartTerminator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/>
                <a:t>이동</a:t>
              </a:r>
              <a:endParaRPr lang="ko-KR" altLang="en-US" sz="800"/>
            </a:p>
          </p:txBody>
        </p:sp>
        <p:sp>
          <p:nvSpPr>
            <p:cNvPr id="115" name=""/>
            <p:cNvSpPr/>
            <p:nvPr/>
          </p:nvSpPr>
          <p:spPr>
            <a:xfrm>
              <a:off x="2639568" y="5661279"/>
              <a:ext cx="1728216" cy="720090"/>
            </a:xfrm>
            <a:prstGeom prst="flowChartTerminator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/>
                <a:t>메일 검색</a:t>
              </a:r>
              <a:endParaRPr lang="ko-KR" altLang="en-US" sz="800"/>
            </a:p>
          </p:txBody>
        </p:sp>
        <p:sp>
          <p:nvSpPr>
            <p:cNvPr id="116" name=""/>
            <p:cNvSpPr/>
            <p:nvPr/>
          </p:nvSpPr>
          <p:spPr>
            <a:xfrm>
              <a:off x="5015865" y="4653153"/>
              <a:ext cx="1728216" cy="360045"/>
            </a:xfrm>
            <a:prstGeom prst="flowChartTerminator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/>
                <a:t>즐겨 찾기</a:t>
              </a:r>
              <a:endParaRPr lang="ko-KR" altLang="en-US" sz="800"/>
            </a:p>
          </p:txBody>
        </p:sp>
        <p:cxnSp>
          <p:nvCxnSpPr>
            <p:cNvPr id="117" name=""/>
            <p:cNvCxnSpPr/>
            <p:nvPr/>
          </p:nvCxnSpPr>
          <p:spPr>
            <a:xfrm>
              <a:off x="1919478" y="3068955"/>
              <a:ext cx="576072" cy="0"/>
            </a:xfrm>
            <a:prstGeom prst="straightConnector1">
              <a:avLst/>
            </a:prstGeom>
            <a:grpFill/>
            <a:ln w="28575">
              <a:solidFill>
                <a:srgbClr val="5b9bd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"/>
            <p:cNvCxnSpPr/>
            <p:nvPr/>
          </p:nvCxnSpPr>
          <p:spPr>
            <a:xfrm rot="16200000" flipH="1">
              <a:off x="911352" y="4077081"/>
              <a:ext cx="2736342" cy="720090"/>
            </a:xfrm>
            <a:prstGeom prst="straightConnector1">
              <a:avLst/>
            </a:prstGeom>
            <a:grpFill/>
            <a:ln w="28575">
              <a:solidFill>
                <a:srgbClr val="5b9bd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"/>
            <p:cNvCxnSpPr/>
            <p:nvPr/>
          </p:nvCxnSpPr>
          <p:spPr>
            <a:xfrm rot="5400000" flipH="1" flipV="1">
              <a:off x="3989737" y="2042826"/>
              <a:ext cx="1260157" cy="792099"/>
            </a:xfrm>
            <a:prstGeom prst="straightConnector1">
              <a:avLst/>
            </a:prstGeom>
            <a:grpFill/>
            <a:ln w="28575">
              <a:solidFill>
                <a:srgbClr val="5b9bd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"/>
            <p:cNvCxnSpPr/>
            <p:nvPr/>
          </p:nvCxnSpPr>
          <p:spPr>
            <a:xfrm flipV="1">
              <a:off x="4223766" y="2312860"/>
              <a:ext cx="792099" cy="756094"/>
            </a:xfrm>
            <a:prstGeom prst="straightConnector1">
              <a:avLst/>
            </a:prstGeom>
            <a:grpFill/>
            <a:ln w="28575">
              <a:solidFill>
                <a:srgbClr val="5b9bd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"/>
            <p:cNvCxnSpPr/>
            <p:nvPr/>
          </p:nvCxnSpPr>
          <p:spPr>
            <a:xfrm flipV="1">
              <a:off x="4223766" y="2816923"/>
              <a:ext cx="792099" cy="252031"/>
            </a:xfrm>
            <a:prstGeom prst="straightConnector1">
              <a:avLst/>
            </a:prstGeom>
            <a:grpFill/>
            <a:ln w="28575">
              <a:solidFill>
                <a:srgbClr val="5b9bd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"/>
            <p:cNvCxnSpPr/>
            <p:nvPr/>
          </p:nvCxnSpPr>
          <p:spPr>
            <a:xfrm>
              <a:off x="4223766" y="3068955"/>
              <a:ext cx="792099" cy="252031"/>
            </a:xfrm>
            <a:prstGeom prst="straightConnector1">
              <a:avLst/>
            </a:prstGeom>
            <a:grpFill/>
            <a:ln w="28575">
              <a:solidFill>
                <a:srgbClr val="5b9bd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"/>
            <p:cNvCxnSpPr/>
            <p:nvPr/>
          </p:nvCxnSpPr>
          <p:spPr>
            <a:xfrm>
              <a:off x="4223766" y="3068955"/>
              <a:ext cx="792099" cy="756094"/>
            </a:xfrm>
            <a:prstGeom prst="straightConnector1">
              <a:avLst/>
            </a:prstGeom>
            <a:grpFill/>
            <a:ln w="28575">
              <a:solidFill>
                <a:srgbClr val="5b9bd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"/>
            <p:cNvCxnSpPr/>
            <p:nvPr/>
          </p:nvCxnSpPr>
          <p:spPr>
            <a:xfrm rot="16200000" flipH="1">
              <a:off x="3989737" y="3302984"/>
              <a:ext cx="1260157" cy="792099"/>
            </a:xfrm>
            <a:prstGeom prst="straightConnector1">
              <a:avLst/>
            </a:prstGeom>
            <a:grpFill/>
            <a:ln w="28575">
              <a:solidFill>
                <a:srgbClr val="5b9bd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"/>
            <p:cNvCxnSpPr/>
            <p:nvPr/>
          </p:nvCxnSpPr>
          <p:spPr>
            <a:xfrm rot="16200000" flipH="1">
              <a:off x="3737705" y="3555015"/>
              <a:ext cx="1764220" cy="792099"/>
            </a:xfrm>
            <a:prstGeom prst="straightConnector1">
              <a:avLst/>
            </a:prstGeom>
            <a:grpFill/>
            <a:ln w="28575">
              <a:solidFill>
                <a:srgbClr val="5b9bd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"/>
            <p:cNvSpPr/>
            <p:nvPr/>
          </p:nvSpPr>
          <p:spPr>
            <a:xfrm>
              <a:off x="7824216" y="2996946"/>
              <a:ext cx="1728216" cy="720090"/>
            </a:xfrm>
            <a:prstGeom prst="flowChartTerminator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/>
                <a:t>해당 받은 메일 선택</a:t>
              </a:r>
              <a:endParaRPr lang="ko-KR" altLang="en-US" sz="800"/>
            </a:p>
          </p:txBody>
        </p:sp>
        <p:sp>
          <p:nvSpPr>
            <p:cNvPr id="127" name=""/>
            <p:cNvSpPr/>
            <p:nvPr/>
          </p:nvSpPr>
          <p:spPr>
            <a:xfrm>
              <a:off x="10272522" y="2996946"/>
              <a:ext cx="1728216" cy="720090"/>
            </a:xfrm>
            <a:prstGeom prst="flowChartTerminator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/>
                <a:t>해당 받은 메일</a:t>
              </a:r>
              <a:endParaRPr lang="ko-KR" altLang="en-US" sz="800"/>
            </a:p>
            <a:p>
              <a:pPr algn="ctr">
                <a:defRPr/>
              </a:pPr>
              <a:r>
                <a:rPr lang="ko-KR" altLang="en-US" sz="800"/>
                <a:t>상세 조회</a:t>
              </a:r>
              <a:endParaRPr lang="ko-KR" altLang="en-US" sz="800"/>
            </a:p>
          </p:txBody>
        </p:sp>
        <p:cxnSp>
          <p:nvCxnSpPr>
            <p:cNvPr id="128" name=""/>
            <p:cNvCxnSpPr/>
            <p:nvPr/>
          </p:nvCxnSpPr>
          <p:spPr>
            <a:xfrm>
              <a:off x="7032117" y="3356991"/>
              <a:ext cx="792099" cy="0"/>
            </a:xfrm>
            <a:prstGeom prst="straightConnector1">
              <a:avLst/>
            </a:prstGeom>
            <a:grpFill/>
            <a:ln w="28575">
              <a:solidFill>
                <a:srgbClr val="5b9bd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"/>
            <p:cNvCxnSpPr/>
            <p:nvPr/>
          </p:nvCxnSpPr>
          <p:spPr>
            <a:xfrm flipV="1">
              <a:off x="4367784" y="3717036"/>
              <a:ext cx="4320540" cy="2304288"/>
            </a:xfrm>
            <a:prstGeom prst="bentConnector2">
              <a:avLst/>
            </a:prstGeom>
            <a:grpFill/>
            <a:ln w="28575">
              <a:solidFill>
                <a:srgbClr val="5b9bd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"/>
            <p:cNvCxnSpPr/>
            <p:nvPr/>
          </p:nvCxnSpPr>
          <p:spPr>
            <a:xfrm>
              <a:off x="9552432" y="3356991"/>
              <a:ext cx="720090" cy="0"/>
            </a:xfrm>
            <a:prstGeom prst="straightConnector1">
              <a:avLst/>
            </a:prstGeom>
            <a:grpFill/>
            <a:ln w="28575">
              <a:solidFill>
                <a:srgbClr val="5b9bd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"/>
            <p:cNvSpPr/>
            <p:nvPr/>
          </p:nvSpPr>
          <p:spPr>
            <a:xfrm>
              <a:off x="5015866" y="5157216"/>
              <a:ext cx="1728216" cy="360045"/>
            </a:xfrm>
            <a:prstGeom prst="flowChartTerminator">
              <a:avLst/>
            </a:prstGeom>
            <a:grpFill/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/>
                <a:t>정렬</a:t>
              </a:r>
              <a:endParaRPr lang="ko-KR" altLang="en-US" sz="800"/>
            </a:p>
          </p:txBody>
        </p:sp>
        <p:cxnSp>
          <p:nvCxnSpPr>
            <p:cNvPr id="132" name=""/>
            <p:cNvCxnSpPr/>
            <p:nvPr/>
          </p:nvCxnSpPr>
          <p:spPr>
            <a:xfrm rot="16200000" flipH="1">
              <a:off x="3485674" y="3807047"/>
              <a:ext cx="2268284" cy="792100"/>
            </a:xfrm>
            <a:prstGeom prst="straightConnector1">
              <a:avLst/>
            </a:prstGeom>
            <a:grpFill/>
            <a:ln w="28575">
              <a:solidFill>
                <a:srgbClr val="5b9bd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b9b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2818" y="2509417"/>
            <a:ext cx="3130996" cy="18416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500">
                <a:solidFill>
                  <a:schemeClr val="bg1"/>
                </a:solidFill>
                <a:latin typeface="한컴 바겐세일 B"/>
                <a:ea typeface="한컴 바겐세일 B"/>
              </a:rPr>
              <a:t>Q&amp;A</a:t>
            </a:r>
            <a:endParaRPr lang="ko-KR" altLang="en-US" sz="11500">
              <a:solidFill>
                <a:schemeClr val="bg1"/>
              </a:solidFill>
              <a:latin typeface="한컴 바겐세일 B"/>
              <a:ea typeface="한컴 바겐세일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b9b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클립아트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67847" y="2853525"/>
            <a:ext cx="2632188" cy="2001945"/>
          </a:xfrm>
          <a:prstGeom prst="rect">
            <a:avLst/>
          </a:prstGeom>
        </p:spPr>
      </p:pic>
      <p:sp>
        <p:nvSpPr>
          <p:cNvPr id="45" name="TextBox 1"/>
          <p:cNvSpPr txBox="1"/>
          <p:nvPr/>
        </p:nvSpPr>
        <p:spPr>
          <a:xfrm>
            <a:off x="3678535" y="1315469"/>
            <a:ext cx="4610812" cy="1406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700">
                <a:solidFill>
                  <a:schemeClr val="bg1"/>
                </a:solidFill>
                <a:latin typeface="한컴 바겐세일 B"/>
                <a:ea typeface="한컴 바겐세일 B"/>
              </a:rPr>
              <a:t>감사합니다</a:t>
            </a:r>
            <a:endParaRPr lang="ko-KR" altLang="en-US" sz="8700">
              <a:solidFill>
                <a:schemeClr val="bg1"/>
              </a:solidFill>
              <a:latin typeface="한컴 바겐세일 B"/>
              <a:ea typeface="한컴 바겐세일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1"/>
          <p:cNvSpPr/>
          <p:nvPr/>
        </p:nvSpPr>
        <p:spPr>
          <a:xfrm>
            <a:off x="2588216" y="0"/>
            <a:ext cx="9603783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" name="그림 4" descr="가장, 안경, 보안경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55084" y="-2478025"/>
            <a:ext cx="8598121" cy="12183375"/>
          </a:xfrm>
          <a:prstGeom prst="rect">
            <a:avLst/>
          </a:prstGeom>
        </p:spPr>
      </p:pic>
      <p:sp>
        <p:nvSpPr>
          <p:cNvPr id="7" name="자유형: 도형 6"/>
          <p:cNvSpPr/>
          <p:nvPr/>
        </p:nvSpPr>
        <p:spPr>
          <a:xfrm>
            <a:off x="5056632" y="1828800"/>
            <a:ext cx="246888" cy="475488"/>
          </a:xfrm>
          <a:custGeom>
            <a:avLst/>
            <a:gdLst>
              <a:gd name="connsiteX0" fmla="*/ 228600 w 246888"/>
              <a:gd name="connsiteY0" fmla="*/ 475488 h 475488"/>
              <a:gd name="connsiteX1" fmla="*/ 137160 w 246888"/>
              <a:gd name="connsiteY1" fmla="*/ 466344 h 475488"/>
              <a:gd name="connsiteX2" fmla="*/ 118872 w 246888"/>
              <a:gd name="connsiteY2" fmla="*/ 438912 h 475488"/>
              <a:gd name="connsiteX3" fmla="*/ 100584 w 246888"/>
              <a:gd name="connsiteY3" fmla="*/ 384048 h 475488"/>
              <a:gd name="connsiteX4" fmla="*/ 82296 w 246888"/>
              <a:gd name="connsiteY4" fmla="*/ 347472 h 475488"/>
              <a:gd name="connsiteX5" fmla="*/ 91440 w 246888"/>
              <a:gd name="connsiteY5" fmla="*/ 201168 h 475488"/>
              <a:gd name="connsiteX6" fmla="*/ 128016 w 246888"/>
              <a:gd name="connsiteY6" fmla="*/ 164592 h 475488"/>
              <a:gd name="connsiteX7" fmla="*/ 246888 w 246888"/>
              <a:gd name="connsiteY7" fmla="*/ 182880 h 475488"/>
              <a:gd name="connsiteX8" fmla="*/ 27432 w 246888"/>
              <a:gd name="connsiteY8" fmla="*/ 228600 h 475488"/>
              <a:gd name="connsiteX9" fmla="*/ 0 w 246888"/>
              <a:gd name="connsiteY9" fmla="*/ 109728 h 475488"/>
              <a:gd name="connsiteX10" fmla="*/ 27432 w 246888"/>
              <a:gd name="connsiteY10" fmla="*/ 0 h 4754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6888" h="475488">
                <a:moveTo>
                  <a:pt x="228600" y="475488"/>
                </a:moveTo>
                <a:cubicBezTo>
                  <a:pt x="198120" y="472440"/>
                  <a:pt x="166220" y="476031"/>
                  <a:pt x="137160" y="466344"/>
                </a:cubicBezTo>
                <a:cubicBezTo>
                  <a:pt x="126734" y="462869"/>
                  <a:pt x="123335" y="448955"/>
                  <a:pt x="118872" y="438912"/>
                </a:cubicBezTo>
                <a:cubicBezTo>
                  <a:pt x="111043" y="421296"/>
                  <a:pt x="107743" y="401946"/>
                  <a:pt x="100584" y="384048"/>
                </a:cubicBezTo>
                <a:cubicBezTo>
                  <a:pt x="95522" y="371392"/>
                  <a:pt x="88392" y="359664"/>
                  <a:pt x="82296" y="347472"/>
                </a:cubicBezTo>
                <a:cubicBezTo>
                  <a:pt x="85344" y="298704"/>
                  <a:pt x="79589" y="248572"/>
                  <a:pt x="91440" y="201168"/>
                </a:cubicBezTo>
                <a:cubicBezTo>
                  <a:pt x="95622" y="184441"/>
                  <a:pt x="110892" y="166607"/>
                  <a:pt x="128016" y="164592"/>
                </a:cubicBezTo>
                <a:cubicBezTo>
                  <a:pt x="167832" y="159908"/>
                  <a:pt x="207264" y="176784"/>
                  <a:pt x="246888" y="182880"/>
                </a:cubicBezTo>
                <a:cubicBezTo>
                  <a:pt x="218249" y="297434"/>
                  <a:pt x="237178" y="324733"/>
                  <a:pt x="27432" y="228600"/>
                </a:cubicBezTo>
                <a:cubicBezTo>
                  <a:pt x="22575" y="226374"/>
                  <a:pt x="3437" y="126914"/>
                  <a:pt x="0" y="109728"/>
                </a:cubicBezTo>
                <a:cubicBezTo>
                  <a:pt x="19625" y="11605"/>
                  <a:pt x="4387" y="46090"/>
                  <a:pt x="27432" y="0"/>
                </a:cubicBezTo>
              </a:path>
            </a:pathLst>
          </a:custGeom>
          <a:noFill/>
          <a:ln w="381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d700"/>
              </a:solidFill>
            </a:endParaRPr>
          </a:p>
        </p:txBody>
      </p:sp>
      <p:sp>
        <p:nvSpPr>
          <p:cNvPr id="17" name="자유형: 도형 16"/>
          <p:cNvSpPr/>
          <p:nvPr/>
        </p:nvSpPr>
        <p:spPr>
          <a:xfrm rot="2790125">
            <a:off x="7153658" y="1665506"/>
            <a:ext cx="246888" cy="475488"/>
          </a:xfrm>
          <a:custGeom>
            <a:avLst/>
            <a:gdLst>
              <a:gd name="connsiteX0" fmla="*/ 228600 w 246888"/>
              <a:gd name="connsiteY0" fmla="*/ 475488 h 475488"/>
              <a:gd name="connsiteX1" fmla="*/ 137160 w 246888"/>
              <a:gd name="connsiteY1" fmla="*/ 466344 h 475488"/>
              <a:gd name="connsiteX2" fmla="*/ 118872 w 246888"/>
              <a:gd name="connsiteY2" fmla="*/ 438912 h 475488"/>
              <a:gd name="connsiteX3" fmla="*/ 100584 w 246888"/>
              <a:gd name="connsiteY3" fmla="*/ 384048 h 475488"/>
              <a:gd name="connsiteX4" fmla="*/ 82296 w 246888"/>
              <a:gd name="connsiteY4" fmla="*/ 347472 h 475488"/>
              <a:gd name="connsiteX5" fmla="*/ 91440 w 246888"/>
              <a:gd name="connsiteY5" fmla="*/ 201168 h 475488"/>
              <a:gd name="connsiteX6" fmla="*/ 128016 w 246888"/>
              <a:gd name="connsiteY6" fmla="*/ 164592 h 475488"/>
              <a:gd name="connsiteX7" fmla="*/ 246888 w 246888"/>
              <a:gd name="connsiteY7" fmla="*/ 182880 h 475488"/>
              <a:gd name="connsiteX8" fmla="*/ 27432 w 246888"/>
              <a:gd name="connsiteY8" fmla="*/ 228600 h 475488"/>
              <a:gd name="connsiteX9" fmla="*/ 0 w 246888"/>
              <a:gd name="connsiteY9" fmla="*/ 109728 h 475488"/>
              <a:gd name="connsiteX10" fmla="*/ 27432 w 246888"/>
              <a:gd name="connsiteY10" fmla="*/ 0 h 4754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6888" h="475488">
                <a:moveTo>
                  <a:pt x="228600" y="475488"/>
                </a:moveTo>
                <a:cubicBezTo>
                  <a:pt x="198120" y="472440"/>
                  <a:pt x="166220" y="476031"/>
                  <a:pt x="137160" y="466344"/>
                </a:cubicBezTo>
                <a:cubicBezTo>
                  <a:pt x="126734" y="462869"/>
                  <a:pt x="123335" y="448955"/>
                  <a:pt x="118872" y="438912"/>
                </a:cubicBezTo>
                <a:cubicBezTo>
                  <a:pt x="111043" y="421296"/>
                  <a:pt x="107743" y="401946"/>
                  <a:pt x="100584" y="384048"/>
                </a:cubicBezTo>
                <a:cubicBezTo>
                  <a:pt x="95522" y="371392"/>
                  <a:pt x="88392" y="359664"/>
                  <a:pt x="82296" y="347472"/>
                </a:cubicBezTo>
                <a:cubicBezTo>
                  <a:pt x="85344" y="298704"/>
                  <a:pt x="79589" y="248572"/>
                  <a:pt x="91440" y="201168"/>
                </a:cubicBezTo>
                <a:cubicBezTo>
                  <a:pt x="95622" y="184441"/>
                  <a:pt x="110892" y="166607"/>
                  <a:pt x="128016" y="164592"/>
                </a:cubicBezTo>
                <a:cubicBezTo>
                  <a:pt x="167832" y="159908"/>
                  <a:pt x="207264" y="176784"/>
                  <a:pt x="246888" y="182880"/>
                </a:cubicBezTo>
                <a:cubicBezTo>
                  <a:pt x="218249" y="297434"/>
                  <a:pt x="237178" y="324733"/>
                  <a:pt x="27432" y="228600"/>
                </a:cubicBezTo>
                <a:cubicBezTo>
                  <a:pt x="22575" y="226374"/>
                  <a:pt x="3437" y="126914"/>
                  <a:pt x="0" y="109728"/>
                </a:cubicBezTo>
                <a:cubicBezTo>
                  <a:pt x="19625" y="11605"/>
                  <a:pt x="4387" y="46090"/>
                  <a:pt x="27432" y="0"/>
                </a:cubicBezTo>
              </a:path>
            </a:pathLst>
          </a:custGeom>
          <a:noFill/>
          <a:ln w="381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d700"/>
              </a:solidFill>
            </a:endParaRPr>
          </a:p>
        </p:txBody>
      </p:sp>
      <p:sp>
        <p:nvSpPr>
          <p:cNvPr id="18" name="자유형: 도형 17"/>
          <p:cNvSpPr/>
          <p:nvPr/>
        </p:nvSpPr>
        <p:spPr>
          <a:xfrm>
            <a:off x="8479849" y="1591056"/>
            <a:ext cx="246888" cy="475488"/>
          </a:xfrm>
          <a:custGeom>
            <a:avLst/>
            <a:gdLst>
              <a:gd name="connsiteX0" fmla="*/ 228600 w 246888"/>
              <a:gd name="connsiteY0" fmla="*/ 475488 h 475488"/>
              <a:gd name="connsiteX1" fmla="*/ 137160 w 246888"/>
              <a:gd name="connsiteY1" fmla="*/ 466344 h 475488"/>
              <a:gd name="connsiteX2" fmla="*/ 118872 w 246888"/>
              <a:gd name="connsiteY2" fmla="*/ 438912 h 475488"/>
              <a:gd name="connsiteX3" fmla="*/ 100584 w 246888"/>
              <a:gd name="connsiteY3" fmla="*/ 384048 h 475488"/>
              <a:gd name="connsiteX4" fmla="*/ 82296 w 246888"/>
              <a:gd name="connsiteY4" fmla="*/ 347472 h 475488"/>
              <a:gd name="connsiteX5" fmla="*/ 91440 w 246888"/>
              <a:gd name="connsiteY5" fmla="*/ 201168 h 475488"/>
              <a:gd name="connsiteX6" fmla="*/ 128016 w 246888"/>
              <a:gd name="connsiteY6" fmla="*/ 164592 h 475488"/>
              <a:gd name="connsiteX7" fmla="*/ 246888 w 246888"/>
              <a:gd name="connsiteY7" fmla="*/ 182880 h 475488"/>
              <a:gd name="connsiteX8" fmla="*/ 27432 w 246888"/>
              <a:gd name="connsiteY8" fmla="*/ 228600 h 475488"/>
              <a:gd name="connsiteX9" fmla="*/ 0 w 246888"/>
              <a:gd name="connsiteY9" fmla="*/ 109728 h 475488"/>
              <a:gd name="connsiteX10" fmla="*/ 27432 w 246888"/>
              <a:gd name="connsiteY10" fmla="*/ 0 h 4754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6888" h="475488">
                <a:moveTo>
                  <a:pt x="228600" y="475488"/>
                </a:moveTo>
                <a:cubicBezTo>
                  <a:pt x="198120" y="472440"/>
                  <a:pt x="166220" y="476031"/>
                  <a:pt x="137160" y="466344"/>
                </a:cubicBezTo>
                <a:cubicBezTo>
                  <a:pt x="126734" y="462869"/>
                  <a:pt x="123335" y="448955"/>
                  <a:pt x="118872" y="438912"/>
                </a:cubicBezTo>
                <a:cubicBezTo>
                  <a:pt x="111043" y="421296"/>
                  <a:pt x="107743" y="401946"/>
                  <a:pt x="100584" y="384048"/>
                </a:cubicBezTo>
                <a:cubicBezTo>
                  <a:pt x="95522" y="371392"/>
                  <a:pt x="88392" y="359664"/>
                  <a:pt x="82296" y="347472"/>
                </a:cubicBezTo>
                <a:cubicBezTo>
                  <a:pt x="85344" y="298704"/>
                  <a:pt x="79589" y="248572"/>
                  <a:pt x="91440" y="201168"/>
                </a:cubicBezTo>
                <a:cubicBezTo>
                  <a:pt x="95622" y="184441"/>
                  <a:pt x="110892" y="166607"/>
                  <a:pt x="128016" y="164592"/>
                </a:cubicBezTo>
                <a:cubicBezTo>
                  <a:pt x="167832" y="159908"/>
                  <a:pt x="207264" y="176784"/>
                  <a:pt x="246888" y="182880"/>
                </a:cubicBezTo>
                <a:cubicBezTo>
                  <a:pt x="218249" y="297434"/>
                  <a:pt x="237178" y="324733"/>
                  <a:pt x="27432" y="228600"/>
                </a:cubicBezTo>
                <a:cubicBezTo>
                  <a:pt x="22575" y="226374"/>
                  <a:pt x="3437" y="126914"/>
                  <a:pt x="0" y="109728"/>
                </a:cubicBezTo>
                <a:cubicBezTo>
                  <a:pt x="19625" y="11605"/>
                  <a:pt x="4387" y="46090"/>
                  <a:pt x="27432" y="0"/>
                </a:cubicBezTo>
              </a:path>
            </a:pathLst>
          </a:custGeom>
          <a:noFill/>
          <a:ln w="381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e766"/>
              </a:solidFill>
            </a:endParaRPr>
          </a:p>
        </p:txBody>
      </p:sp>
      <p:sp>
        <p:nvSpPr>
          <p:cNvPr id="19" name="자유형: 도형 18"/>
          <p:cNvSpPr/>
          <p:nvPr/>
        </p:nvSpPr>
        <p:spPr>
          <a:xfrm rot="13324388">
            <a:off x="10056137" y="1591056"/>
            <a:ext cx="246888" cy="475488"/>
          </a:xfrm>
          <a:custGeom>
            <a:avLst/>
            <a:gdLst>
              <a:gd name="connsiteX0" fmla="*/ 228600 w 246888"/>
              <a:gd name="connsiteY0" fmla="*/ 475488 h 475488"/>
              <a:gd name="connsiteX1" fmla="*/ 137160 w 246888"/>
              <a:gd name="connsiteY1" fmla="*/ 466344 h 475488"/>
              <a:gd name="connsiteX2" fmla="*/ 118872 w 246888"/>
              <a:gd name="connsiteY2" fmla="*/ 438912 h 475488"/>
              <a:gd name="connsiteX3" fmla="*/ 100584 w 246888"/>
              <a:gd name="connsiteY3" fmla="*/ 384048 h 475488"/>
              <a:gd name="connsiteX4" fmla="*/ 82296 w 246888"/>
              <a:gd name="connsiteY4" fmla="*/ 347472 h 475488"/>
              <a:gd name="connsiteX5" fmla="*/ 91440 w 246888"/>
              <a:gd name="connsiteY5" fmla="*/ 201168 h 475488"/>
              <a:gd name="connsiteX6" fmla="*/ 128016 w 246888"/>
              <a:gd name="connsiteY6" fmla="*/ 164592 h 475488"/>
              <a:gd name="connsiteX7" fmla="*/ 246888 w 246888"/>
              <a:gd name="connsiteY7" fmla="*/ 182880 h 475488"/>
              <a:gd name="connsiteX8" fmla="*/ 27432 w 246888"/>
              <a:gd name="connsiteY8" fmla="*/ 228600 h 475488"/>
              <a:gd name="connsiteX9" fmla="*/ 0 w 246888"/>
              <a:gd name="connsiteY9" fmla="*/ 109728 h 475488"/>
              <a:gd name="connsiteX10" fmla="*/ 27432 w 246888"/>
              <a:gd name="connsiteY10" fmla="*/ 0 h 4754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6888" h="475488">
                <a:moveTo>
                  <a:pt x="228600" y="475488"/>
                </a:moveTo>
                <a:cubicBezTo>
                  <a:pt x="198120" y="472440"/>
                  <a:pt x="166220" y="476031"/>
                  <a:pt x="137160" y="466344"/>
                </a:cubicBezTo>
                <a:cubicBezTo>
                  <a:pt x="126734" y="462869"/>
                  <a:pt x="123335" y="448955"/>
                  <a:pt x="118872" y="438912"/>
                </a:cubicBezTo>
                <a:cubicBezTo>
                  <a:pt x="111043" y="421296"/>
                  <a:pt x="107743" y="401946"/>
                  <a:pt x="100584" y="384048"/>
                </a:cubicBezTo>
                <a:cubicBezTo>
                  <a:pt x="95522" y="371392"/>
                  <a:pt x="88392" y="359664"/>
                  <a:pt x="82296" y="347472"/>
                </a:cubicBezTo>
                <a:cubicBezTo>
                  <a:pt x="85344" y="298704"/>
                  <a:pt x="79589" y="248572"/>
                  <a:pt x="91440" y="201168"/>
                </a:cubicBezTo>
                <a:cubicBezTo>
                  <a:pt x="95622" y="184441"/>
                  <a:pt x="110892" y="166607"/>
                  <a:pt x="128016" y="164592"/>
                </a:cubicBezTo>
                <a:cubicBezTo>
                  <a:pt x="167832" y="159908"/>
                  <a:pt x="207264" y="176784"/>
                  <a:pt x="246888" y="182880"/>
                </a:cubicBezTo>
                <a:cubicBezTo>
                  <a:pt x="218249" y="297434"/>
                  <a:pt x="237178" y="324733"/>
                  <a:pt x="27432" y="228600"/>
                </a:cubicBezTo>
                <a:cubicBezTo>
                  <a:pt x="22575" y="226374"/>
                  <a:pt x="3437" y="126914"/>
                  <a:pt x="0" y="109728"/>
                </a:cubicBezTo>
                <a:cubicBezTo>
                  <a:pt x="19625" y="11605"/>
                  <a:pt x="4387" y="46090"/>
                  <a:pt x="27432" y="0"/>
                </a:cubicBezTo>
              </a:path>
            </a:pathLst>
          </a:custGeom>
          <a:noFill/>
          <a:ln w="381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e766"/>
              </a:solidFill>
            </a:endParaRPr>
          </a:p>
        </p:txBody>
      </p:sp>
      <p:sp>
        <p:nvSpPr>
          <p:cNvPr id="20" name="자유형: 도형 19"/>
          <p:cNvSpPr/>
          <p:nvPr/>
        </p:nvSpPr>
        <p:spPr>
          <a:xfrm>
            <a:off x="11377690" y="1548271"/>
            <a:ext cx="246888" cy="475488"/>
          </a:xfrm>
          <a:custGeom>
            <a:avLst/>
            <a:gdLst>
              <a:gd name="connsiteX0" fmla="*/ 228600 w 246888"/>
              <a:gd name="connsiteY0" fmla="*/ 475488 h 475488"/>
              <a:gd name="connsiteX1" fmla="*/ 137160 w 246888"/>
              <a:gd name="connsiteY1" fmla="*/ 466344 h 475488"/>
              <a:gd name="connsiteX2" fmla="*/ 118872 w 246888"/>
              <a:gd name="connsiteY2" fmla="*/ 438912 h 475488"/>
              <a:gd name="connsiteX3" fmla="*/ 100584 w 246888"/>
              <a:gd name="connsiteY3" fmla="*/ 384048 h 475488"/>
              <a:gd name="connsiteX4" fmla="*/ 82296 w 246888"/>
              <a:gd name="connsiteY4" fmla="*/ 347472 h 475488"/>
              <a:gd name="connsiteX5" fmla="*/ 91440 w 246888"/>
              <a:gd name="connsiteY5" fmla="*/ 201168 h 475488"/>
              <a:gd name="connsiteX6" fmla="*/ 128016 w 246888"/>
              <a:gd name="connsiteY6" fmla="*/ 164592 h 475488"/>
              <a:gd name="connsiteX7" fmla="*/ 246888 w 246888"/>
              <a:gd name="connsiteY7" fmla="*/ 182880 h 475488"/>
              <a:gd name="connsiteX8" fmla="*/ 27432 w 246888"/>
              <a:gd name="connsiteY8" fmla="*/ 228600 h 475488"/>
              <a:gd name="connsiteX9" fmla="*/ 0 w 246888"/>
              <a:gd name="connsiteY9" fmla="*/ 109728 h 475488"/>
              <a:gd name="connsiteX10" fmla="*/ 27432 w 246888"/>
              <a:gd name="connsiteY10" fmla="*/ 0 h 4754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6888" h="475488">
                <a:moveTo>
                  <a:pt x="228600" y="475488"/>
                </a:moveTo>
                <a:cubicBezTo>
                  <a:pt x="198120" y="472440"/>
                  <a:pt x="166220" y="476031"/>
                  <a:pt x="137160" y="466344"/>
                </a:cubicBezTo>
                <a:cubicBezTo>
                  <a:pt x="126734" y="462869"/>
                  <a:pt x="123335" y="448955"/>
                  <a:pt x="118872" y="438912"/>
                </a:cubicBezTo>
                <a:cubicBezTo>
                  <a:pt x="111043" y="421296"/>
                  <a:pt x="107743" y="401946"/>
                  <a:pt x="100584" y="384048"/>
                </a:cubicBezTo>
                <a:cubicBezTo>
                  <a:pt x="95522" y="371392"/>
                  <a:pt x="88392" y="359664"/>
                  <a:pt x="82296" y="347472"/>
                </a:cubicBezTo>
                <a:cubicBezTo>
                  <a:pt x="85344" y="298704"/>
                  <a:pt x="79589" y="248572"/>
                  <a:pt x="91440" y="201168"/>
                </a:cubicBezTo>
                <a:cubicBezTo>
                  <a:pt x="95622" y="184441"/>
                  <a:pt x="110892" y="166607"/>
                  <a:pt x="128016" y="164592"/>
                </a:cubicBezTo>
                <a:cubicBezTo>
                  <a:pt x="167832" y="159908"/>
                  <a:pt x="207264" y="176784"/>
                  <a:pt x="246888" y="182880"/>
                </a:cubicBezTo>
                <a:cubicBezTo>
                  <a:pt x="218249" y="297434"/>
                  <a:pt x="237178" y="324733"/>
                  <a:pt x="27432" y="228600"/>
                </a:cubicBezTo>
                <a:cubicBezTo>
                  <a:pt x="22575" y="226374"/>
                  <a:pt x="3437" y="126914"/>
                  <a:pt x="0" y="109728"/>
                </a:cubicBezTo>
                <a:cubicBezTo>
                  <a:pt x="19625" y="11605"/>
                  <a:pt x="4387" y="46090"/>
                  <a:pt x="27432" y="0"/>
                </a:cubicBezTo>
              </a:path>
            </a:pathLst>
          </a:custGeom>
          <a:noFill/>
          <a:ln w="381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e766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93569" y="1011526"/>
            <a:ext cx="1726125" cy="817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>
                <a:solidFill>
                  <a:srgbClr val="5b9bd5"/>
                </a:solidFill>
                <a:latin typeface="휴먼편지체"/>
                <a:ea typeface="휴먼편지체"/>
              </a:rPr>
              <a:t>TA </a:t>
            </a:r>
            <a:r>
              <a:rPr lang="ko-KR" altLang="en-US" sz="2000" b="1">
                <a:solidFill>
                  <a:srgbClr val="5b9bd5"/>
                </a:solidFill>
                <a:latin typeface="휴먼편지체"/>
                <a:ea typeface="휴먼편지체"/>
              </a:rPr>
              <a:t>이영민</a:t>
            </a:r>
            <a:endParaRPr lang="en-US" altLang="ko-KR" sz="2000" b="1">
              <a:solidFill>
                <a:srgbClr val="5b9bd5"/>
              </a:solidFill>
              <a:latin typeface="휴먼편지체"/>
              <a:ea typeface="휴먼편지체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258536" y="887478"/>
            <a:ext cx="1726125" cy="817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>
                <a:solidFill>
                  <a:srgbClr val="5b9bd5"/>
                </a:solidFill>
                <a:latin typeface="휴먼편지체"/>
                <a:ea typeface="휴먼편지체"/>
              </a:rPr>
              <a:t>PL </a:t>
            </a:r>
            <a:r>
              <a:rPr lang="ko-KR" altLang="en-US" sz="2000" b="1">
                <a:solidFill>
                  <a:srgbClr val="5b9bd5"/>
                </a:solidFill>
                <a:latin typeface="휴먼편지체"/>
                <a:ea typeface="휴먼편지체"/>
              </a:rPr>
              <a:t>윤희중</a:t>
            </a:r>
            <a:endParaRPr lang="en-US" altLang="ko-KR" sz="2000" b="1">
              <a:solidFill>
                <a:srgbClr val="5b9bd5"/>
              </a:solidFill>
              <a:latin typeface="휴먼편지체"/>
              <a:ea typeface="휴먼편지체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764471" y="730728"/>
            <a:ext cx="1726125" cy="817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>
                <a:solidFill>
                  <a:srgbClr val="5b9bd5"/>
                </a:solidFill>
                <a:latin typeface="휴먼편지체"/>
                <a:ea typeface="휴먼편지체"/>
              </a:rPr>
              <a:t>DA </a:t>
            </a:r>
            <a:r>
              <a:rPr lang="ko-KR" altLang="en-US" sz="2000" b="1">
                <a:solidFill>
                  <a:srgbClr val="5b9bd5"/>
                </a:solidFill>
                <a:latin typeface="휴먼편지체"/>
                <a:ea typeface="휴먼편지체"/>
              </a:rPr>
              <a:t>이영우</a:t>
            </a:r>
            <a:endParaRPr lang="en-US" altLang="ko-KR" sz="2000" b="1">
              <a:solidFill>
                <a:srgbClr val="5b9bd5"/>
              </a:solidFill>
              <a:latin typeface="휴먼편지체"/>
              <a:ea typeface="휴먼편지체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201436" y="905473"/>
            <a:ext cx="1726125" cy="817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>
                <a:solidFill>
                  <a:srgbClr val="5b9bd5"/>
                </a:solidFill>
                <a:latin typeface="휴먼편지체"/>
                <a:ea typeface="휴먼편지체"/>
              </a:rPr>
              <a:t>BA </a:t>
            </a:r>
            <a:r>
              <a:rPr lang="ko-KR" altLang="en-US" sz="2000" b="1">
                <a:solidFill>
                  <a:srgbClr val="5b9bd5"/>
                </a:solidFill>
                <a:latin typeface="휴먼편지체"/>
                <a:ea typeface="휴먼편지체"/>
              </a:rPr>
              <a:t>김소희</a:t>
            </a:r>
            <a:endParaRPr lang="en-US" altLang="ko-KR" sz="2000" b="1">
              <a:solidFill>
                <a:srgbClr val="5b9bd5"/>
              </a:solidFill>
              <a:latin typeface="휴먼편지체"/>
              <a:ea typeface="휴먼편지체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638071" y="533535"/>
            <a:ext cx="1726125" cy="817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>
                <a:solidFill>
                  <a:srgbClr val="5b9bd5"/>
                </a:solidFill>
                <a:latin typeface="휴먼편지체"/>
                <a:ea typeface="휴먼편지체"/>
              </a:rPr>
              <a:t>AA </a:t>
            </a:r>
            <a:r>
              <a:rPr lang="ko-KR" altLang="en-US" sz="2000" b="1">
                <a:solidFill>
                  <a:srgbClr val="5b9bd5"/>
                </a:solidFill>
                <a:latin typeface="휴먼편지체"/>
                <a:ea typeface="휴먼편지체"/>
              </a:rPr>
              <a:t>이승구</a:t>
            </a:r>
            <a:endParaRPr lang="en-US" altLang="ko-KR" sz="2000" b="1">
              <a:solidFill>
                <a:srgbClr val="5b9bd5"/>
              </a:solidFill>
              <a:latin typeface="휴먼편지체"/>
              <a:ea typeface="휴먼편지체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95993" y="1194880"/>
            <a:ext cx="2043318" cy="700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4000">
                <a:solidFill>
                  <a:srgbClr val="5b9bd5"/>
                </a:solidFill>
                <a:latin typeface="한컴 바겐세일 M"/>
                <a:ea typeface="한컴 바겐세일 M"/>
              </a:rPr>
              <a:t>조원 소개</a:t>
            </a:r>
            <a:endParaRPr lang="ko-KR" altLang="en-US" sz="3600">
              <a:solidFill>
                <a:srgbClr val="5b9bd5"/>
              </a:solidFill>
              <a:latin typeface="한컴 바겐세일 M"/>
              <a:ea typeface="한컴 바겐세일 M"/>
            </a:endParaRPr>
          </a:p>
        </p:txBody>
      </p:sp>
      <p:pic>
        <p:nvPicPr>
          <p:cNvPr id="43" name="그림 8" descr="클립아트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357" y="2400072"/>
            <a:ext cx="1352850" cy="1028928"/>
          </a:xfrm>
          <a:prstGeom prst="rect">
            <a:avLst/>
          </a:prstGeom>
        </p:spPr>
      </p:pic>
      <p:sp>
        <p:nvSpPr>
          <p:cNvPr id="46" name="직사각형 9"/>
          <p:cNvSpPr/>
          <p:nvPr/>
        </p:nvSpPr>
        <p:spPr>
          <a:xfrm>
            <a:off x="434368" y="3429000"/>
            <a:ext cx="1726125" cy="817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>
                <a:solidFill>
                  <a:srgbClr val="5b9bd5"/>
                </a:solidFill>
                <a:latin typeface="휴먼편지체"/>
                <a:ea typeface="휴먼편지체"/>
              </a:rPr>
              <a:t>마스코트</a:t>
            </a:r>
            <a:endParaRPr lang="ko-KR" altLang="en-US" sz="2000" b="1">
              <a:solidFill>
                <a:srgbClr val="5b9bd5"/>
              </a:solidFill>
              <a:latin typeface="휴먼편지체"/>
              <a:ea typeface="휴먼편지체"/>
            </a:endParaRPr>
          </a:p>
        </p:txBody>
      </p:sp>
      <p:cxnSp>
        <p:nvCxnSpPr>
          <p:cNvPr id="48" name=""/>
          <p:cNvCxnSpPr/>
          <p:nvPr/>
        </p:nvCxnSpPr>
        <p:spPr>
          <a:xfrm rot="16200000" flipH="1" flipV="1">
            <a:off x="-857240" y="3428071"/>
            <a:ext cx="685613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b9b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88217" y="-15498"/>
            <a:ext cx="9603783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73698" y="1873591"/>
            <a:ext cx="3318642" cy="31108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143000" indent="-1143000">
              <a:lnSpc>
                <a:spcPct val="150000"/>
              </a:lnSpc>
              <a:buAutoNum type="arabicPeriod"/>
              <a:defRPr/>
            </a:pPr>
            <a:r>
              <a:rPr lang="ko-KR" altLang="en-US" sz="4400" b="1">
                <a:solidFill>
                  <a:srgbClr val="5b9bd5"/>
                </a:solidFill>
                <a:latin typeface="한컴 바겐세일 M"/>
                <a:ea typeface="한컴 바겐세일 M"/>
              </a:rPr>
              <a:t>주제 선정</a:t>
            </a:r>
            <a:endParaRPr lang="ko-KR" altLang="en-US" sz="4400" b="1">
              <a:solidFill>
                <a:srgbClr val="5b9bd5"/>
              </a:solidFill>
              <a:latin typeface="한컴 바겐세일 M"/>
              <a:ea typeface="한컴 바겐세일 M"/>
            </a:endParaRPr>
          </a:p>
          <a:p>
            <a:pPr marL="1143000" indent="-1143000">
              <a:lnSpc>
                <a:spcPct val="150000"/>
              </a:lnSpc>
              <a:buAutoNum type="arabicPeriod"/>
              <a:defRPr/>
            </a:pPr>
            <a:r>
              <a:rPr lang="ko-KR" altLang="en-US" sz="4400" b="1">
                <a:solidFill>
                  <a:srgbClr val="5b9bd5"/>
                </a:solidFill>
                <a:latin typeface="한컴 바겐세일 M"/>
                <a:ea typeface="한컴 바겐세일 M"/>
              </a:rPr>
              <a:t>산출물</a:t>
            </a:r>
            <a:endParaRPr lang="ko-KR" altLang="en-US" sz="4400" b="1">
              <a:solidFill>
                <a:srgbClr val="5b9bd5"/>
              </a:solidFill>
              <a:latin typeface="한컴 바겐세일 M"/>
              <a:ea typeface="한컴 바겐세일 M"/>
            </a:endParaRPr>
          </a:p>
          <a:p>
            <a:pPr marL="1143000" indent="-1143000">
              <a:lnSpc>
                <a:spcPct val="150000"/>
              </a:lnSpc>
              <a:buAutoNum type="arabicPeriod"/>
              <a:defRPr/>
            </a:pPr>
            <a:r>
              <a:rPr lang="en-US" altLang="ko-KR" sz="4400" b="1">
                <a:solidFill>
                  <a:srgbClr val="5b9bd5"/>
                </a:solidFill>
                <a:latin typeface="한컴 바겐세일 M"/>
                <a:ea typeface="한컴 바겐세일 M"/>
              </a:rPr>
              <a:t>Q&amp;A</a:t>
            </a:r>
            <a:endParaRPr lang="en-US" altLang="ko-KR" sz="4400" b="1">
              <a:solidFill>
                <a:srgbClr val="5b9bd5"/>
              </a:solidFill>
              <a:latin typeface="한컴 바겐세일 M"/>
              <a:ea typeface="한컴 바겐세일 M"/>
            </a:endParaRPr>
          </a:p>
        </p:txBody>
      </p:sp>
      <p:sp>
        <p:nvSpPr>
          <p:cNvPr id="5" name="직사각형 21"/>
          <p:cNvSpPr/>
          <p:nvPr/>
        </p:nvSpPr>
        <p:spPr>
          <a:xfrm>
            <a:off x="295993" y="1194880"/>
            <a:ext cx="2043318" cy="700487"/>
          </a:xfrm>
          <a:prstGeom prst="rect">
            <a:avLst/>
          </a:prstGeom>
          <a:solidFill>
            <a:srgbClr val="5b9bd5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4000" b="1">
                <a:solidFill>
                  <a:schemeClr val="lt1"/>
                </a:solidFill>
                <a:latin typeface="한컴 바겐세일 M"/>
                <a:ea typeface="한컴 바겐세일 M"/>
              </a:rPr>
              <a:t>목차</a:t>
            </a:r>
            <a:endParaRPr lang="ko-KR" altLang="en-US" sz="4000" b="1">
              <a:solidFill>
                <a:schemeClr val="lt1"/>
              </a:solidFill>
              <a:latin typeface="한컴 바겐세일 M"/>
              <a:ea typeface="한컴 바겐세일 M"/>
            </a:endParaRPr>
          </a:p>
        </p:txBody>
      </p:sp>
      <p:pic>
        <p:nvPicPr>
          <p:cNvPr id="6" name="그림 8" descr="클립아트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357" y="2400072"/>
            <a:ext cx="1352850" cy="1028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 rot="0">
            <a:off x="374650" y="0"/>
            <a:ext cx="11442700" cy="756138"/>
            <a:chOff x="374650" y="0"/>
            <a:chExt cx="11442700" cy="756138"/>
          </a:xfrm>
          <a:solidFill>
            <a:srgbClr val="5b9bd5"/>
          </a:solidFill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endParaRPr lang="ko-KR" altLang="en-US" sz="2000">
                <a:solidFill>
                  <a:srgbClr val="698460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698460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698460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698460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698460"/>
                </a:solidFill>
              </a:endParaRPr>
            </a:p>
          </p:txBody>
        </p:sp>
      </p:grpSp>
      <p:sp>
        <p:nvSpPr>
          <p:cNvPr id="30" name=""/>
          <p:cNvSpPr txBox="1"/>
          <p:nvPr/>
        </p:nvSpPr>
        <p:spPr>
          <a:xfrm>
            <a:off x="563094" y="104772"/>
            <a:ext cx="1958528" cy="54270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3000">
                <a:solidFill>
                  <a:schemeClr val="lt1"/>
                </a:solidFill>
                <a:latin typeface="한컴 바겐세일 B"/>
                <a:ea typeface="한컴 바겐세일 B"/>
              </a:rPr>
              <a:t>1.</a:t>
            </a:r>
            <a:r>
              <a:rPr lang="ko-KR" altLang="en-US" sz="3000">
                <a:solidFill>
                  <a:schemeClr val="lt1"/>
                </a:solidFill>
                <a:latin typeface="한컴 바겐세일 B"/>
                <a:ea typeface="한컴 바겐세일 B"/>
              </a:rPr>
              <a:t> 주제 선정</a:t>
            </a:r>
            <a:endParaRPr lang="ko-KR" altLang="en-US" sz="3000">
              <a:solidFill>
                <a:schemeClr val="lt1"/>
              </a:solidFill>
              <a:latin typeface="한컴 바겐세일 B"/>
              <a:ea typeface="한컴 바겐세일 B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4038" y="1313983"/>
            <a:ext cx="5686425" cy="942975"/>
          </a:xfrm>
          <a:prstGeom prst="rect">
            <a:avLst/>
          </a:prstGeom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6986" y="2231558"/>
            <a:ext cx="2807073" cy="2181330"/>
          </a:xfrm>
          <a:prstGeom prst="rect">
            <a:avLst/>
          </a:prstGeom>
        </p:spPr>
      </p:pic>
      <p:pic>
        <p:nvPicPr>
          <p:cNvPr id="3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30077" y="2266950"/>
            <a:ext cx="5991225" cy="1162050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843805" y="3391647"/>
            <a:ext cx="5886450" cy="1009650"/>
          </a:xfrm>
          <a:prstGeom prst="rect">
            <a:avLst/>
          </a:prstGeom>
        </p:spPr>
      </p:pic>
      <p:sp>
        <p:nvSpPr>
          <p:cNvPr id="36" name=""/>
          <p:cNvSpPr txBox="1"/>
          <p:nvPr/>
        </p:nvSpPr>
        <p:spPr>
          <a:xfrm>
            <a:off x="815610" y="4749694"/>
            <a:ext cx="10560780" cy="36762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재택근무를 고려하는 기업</a:t>
            </a:r>
            <a:r>
              <a:rPr lang="en-US" altLang="ko-KR"/>
              <a:t>,..</a:t>
            </a:r>
            <a:r>
              <a:rPr lang="ko-KR" altLang="en-US"/>
              <a:t> 화상회의</a:t>
            </a:r>
            <a:r>
              <a:rPr lang="en-US" altLang="ko-KR"/>
              <a:t>,</a:t>
            </a:r>
            <a:r>
              <a:rPr lang="ko-KR" altLang="en-US"/>
              <a:t> 그룹웨어 등 재택 근무를 위한 기반 시설이 구출되어야만 한다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37" name=""/>
          <p:cNvSpPr/>
          <p:nvPr/>
        </p:nvSpPr>
        <p:spPr>
          <a:xfrm>
            <a:off x="3784787" y="4680324"/>
            <a:ext cx="2007720" cy="4855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 rot="0">
            <a:off x="374650" y="0"/>
            <a:ext cx="11442700" cy="756138"/>
            <a:chOff x="374650" y="0"/>
            <a:chExt cx="11442700" cy="756138"/>
          </a:xfrm>
          <a:solidFill>
            <a:srgbClr val="5b9bd5"/>
          </a:solidFill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endParaRPr lang="ko-KR" altLang="en-US" sz="2000">
                <a:solidFill>
                  <a:srgbClr val="698460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698460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698460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698460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698460"/>
                </a:solidFill>
              </a:endParaRPr>
            </a:p>
          </p:txBody>
        </p:sp>
      </p:grpSp>
      <p:sp>
        <p:nvSpPr>
          <p:cNvPr id="30" name=""/>
          <p:cNvSpPr txBox="1"/>
          <p:nvPr/>
        </p:nvSpPr>
        <p:spPr>
          <a:xfrm>
            <a:off x="563094" y="104772"/>
            <a:ext cx="1958528" cy="54270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3000">
                <a:solidFill>
                  <a:schemeClr val="lt1"/>
                </a:solidFill>
                <a:latin typeface="한컴 바겐세일 B"/>
                <a:ea typeface="한컴 바겐세일 B"/>
              </a:rPr>
              <a:t>1.</a:t>
            </a:r>
            <a:r>
              <a:rPr lang="ko-KR" altLang="en-US" sz="3000">
                <a:solidFill>
                  <a:schemeClr val="lt1"/>
                </a:solidFill>
                <a:latin typeface="한컴 바겐세일 B"/>
                <a:ea typeface="한컴 바겐세일 B"/>
              </a:rPr>
              <a:t> 주제 선정</a:t>
            </a:r>
            <a:endParaRPr lang="ko-KR" altLang="en-US" sz="3000">
              <a:solidFill>
                <a:schemeClr val="lt1"/>
              </a:solidFill>
              <a:latin typeface="한컴 바겐세일 B"/>
              <a:ea typeface="한컴 바겐세일 B"/>
            </a:endParaRPr>
          </a:p>
        </p:txBody>
      </p:sp>
      <p:sp>
        <p:nvSpPr>
          <p:cNvPr id="43" name=""/>
          <p:cNvSpPr/>
          <p:nvPr/>
        </p:nvSpPr>
        <p:spPr>
          <a:xfrm>
            <a:off x="2853546" y="4735723"/>
            <a:ext cx="1761226" cy="503207"/>
          </a:xfrm>
          <a:prstGeom prst="roundRect">
            <a:avLst>
              <a:gd name="adj" fmla="val 50000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latin typeface="한컴 바겐세일 B"/>
                <a:ea typeface="한컴 바겐세일 B"/>
              </a:rPr>
              <a:t>원격화상회의</a:t>
            </a:r>
            <a:endParaRPr lang="ko-KR" altLang="en-US">
              <a:latin typeface="한컴 바겐세일 B"/>
              <a:ea typeface="한컴 바겐세일 B"/>
            </a:endParaRPr>
          </a:p>
        </p:txBody>
      </p:sp>
      <p:sp>
        <p:nvSpPr>
          <p:cNvPr id="44" name=""/>
          <p:cNvSpPr/>
          <p:nvPr/>
        </p:nvSpPr>
        <p:spPr>
          <a:xfrm>
            <a:off x="2847436" y="3950179"/>
            <a:ext cx="1761226" cy="503207"/>
          </a:xfrm>
          <a:prstGeom prst="roundRect">
            <a:avLst>
              <a:gd name="adj" fmla="val 50000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한컴 바겐세일 B"/>
                <a:ea typeface="한컴 바겐세일 B"/>
              </a:rPr>
              <a:t>전자결재</a:t>
            </a:r>
            <a:endParaRPr lang="ko-KR" altLang="en-US">
              <a:latin typeface="한컴 바겐세일 B"/>
              <a:ea typeface="한컴 바겐세일 B"/>
            </a:endParaRPr>
          </a:p>
        </p:txBody>
      </p:sp>
      <p:sp>
        <p:nvSpPr>
          <p:cNvPr id="45" name=""/>
          <p:cNvSpPr/>
          <p:nvPr/>
        </p:nvSpPr>
        <p:spPr>
          <a:xfrm>
            <a:off x="5201729" y="3950179"/>
            <a:ext cx="1761226" cy="503207"/>
          </a:xfrm>
          <a:prstGeom prst="roundRect">
            <a:avLst>
              <a:gd name="adj" fmla="val 50000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한컴 바겐세일 B"/>
                <a:ea typeface="한컴 바겐세일 B"/>
              </a:rPr>
              <a:t>근태관리</a:t>
            </a:r>
            <a:endParaRPr lang="ko-KR" altLang="en-US">
              <a:latin typeface="한컴 바겐세일 B"/>
              <a:ea typeface="한컴 바겐세일 B"/>
            </a:endParaRPr>
          </a:p>
        </p:txBody>
      </p:sp>
      <p:sp>
        <p:nvSpPr>
          <p:cNvPr id="46" name=""/>
          <p:cNvSpPr/>
          <p:nvPr/>
        </p:nvSpPr>
        <p:spPr>
          <a:xfrm>
            <a:off x="7561234" y="3950179"/>
            <a:ext cx="1761226" cy="503207"/>
          </a:xfrm>
          <a:prstGeom prst="roundRect">
            <a:avLst>
              <a:gd name="adj" fmla="val 50000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한컴 바겐세일 B"/>
                <a:ea typeface="한컴 바겐세일 B"/>
              </a:rPr>
              <a:t>일정관리</a:t>
            </a:r>
            <a:endParaRPr lang="ko-KR" altLang="en-US">
              <a:latin typeface="한컴 바겐세일 B"/>
              <a:ea typeface="한컴 바겐세일 B"/>
            </a:endParaRPr>
          </a:p>
        </p:txBody>
      </p:sp>
      <p:sp>
        <p:nvSpPr>
          <p:cNvPr id="47" name=""/>
          <p:cNvSpPr/>
          <p:nvPr/>
        </p:nvSpPr>
        <p:spPr>
          <a:xfrm>
            <a:off x="5215387" y="4743270"/>
            <a:ext cx="1761226" cy="503207"/>
          </a:xfrm>
          <a:prstGeom prst="roundRect">
            <a:avLst>
              <a:gd name="adj" fmla="val 50000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한컴 바겐세일 B"/>
                <a:ea typeface="한컴 바겐세일 B"/>
              </a:rPr>
              <a:t>파일 공유</a:t>
            </a:r>
            <a:endParaRPr lang="ko-KR" altLang="en-US">
              <a:latin typeface="한컴 바겐세일 B"/>
              <a:ea typeface="한컴 바겐세일 B"/>
            </a:endParaRPr>
          </a:p>
        </p:txBody>
      </p:sp>
      <p:sp>
        <p:nvSpPr>
          <p:cNvPr id="48" name=""/>
          <p:cNvSpPr/>
          <p:nvPr/>
        </p:nvSpPr>
        <p:spPr>
          <a:xfrm>
            <a:off x="7559075" y="4743271"/>
            <a:ext cx="1761226" cy="503207"/>
          </a:xfrm>
          <a:prstGeom prst="roundRect">
            <a:avLst>
              <a:gd name="adj" fmla="val 50000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한컴 바겐세일 B"/>
                <a:ea typeface="한컴 바겐세일 B"/>
              </a:rPr>
              <a:t>다자간 채팅</a:t>
            </a:r>
            <a:endParaRPr lang="ko-KR" altLang="en-US">
              <a:latin typeface="한컴 바겐세일 B"/>
              <a:ea typeface="한컴 바겐세일 B"/>
            </a:endParaRPr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24967" y="607443"/>
            <a:ext cx="3037216" cy="30372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5b9b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48355" y="2509417"/>
            <a:ext cx="3695289" cy="18416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500">
                <a:solidFill>
                  <a:schemeClr val="bg1"/>
                </a:solidFill>
                <a:latin typeface="한컴 바겐세일 B"/>
                <a:ea typeface="한컴 바겐세일 B"/>
              </a:rPr>
              <a:t>산출물</a:t>
            </a:r>
            <a:endParaRPr lang="ko-KR" altLang="en-US" sz="11500">
              <a:solidFill>
                <a:schemeClr val="bg1"/>
              </a:solidFill>
              <a:latin typeface="한컴 바겐세일 B"/>
              <a:ea typeface="한컴 바겐세일 B"/>
            </a:endParaRPr>
          </a:p>
        </p:txBody>
      </p:sp>
      <p:pic>
        <p:nvPicPr>
          <p:cNvPr id="3" name="그림 8" descr="클립아트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16009" y="3337610"/>
            <a:ext cx="1352850" cy="1028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 rot="0">
            <a:off x="374650" y="0"/>
            <a:ext cx="11442700" cy="756138"/>
            <a:chOff x="374650" y="0"/>
            <a:chExt cx="11442700" cy="756138"/>
          </a:xfrm>
          <a:solidFill>
            <a:srgbClr val="5b9bd5"/>
          </a:solidFill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endParaRPr lang="ko-KR" altLang="en-US" sz="2000">
                <a:solidFill>
                  <a:srgbClr val="698460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698460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698460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698460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698460"/>
                </a:solidFill>
              </a:endParaRPr>
            </a:p>
          </p:txBody>
        </p:sp>
      </p:grpSp>
      <p:sp>
        <p:nvSpPr>
          <p:cNvPr id="30" name=""/>
          <p:cNvSpPr txBox="1"/>
          <p:nvPr/>
        </p:nvSpPr>
        <p:spPr>
          <a:xfrm>
            <a:off x="563094" y="104772"/>
            <a:ext cx="3004971" cy="54270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3000">
                <a:solidFill>
                  <a:schemeClr val="lt1"/>
                </a:solidFill>
                <a:latin typeface="한컴 바겐세일 B"/>
                <a:ea typeface="한컴 바겐세일 B"/>
              </a:rPr>
              <a:t>1.</a:t>
            </a:r>
            <a:r>
              <a:rPr lang="ko-KR" altLang="en-US" sz="3000">
                <a:solidFill>
                  <a:schemeClr val="lt1"/>
                </a:solidFill>
                <a:latin typeface="한컴 바겐세일 B"/>
                <a:ea typeface="한컴 바겐세일 B"/>
              </a:rPr>
              <a:t> 요구 사항 정의서</a:t>
            </a:r>
            <a:endParaRPr lang="ko-KR" altLang="en-US" sz="3000">
              <a:solidFill>
                <a:schemeClr val="lt1"/>
              </a:solidFill>
              <a:latin typeface="한컴 바겐세일 B"/>
              <a:ea typeface="한컴 바겐세일 B"/>
            </a:endParaRPr>
          </a:p>
        </p:txBody>
      </p:sp>
      <p:pic>
        <p:nvPicPr>
          <p:cNvPr id="5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96643" y="1111997"/>
            <a:ext cx="4303710" cy="4665874"/>
          </a:xfrm>
          <a:prstGeom prst="rect">
            <a:avLst/>
          </a:prstGeom>
        </p:spPr>
      </p:pic>
      <p:pic>
        <p:nvPicPr>
          <p:cNvPr id="5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13037" y="1099552"/>
            <a:ext cx="5529012" cy="4658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 rot="0">
            <a:off x="374650" y="0"/>
            <a:ext cx="11442700" cy="756138"/>
            <a:chOff x="374650" y="0"/>
            <a:chExt cx="11442700" cy="756138"/>
          </a:xfrm>
          <a:solidFill>
            <a:srgbClr val="5b9bd5"/>
          </a:solidFill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endParaRPr lang="ko-KR" altLang="en-US" sz="2000">
                <a:solidFill>
                  <a:srgbClr val="698460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698460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698460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698460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698460"/>
                </a:solidFill>
              </a:endParaRPr>
            </a:p>
          </p:txBody>
        </p:sp>
      </p:grpSp>
      <p:sp>
        <p:nvSpPr>
          <p:cNvPr id="30" name=""/>
          <p:cNvSpPr txBox="1"/>
          <p:nvPr/>
        </p:nvSpPr>
        <p:spPr>
          <a:xfrm>
            <a:off x="563093" y="104772"/>
            <a:ext cx="3843172" cy="54270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3000">
                <a:solidFill>
                  <a:schemeClr val="lt1"/>
                </a:solidFill>
                <a:latin typeface="한컴 바겐세일 B"/>
                <a:ea typeface="한컴 바겐세일 B"/>
              </a:rPr>
              <a:t>2.</a:t>
            </a:r>
            <a:r>
              <a:rPr lang="ko-KR" altLang="en-US" sz="3000">
                <a:solidFill>
                  <a:schemeClr val="lt1"/>
                </a:solidFill>
                <a:latin typeface="한컴 바겐세일 B"/>
                <a:ea typeface="한컴 바겐세일 B"/>
              </a:rPr>
              <a:t> 유스케이스 다이어그램</a:t>
            </a:r>
            <a:endParaRPr lang="ko-KR" altLang="en-US" sz="3000">
              <a:solidFill>
                <a:schemeClr val="lt1"/>
              </a:solidFill>
              <a:latin typeface="한컴 바겐세일 B"/>
              <a:ea typeface="한컴 바겐세일 B"/>
            </a:endParaRPr>
          </a:p>
        </p:txBody>
      </p:sp>
      <p:pic>
        <p:nvPicPr>
          <p:cNvPr id="6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3967" y="1503422"/>
            <a:ext cx="5762033" cy="3851154"/>
          </a:xfrm>
          <a:prstGeom prst="rect">
            <a:avLst/>
          </a:prstGeom>
        </p:spPr>
      </p:pic>
      <p:pic>
        <p:nvPicPr>
          <p:cNvPr id="6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1762214"/>
            <a:ext cx="5341010" cy="35456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 rot="0">
            <a:off x="374650" y="0"/>
            <a:ext cx="11442700" cy="756138"/>
            <a:chOff x="374650" y="0"/>
            <a:chExt cx="11442700" cy="756138"/>
          </a:xfrm>
          <a:solidFill>
            <a:srgbClr val="5b9bd5"/>
          </a:solidFill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endParaRPr lang="ko-KR" altLang="en-US" sz="2000">
                <a:solidFill>
                  <a:srgbClr val="698460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698460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698460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698460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698460"/>
                </a:solidFill>
              </a:endParaRPr>
            </a:p>
          </p:txBody>
        </p:sp>
      </p:grpSp>
      <p:sp>
        <p:nvSpPr>
          <p:cNvPr id="30" name=""/>
          <p:cNvSpPr txBox="1"/>
          <p:nvPr/>
        </p:nvSpPr>
        <p:spPr>
          <a:xfrm>
            <a:off x="563094" y="104772"/>
            <a:ext cx="1385721" cy="54270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3000">
                <a:solidFill>
                  <a:schemeClr val="lt1"/>
                </a:solidFill>
                <a:latin typeface="한컴 바겐세일 B"/>
                <a:ea typeface="한컴 바겐세일 B"/>
              </a:rPr>
              <a:t>3.</a:t>
            </a:r>
            <a:r>
              <a:rPr lang="ko-KR" altLang="en-US" sz="3000">
                <a:solidFill>
                  <a:schemeClr val="lt1"/>
                </a:solidFill>
                <a:latin typeface="한컴 바겐세일 B"/>
                <a:ea typeface="한컴 바겐세일 B"/>
              </a:rPr>
              <a:t> </a:t>
            </a:r>
            <a:r>
              <a:rPr lang="en-US" altLang="ko-KR" sz="3000">
                <a:solidFill>
                  <a:schemeClr val="lt1"/>
                </a:solidFill>
                <a:latin typeface="한컴 바겐세일 B"/>
                <a:ea typeface="한컴 바겐세일 B"/>
              </a:rPr>
              <a:t>ERD</a:t>
            </a:r>
            <a:endParaRPr lang="en-US" altLang="ko-KR" sz="3000">
              <a:solidFill>
                <a:schemeClr val="lt1"/>
              </a:solidFill>
              <a:latin typeface="한컴 바겐세일 B"/>
              <a:ea typeface="한컴 바겐세일 B"/>
            </a:endParaRPr>
          </a:p>
        </p:txBody>
      </p:sp>
      <p:pic>
        <p:nvPicPr>
          <p:cNvPr id="5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8457" y="1396092"/>
            <a:ext cx="2209800" cy="2705100"/>
          </a:xfrm>
          <a:prstGeom prst="rect">
            <a:avLst/>
          </a:prstGeom>
        </p:spPr>
      </p:pic>
      <p:pic>
        <p:nvPicPr>
          <p:cNvPr id="5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39873" y="1190625"/>
            <a:ext cx="2409825" cy="2238375"/>
          </a:xfrm>
          <a:prstGeom prst="rect">
            <a:avLst/>
          </a:prstGeom>
        </p:spPr>
      </p:pic>
      <p:pic>
        <p:nvPicPr>
          <p:cNvPr id="5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61645" y="3812720"/>
            <a:ext cx="2257425" cy="2552700"/>
          </a:xfrm>
          <a:prstGeom prst="rect">
            <a:avLst/>
          </a:prstGeom>
        </p:spPr>
      </p:pic>
      <p:pic>
        <p:nvPicPr>
          <p:cNvPr id="5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73553" y="4425041"/>
            <a:ext cx="2190750" cy="1981200"/>
          </a:xfrm>
          <a:prstGeom prst="rect">
            <a:avLst/>
          </a:prstGeom>
        </p:spPr>
      </p:pic>
      <p:pic>
        <p:nvPicPr>
          <p:cNvPr id="59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096000" y="1045028"/>
            <a:ext cx="4238625" cy="1828800"/>
          </a:xfrm>
          <a:prstGeom prst="rect">
            <a:avLst/>
          </a:prstGeom>
        </p:spPr>
      </p:pic>
      <p:pic>
        <p:nvPicPr>
          <p:cNvPr id="60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364992" y="4967968"/>
            <a:ext cx="2809875" cy="1276350"/>
          </a:xfrm>
          <a:prstGeom prst="rect">
            <a:avLst/>
          </a:prstGeom>
        </p:spPr>
      </p:pic>
      <p:pic>
        <p:nvPicPr>
          <p:cNvPr id="61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088767" y="3094263"/>
            <a:ext cx="3362325" cy="1485900"/>
          </a:xfrm>
          <a:prstGeom prst="rect">
            <a:avLst/>
          </a:prstGeom>
        </p:spPr>
      </p:pic>
      <p:pic>
        <p:nvPicPr>
          <p:cNvPr id="62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694152" y="3156099"/>
            <a:ext cx="2133600" cy="1228725"/>
          </a:xfrm>
          <a:prstGeom prst="rect">
            <a:avLst/>
          </a:prstGeom>
        </p:spPr>
      </p:pic>
      <p:pic>
        <p:nvPicPr>
          <p:cNvPr id="63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5736206" y="4843283"/>
            <a:ext cx="2552700" cy="1304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339</ep:Words>
  <ep:PresentationFormat>와이드스크린</ep:PresentationFormat>
  <ep:Paragraphs>107</ep:Paragraphs>
  <ep:Slides>14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2020-01-13T05:39:04.000</dcterms:created>
  <dc:creator>조땡</dc:creator>
  <cp:lastModifiedBy>PC-17</cp:lastModifiedBy>
  <dcterms:modified xsi:type="dcterms:W3CDTF">2021-09-09T02:16:38.095</dcterms:modified>
  <cp:revision>47</cp:revision>
  <dc:title>PowerPoint 프레젠테이션</dc:title>
  <cp:version>1000.0000.01</cp:version>
</cp:coreProperties>
</file>