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331"/>
    <a:srgbClr val="F37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1212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4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0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8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9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7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9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0227-996C-4259-888A-AFF8DAF7112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DC199-8377-453A-B5EE-6EDA6ADF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591066-B2B2-432B-8AA0-F82C523F5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" t="21576" r="1536" b="27577"/>
          <a:stretch/>
        </p:blipFill>
        <p:spPr>
          <a:xfrm>
            <a:off x="4679761" y="2082799"/>
            <a:ext cx="10743096" cy="5037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753CD1-E515-455C-92EA-4475460C1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11" b="13964"/>
          <a:stretch/>
        </p:blipFill>
        <p:spPr>
          <a:xfrm>
            <a:off x="10725173" y="2909023"/>
            <a:ext cx="3016702" cy="651168"/>
          </a:xfrm>
          <a:prstGeom prst="rect">
            <a:avLst/>
          </a:prstGeom>
          <a:solidFill>
            <a:srgbClr val="F37053"/>
          </a:solidFill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D2572B-D754-4054-90B9-D01E81BA5D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52"/>
          <a:stretch/>
        </p:blipFill>
        <p:spPr>
          <a:xfrm>
            <a:off x="13911541" y="2909023"/>
            <a:ext cx="3506041" cy="694882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8331E8-0DBD-4AD4-9129-ACB5C7A2D3A3}"/>
              </a:ext>
            </a:extLst>
          </p:cNvPr>
          <p:cNvCxnSpPr/>
          <p:nvPr/>
        </p:nvCxnSpPr>
        <p:spPr>
          <a:xfrm>
            <a:off x="12685216" y="2562778"/>
            <a:ext cx="0" cy="161583"/>
          </a:xfrm>
          <a:prstGeom prst="line">
            <a:avLst/>
          </a:prstGeom>
          <a:ln w="19050">
            <a:solidFill>
              <a:srgbClr val="EF43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15F072-8450-4153-9E2E-624DAFAA227A}"/>
              </a:ext>
            </a:extLst>
          </p:cNvPr>
          <p:cNvCxnSpPr/>
          <p:nvPr/>
        </p:nvCxnSpPr>
        <p:spPr>
          <a:xfrm rot="10800000" flipH="1">
            <a:off x="12685216" y="2724361"/>
            <a:ext cx="1001978" cy="1"/>
          </a:xfrm>
          <a:prstGeom prst="line">
            <a:avLst/>
          </a:prstGeom>
          <a:ln w="19050">
            <a:solidFill>
              <a:srgbClr val="EF43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BCD1E3-0AF5-4263-91AC-E246C3C83085}"/>
              </a:ext>
            </a:extLst>
          </p:cNvPr>
          <p:cNvCxnSpPr/>
          <p:nvPr/>
        </p:nvCxnSpPr>
        <p:spPr>
          <a:xfrm>
            <a:off x="13687195" y="2562778"/>
            <a:ext cx="0" cy="161583"/>
          </a:xfrm>
          <a:prstGeom prst="line">
            <a:avLst/>
          </a:prstGeom>
          <a:ln w="19050">
            <a:solidFill>
              <a:srgbClr val="EF43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00ABF4-1EC3-4B26-B728-A4D7269ECD6D}"/>
              </a:ext>
            </a:extLst>
          </p:cNvPr>
          <p:cNvCxnSpPr>
            <a:cxnSpLocks/>
          </p:cNvCxnSpPr>
          <p:nvPr/>
        </p:nvCxnSpPr>
        <p:spPr>
          <a:xfrm>
            <a:off x="13166617" y="2724359"/>
            <a:ext cx="0" cy="184664"/>
          </a:xfrm>
          <a:prstGeom prst="line">
            <a:avLst/>
          </a:prstGeom>
          <a:ln w="19050">
            <a:solidFill>
              <a:srgbClr val="EF43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B8164D5-762E-4990-BB10-6740FB4D5545}"/>
              </a:ext>
            </a:extLst>
          </p:cNvPr>
          <p:cNvCxnSpPr/>
          <p:nvPr/>
        </p:nvCxnSpPr>
        <p:spPr>
          <a:xfrm>
            <a:off x="14164738" y="2562778"/>
            <a:ext cx="0" cy="161583"/>
          </a:xfrm>
          <a:prstGeom prst="line">
            <a:avLst/>
          </a:prstGeom>
          <a:ln w="19050">
            <a:solidFill>
              <a:srgbClr val="EF43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F226C2D-E315-443A-B6C7-9C38E35DB6ED}"/>
              </a:ext>
            </a:extLst>
          </p:cNvPr>
          <p:cNvCxnSpPr/>
          <p:nvPr/>
        </p:nvCxnSpPr>
        <p:spPr>
          <a:xfrm rot="10800000" flipH="1">
            <a:off x="14164738" y="2724361"/>
            <a:ext cx="1001978" cy="1"/>
          </a:xfrm>
          <a:prstGeom prst="line">
            <a:avLst/>
          </a:prstGeom>
          <a:ln w="19050">
            <a:solidFill>
              <a:srgbClr val="EF43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05F824-42D2-410D-8DF5-11366EE320FD}"/>
              </a:ext>
            </a:extLst>
          </p:cNvPr>
          <p:cNvCxnSpPr/>
          <p:nvPr/>
        </p:nvCxnSpPr>
        <p:spPr>
          <a:xfrm>
            <a:off x="15166717" y="2562778"/>
            <a:ext cx="0" cy="161583"/>
          </a:xfrm>
          <a:prstGeom prst="line">
            <a:avLst/>
          </a:prstGeom>
          <a:ln w="19050">
            <a:solidFill>
              <a:srgbClr val="EF43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9908AAA-F89E-442C-8E5B-7802581BC4C5}"/>
              </a:ext>
            </a:extLst>
          </p:cNvPr>
          <p:cNvCxnSpPr>
            <a:cxnSpLocks/>
          </p:cNvCxnSpPr>
          <p:nvPr/>
        </p:nvCxnSpPr>
        <p:spPr>
          <a:xfrm>
            <a:off x="14646139" y="2724359"/>
            <a:ext cx="0" cy="184664"/>
          </a:xfrm>
          <a:prstGeom prst="line">
            <a:avLst/>
          </a:prstGeom>
          <a:ln w="19050">
            <a:solidFill>
              <a:srgbClr val="EF43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7C2B2FE-D2B0-4F97-837B-15B80B70C80C}"/>
              </a:ext>
            </a:extLst>
          </p:cNvPr>
          <p:cNvGrpSpPr/>
          <p:nvPr/>
        </p:nvGrpSpPr>
        <p:grpSpPr>
          <a:xfrm>
            <a:off x="8949419" y="1751526"/>
            <a:ext cx="3308204" cy="345896"/>
            <a:chOff x="4292746" y="1712070"/>
            <a:chExt cx="3308204" cy="345896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48FED80-544A-4450-AE73-DA4D383816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00950" y="1896383"/>
              <a:ext cx="0" cy="161583"/>
            </a:xfrm>
            <a:prstGeom prst="line">
              <a:avLst/>
            </a:prstGeom>
            <a:ln w="19050">
              <a:solidFill>
                <a:srgbClr val="EF433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2CF1F7A-300E-4DC4-BCD9-CC4C7E4B0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751" y="1896382"/>
              <a:ext cx="3308199" cy="1"/>
            </a:xfrm>
            <a:prstGeom prst="line">
              <a:avLst/>
            </a:prstGeom>
            <a:ln w="19050">
              <a:solidFill>
                <a:srgbClr val="EF433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00720EF-DC17-482E-9AEF-2058AFB888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92746" y="1896383"/>
              <a:ext cx="0" cy="161583"/>
            </a:xfrm>
            <a:prstGeom prst="line">
              <a:avLst/>
            </a:prstGeom>
            <a:ln w="19050">
              <a:solidFill>
                <a:srgbClr val="EF433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D31C09D-B42A-4C43-ACDD-BF2CF3705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1524" y="1712070"/>
              <a:ext cx="0" cy="184314"/>
            </a:xfrm>
            <a:prstGeom prst="line">
              <a:avLst/>
            </a:prstGeom>
            <a:ln w="19050">
              <a:solidFill>
                <a:srgbClr val="EF433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5A710EB7-E2F8-44DC-9E5B-A57810F024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84"/>
          <a:stretch/>
        </p:blipFill>
        <p:spPr>
          <a:xfrm>
            <a:off x="10035613" y="1022725"/>
            <a:ext cx="1281812" cy="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영우</dc:creator>
  <cp:lastModifiedBy>김 영우</cp:lastModifiedBy>
  <cp:revision>3</cp:revision>
  <dcterms:created xsi:type="dcterms:W3CDTF">2021-03-10T06:02:58Z</dcterms:created>
  <dcterms:modified xsi:type="dcterms:W3CDTF">2021-03-10T06:21:43Z</dcterms:modified>
</cp:coreProperties>
</file>