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D4FE4-8192-4A9C-8616-8EF6E27C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06783-AE11-4A3C-80D9-736F78E0E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CADA3-4B03-4740-9553-C7C086C5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3DCF4-BD78-476E-8AB5-A734FCB3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9E9B8-3A1A-4374-8FC4-1DD296F7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E79E2-EE4D-4EA9-A6E4-782D52F1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3E2AC-9EC5-45C9-ABA2-E80155C5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6D50A-D940-4BA7-91C9-9EFC5463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57AB2-5B90-4020-AA04-B958413D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0CDA8-D81F-4110-89E0-9A2953E3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C8CD57-4A79-4716-A105-D6EC5BA58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86893-4EFE-4CBB-9E45-11377AB6A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0DB60-09B5-4300-BBE2-012000CF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0FEA1-BE18-4E4E-8F23-8B6CC576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43BCF-8F62-4D38-8103-DBFC73D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2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48B51-047F-4BA9-9EEB-23870E40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E62F0-C986-4F5F-A612-567F1B42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6B200-D75B-467E-B4E8-904CE5AB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1724B-C759-4E38-B059-6970F753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3FD1D-914D-424D-B1A0-F32E9ADA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CB78-2A62-4317-ABAB-DB75F9DB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413B8-2897-4250-B505-10601562E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BF74F-63CE-4D9A-8169-F0068BC2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3966C-BDBF-4DF5-B99A-6484D391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BA6EA-E340-4609-AFCB-AD2D56A2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6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42-D864-4427-B274-70F82ABB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EE3F1-BBB6-4D11-B6B3-2BBCED42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3D2F6-D67F-4D59-8EB9-E09958276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07EB7-40ED-4A99-B257-FF9C80D5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37346-9AA5-4077-983D-C889FB85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9F273-1ED7-47EA-B7B8-EA5365B8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5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2079-A9BB-4DEA-BC38-25B080E5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9B170-3F64-4CE0-9BE0-69E3455A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A1FE9-1F41-4002-A560-9BBDB2FD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72E148-7126-4EA4-B3EB-2983CAEC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A2D63D-6199-42C9-9FB6-81946F68A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34B445-718C-4005-A369-54C99A10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9BBFB-DCBA-4E35-B2C3-F2C9C069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7845F6-BF53-4D85-A968-6CF0B814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43263-0556-46B6-A05D-33D8533A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1543E0-E5F0-4716-A291-193539A9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399AE-F8ED-4008-8B96-91BC033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66E322-EF28-4B66-9DC0-7C83BA7B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9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4E5B5D-FD3A-425A-A8D0-D96D2B87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D2488D-E3FD-47DD-A830-5D7E0DF6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DB1DB-FDA0-4A50-A72B-B5D63634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11368-CAC4-4FFE-8C19-A32F3B06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72133-21D1-4C8C-B75B-9530A741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1159A-DCF5-4E24-B288-9B7B473D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AA540-A2C4-4330-95CB-131A79FB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86863-B9E8-4EB6-ADDC-C542946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18781-AF7B-4DE0-B5DD-0586EE95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CCFF3-8BE8-4809-B008-94A306D6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F8E218-6FC2-4E03-9ABE-C962E6F23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8CBBA-6F54-47E3-BC96-D1C034AD0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F050D-F839-4C35-8BE8-20536F7E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C1033-359F-441F-9764-FD9DCB83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1DA64-4109-49D2-B548-23E2D6C5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7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F4202-A023-47D4-9EBB-D68CDE2C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4DE87-97FE-41E1-80A2-E44853BD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52703-B468-4C77-8359-0B8FE48C8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61A6-3C5E-4A0F-A81F-CA090C60DF1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E26D-8E86-4A5E-9817-96DF1932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9F1EC-3553-4C7E-A876-2AEFAA8D7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260A-1DCD-4181-AE06-38C5FA8A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6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854CD7-5A1C-4B06-9DB1-630D0EB3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51" y="816480"/>
            <a:ext cx="4613101" cy="2447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6DB47F-E528-462A-9253-9DD2B84FF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84" y="3451306"/>
            <a:ext cx="4613101" cy="2447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60AC4A-A438-40D9-BA53-47C3D747E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84" y="816480"/>
            <a:ext cx="4613101" cy="24471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5BCF76-55B5-43BA-95CB-7405163C3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51" y="3451306"/>
            <a:ext cx="4613101" cy="24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8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영우</dc:creator>
  <cp:lastModifiedBy>김 영우</cp:lastModifiedBy>
  <cp:revision>1</cp:revision>
  <dcterms:created xsi:type="dcterms:W3CDTF">2021-03-11T13:20:23Z</dcterms:created>
  <dcterms:modified xsi:type="dcterms:W3CDTF">2021-03-11T13:25:37Z</dcterms:modified>
</cp:coreProperties>
</file>