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0" r:id="rId2"/>
    <p:sldMasterId id="2147483664" r:id="rId3"/>
  </p:sldMasterIdLst>
  <p:notesMasterIdLst>
    <p:notesMasterId r:id="rId18"/>
  </p:notesMasterIdLst>
  <p:handoutMasterIdLst>
    <p:handoutMasterId r:id="rId19"/>
  </p:handoutMasterIdLst>
  <p:sldIdLst>
    <p:sldId id="261" r:id="rId4"/>
    <p:sldId id="258" r:id="rId5"/>
    <p:sldId id="262" r:id="rId6"/>
    <p:sldId id="263" r:id="rId7"/>
    <p:sldId id="265" r:id="rId8"/>
    <p:sldId id="266" r:id="rId9"/>
    <p:sldId id="268" r:id="rId10"/>
    <p:sldId id="269" r:id="rId11"/>
    <p:sldId id="271" r:id="rId12"/>
    <p:sldId id="272" r:id="rId13"/>
    <p:sldId id="274" r:id="rId14"/>
    <p:sldId id="275" r:id="rId15"/>
    <p:sldId id="276" r:id="rId16"/>
    <p:sldId id="26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恒" initials="杨恒" lastIdx="1" clrIdx="0">
    <p:extLst>
      <p:ext uri="{19B8F6BF-5375-455C-9EA6-DF929625EA0E}">
        <p15:presenceInfo xmlns:p15="http://schemas.microsoft.com/office/powerpoint/2012/main" userId="9908a8d02abab5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0DF79-7CD5-45BE-A6DB-E0982B9D85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5F41CC-5FB9-48C5-88DE-E2B8AA95A09F}">
      <dgm:prSet phldrT="[文本]" custT="1"/>
      <dgm:spPr/>
      <dgm:t>
        <a:bodyPr/>
        <a:lstStyle/>
        <a:p>
          <a:r>
            <a:rPr lang="zh-CN" altLang="en-US" sz="3600" b="1" dirty="0" smtClean="0"/>
            <a:t>确立目标</a:t>
          </a:r>
          <a:endParaRPr lang="zh-CN" altLang="en-US" sz="3600" b="1" dirty="0"/>
        </a:p>
      </dgm:t>
    </dgm:pt>
    <dgm:pt modelId="{AB7C5B18-BED9-4307-8A09-53DA63093C27}" type="parTrans" cxnId="{C2287C34-7C8D-4DC5-B620-FF9E1B967EAE}">
      <dgm:prSet/>
      <dgm:spPr/>
      <dgm:t>
        <a:bodyPr/>
        <a:lstStyle/>
        <a:p>
          <a:endParaRPr lang="zh-CN" altLang="en-US"/>
        </a:p>
      </dgm:t>
    </dgm:pt>
    <dgm:pt modelId="{B6E82A72-1C86-4E04-A9E5-CCF976EAE057}" type="sibTrans" cxnId="{C2287C34-7C8D-4DC5-B620-FF9E1B967EAE}">
      <dgm:prSet/>
      <dgm:spPr/>
      <dgm:t>
        <a:bodyPr/>
        <a:lstStyle/>
        <a:p>
          <a:endParaRPr lang="zh-CN" altLang="en-US"/>
        </a:p>
      </dgm:t>
    </dgm:pt>
    <dgm:pt modelId="{62D922D1-49D1-47AC-839A-A2C44E197674}">
      <dgm:prSet phldrT="[文本]" custT="1"/>
      <dgm:spPr/>
      <dgm:t>
        <a:bodyPr/>
        <a:lstStyle/>
        <a:p>
          <a:r>
            <a:rPr lang="zh-CN" altLang="en-US" sz="3600" b="1" dirty="0" smtClean="0"/>
            <a:t>查看页面</a:t>
          </a:r>
          <a:endParaRPr lang="zh-CN" altLang="en-US" sz="3600" b="1" dirty="0"/>
        </a:p>
      </dgm:t>
    </dgm:pt>
    <dgm:pt modelId="{21AD70FC-A091-4C72-826A-295E09C9AAD6}" type="parTrans" cxnId="{58619F6D-4E43-4C2D-BC85-4E6FF4CA0AF3}">
      <dgm:prSet/>
      <dgm:spPr/>
      <dgm:t>
        <a:bodyPr/>
        <a:lstStyle/>
        <a:p>
          <a:endParaRPr lang="zh-CN" altLang="en-US"/>
        </a:p>
      </dgm:t>
    </dgm:pt>
    <dgm:pt modelId="{A6EAA622-E509-4BB0-A12D-34B5078A4FE7}" type="sibTrans" cxnId="{58619F6D-4E43-4C2D-BC85-4E6FF4CA0AF3}">
      <dgm:prSet/>
      <dgm:spPr/>
      <dgm:t>
        <a:bodyPr/>
        <a:lstStyle/>
        <a:p>
          <a:endParaRPr lang="zh-CN" altLang="en-US"/>
        </a:p>
      </dgm:t>
    </dgm:pt>
    <dgm:pt modelId="{73C00258-9858-45AE-87CF-BE5563643806}">
      <dgm:prSet phldrT="[文本]" custT="1"/>
      <dgm:spPr/>
      <dgm:t>
        <a:bodyPr/>
        <a:lstStyle/>
        <a:p>
          <a:r>
            <a:rPr lang="zh-CN" altLang="en-US" sz="3600" b="1" dirty="0" smtClean="0"/>
            <a:t>发现规律</a:t>
          </a:r>
          <a:endParaRPr lang="zh-CN" altLang="en-US" sz="3600" b="1" dirty="0"/>
        </a:p>
      </dgm:t>
    </dgm:pt>
    <dgm:pt modelId="{1D39CD98-E1A5-477C-AB07-E907FD6F11AC}" type="parTrans" cxnId="{CD82C1F3-063A-4898-9E51-52E8074F1AF2}">
      <dgm:prSet/>
      <dgm:spPr/>
      <dgm:t>
        <a:bodyPr/>
        <a:lstStyle/>
        <a:p>
          <a:endParaRPr lang="zh-CN" altLang="en-US"/>
        </a:p>
      </dgm:t>
    </dgm:pt>
    <dgm:pt modelId="{2D852036-1EF1-41D1-9662-D3FAE706F846}" type="sibTrans" cxnId="{CD82C1F3-063A-4898-9E51-52E8074F1AF2}">
      <dgm:prSet/>
      <dgm:spPr/>
      <dgm:t>
        <a:bodyPr/>
        <a:lstStyle/>
        <a:p>
          <a:endParaRPr lang="zh-CN" altLang="en-US"/>
        </a:p>
      </dgm:t>
    </dgm:pt>
    <dgm:pt modelId="{92B7F6DB-D512-4DC4-B024-26FCA9F681A9}" type="pres">
      <dgm:prSet presAssocID="{3560DF79-7CD5-45BE-A6DB-E0982B9D85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9B3DA44-3BE0-444B-BAE6-01984DB7239D}" type="pres">
      <dgm:prSet presAssocID="{3560DF79-7CD5-45BE-A6DB-E0982B9D8551}" presName="Name1" presStyleCnt="0"/>
      <dgm:spPr/>
    </dgm:pt>
    <dgm:pt modelId="{6719FFCD-2033-4FB2-B055-AB750D3977B0}" type="pres">
      <dgm:prSet presAssocID="{3560DF79-7CD5-45BE-A6DB-E0982B9D8551}" presName="cycle" presStyleCnt="0"/>
      <dgm:spPr/>
    </dgm:pt>
    <dgm:pt modelId="{FFD82E6F-9E2A-4AE2-A60E-7B058BF19E63}" type="pres">
      <dgm:prSet presAssocID="{3560DF79-7CD5-45BE-A6DB-E0982B9D8551}" presName="srcNode" presStyleLbl="node1" presStyleIdx="0" presStyleCnt="3"/>
      <dgm:spPr/>
    </dgm:pt>
    <dgm:pt modelId="{EF430996-6A8B-49DD-A512-0B3186C8E44E}" type="pres">
      <dgm:prSet presAssocID="{3560DF79-7CD5-45BE-A6DB-E0982B9D855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BE20A1A3-A416-4AF5-A942-49CCE8F771B6}" type="pres">
      <dgm:prSet presAssocID="{3560DF79-7CD5-45BE-A6DB-E0982B9D8551}" presName="extraNode" presStyleLbl="node1" presStyleIdx="0" presStyleCnt="3"/>
      <dgm:spPr/>
    </dgm:pt>
    <dgm:pt modelId="{2C5EE338-9774-42F6-879C-984AA9317EE6}" type="pres">
      <dgm:prSet presAssocID="{3560DF79-7CD5-45BE-A6DB-E0982B9D8551}" presName="dstNode" presStyleLbl="node1" presStyleIdx="0" presStyleCnt="3"/>
      <dgm:spPr/>
    </dgm:pt>
    <dgm:pt modelId="{86621D64-B870-46D5-8586-316E8591FF72}" type="pres">
      <dgm:prSet presAssocID="{565F41CC-5FB9-48C5-88DE-E2B8AA95A09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E62A5-CDDD-42CE-B3F4-E48A8B2C41AF}" type="pres">
      <dgm:prSet presAssocID="{565F41CC-5FB9-48C5-88DE-E2B8AA95A09F}" presName="accent_1" presStyleCnt="0"/>
      <dgm:spPr/>
    </dgm:pt>
    <dgm:pt modelId="{FF52C4D7-A4A9-4A5D-A741-08CE6794A810}" type="pres">
      <dgm:prSet presAssocID="{565F41CC-5FB9-48C5-88DE-E2B8AA95A09F}" presName="accentRepeatNode" presStyleLbl="solidFgAcc1" presStyleIdx="0" presStyleCnt="3"/>
      <dgm:spPr/>
    </dgm:pt>
    <dgm:pt modelId="{34867F0A-0802-42E4-AEBA-1631E745BB93}" type="pres">
      <dgm:prSet presAssocID="{62D922D1-49D1-47AC-839A-A2C44E19767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8FD08A-3C2B-4E38-8754-61528F3C8F07}" type="pres">
      <dgm:prSet presAssocID="{62D922D1-49D1-47AC-839A-A2C44E197674}" presName="accent_2" presStyleCnt="0"/>
      <dgm:spPr/>
    </dgm:pt>
    <dgm:pt modelId="{2525428D-3512-4DD7-968C-564631324842}" type="pres">
      <dgm:prSet presAssocID="{62D922D1-49D1-47AC-839A-A2C44E197674}" presName="accentRepeatNode" presStyleLbl="solidFgAcc1" presStyleIdx="1" presStyleCnt="3"/>
      <dgm:spPr/>
    </dgm:pt>
    <dgm:pt modelId="{87E99923-37B0-4344-8AD1-495552AF428B}" type="pres">
      <dgm:prSet presAssocID="{73C00258-9858-45AE-87CF-BE556364380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0A214A-AD59-47FC-9556-477773B3EE12}" type="pres">
      <dgm:prSet presAssocID="{73C00258-9858-45AE-87CF-BE5563643806}" presName="accent_3" presStyleCnt="0"/>
      <dgm:spPr/>
    </dgm:pt>
    <dgm:pt modelId="{20FB3317-4B57-4455-8274-CC7529A268D2}" type="pres">
      <dgm:prSet presAssocID="{73C00258-9858-45AE-87CF-BE5563643806}" presName="accentRepeatNode" presStyleLbl="solidFgAcc1" presStyleIdx="2" presStyleCnt="3"/>
      <dgm:spPr/>
    </dgm:pt>
  </dgm:ptLst>
  <dgm:cxnLst>
    <dgm:cxn modelId="{8A922EB9-B19E-4EF7-8E15-B5649001F241}" type="presOf" srcId="{3560DF79-7CD5-45BE-A6DB-E0982B9D8551}" destId="{92B7F6DB-D512-4DC4-B024-26FCA9F681A9}" srcOrd="0" destOrd="0" presId="urn:microsoft.com/office/officeart/2008/layout/VerticalCurvedList"/>
    <dgm:cxn modelId="{C2287C34-7C8D-4DC5-B620-FF9E1B967EAE}" srcId="{3560DF79-7CD5-45BE-A6DB-E0982B9D8551}" destId="{565F41CC-5FB9-48C5-88DE-E2B8AA95A09F}" srcOrd="0" destOrd="0" parTransId="{AB7C5B18-BED9-4307-8A09-53DA63093C27}" sibTransId="{B6E82A72-1C86-4E04-A9E5-CCF976EAE057}"/>
    <dgm:cxn modelId="{CD82C1F3-063A-4898-9E51-52E8074F1AF2}" srcId="{3560DF79-7CD5-45BE-A6DB-E0982B9D8551}" destId="{73C00258-9858-45AE-87CF-BE5563643806}" srcOrd="2" destOrd="0" parTransId="{1D39CD98-E1A5-477C-AB07-E907FD6F11AC}" sibTransId="{2D852036-1EF1-41D1-9662-D3FAE706F846}"/>
    <dgm:cxn modelId="{A9EB6A5D-0888-4CA3-9B4A-080AFA9A46F7}" type="presOf" srcId="{62D922D1-49D1-47AC-839A-A2C44E197674}" destId="{34867F0A-0802-42E4-AEBA-1631E745BB93}" srcOrd="0" destOrd="0" presId="urn:microsoft.com/office/officeart/2008/layout/VerticalCurvedList"/>
    <dgm:cxn modelId="{33C28007-2D58-4090-BC49-66734E895964}" type="presOf" srcId="{565F41CC-5FB9-48C5-88DE-E2B8AA95A09F}" destId="{86621D64-B870-46D5-8586-316E8591FF72}" srcOrd="0" destOrd="0" presId="urn:microsoft.com/office/officeart/2008/layout/VerticalCurvedList"/>
    <dgm:cxn modelId="{58619F6D-4E43-4C2D-BC85-4E6FF4CA0AF3}" srcId="{3560DF79-7CD5-45BE-A6DB-E0982B9D8551}" destId="{62D922D1-49D1-47AC-839A-A2C44E197674}" srcOrd="1" destOrd="0" parTransId="{21AD70FC-A091-4C72-826A-295E09C9AAD6}" sibTransId="{A6EAA622-E509-4BB0-A12D-34B5078A4FE7}"/>
    <dgm:cxn modelId="{0E40C8A1-C1AC-4DCC-A7AF-C9C6B1CCE959}" type="presOf" srcId="{73C00258-9858-45AE-87CF-BE5563643806}" destId="{87E99923-37B0-4344-8AD1-495552AF428B}" srcOrd="0" destOrd="0" presId="urn:microsoft.com/office/officeart/2008/layout/VerticalCurvedList"/>
    <dgm:cxn modelId="{383EAA96-BADC-4847-BCE0-D8AF6673E315}" type="presOf" srcId="{B6E82A72-1C86-4E04-A9E5-CCF976EAE057}" destId="{EF430996-6A8B-49DD-A512-0B3186C8E44E}" srcOrd="0" destOrd="0" presId="urn:microsoft.com/office/officeart/2008/layout/VerticalCurvedList"/>
    <dgm:cxn modelId="{2C9F3253-BA31-48C9-BD6A-D34D580E5FFB}" type="presParOf" srcId="{92B7F6DB-D512-4DC4-B024-26FCA9F681A9}" destId="{A9B3DA44-3BE0-444B-BAE6-01984DB7239D}" srcOrd="0" destOrd="0" presId="urn:microsoft.com/office/officeart/2008/layout/VerticalCurvedList"/>
    <dgm:cxn modelId="{DA3CF02E-F310-4AE5-B909-16E731E71926}" type="presParOf" srcId="{A9B3DA44-3BE0-444B-BAE6-01984DB7239D}" destId="{6719FFCD-2033-4FB2-B055-AB750D3977B0}" srcOrd="0" destOrd="0" presId="urn:microsoft.com/office/officeart/2008/layout/VerticalCurvedList"/>
    <dgm:cxn modelId="{B1109E47-F7C3-46AE-8780-AC73399BB59C}" type="presParOf" srcId="{6719FFCD-2033-4FB2-B055-AB750D3977B0}" destId="{FFD82E6F-9E2A-4AE2-A60E-7B058BF19E63}" srcOrd="0" destOrd="0" presId="urn:microsoft.com/office/officeart/2008/layout/VerticalCurvedList"/>
    <dgm:cxn modelId="{91AB4FC0-5A2B-4349-96A3-56A09E8B7635}" type="presParOf" srcId="{6719FFCD-2033-4FB2-B055-AB750D3977B0}" destId="{EF430996-6A8B-49DD-A512-0B3186C8E44E}" srcOrd="1" destOrd="0" presId="urn:microsoft.com/office/officeart/2008/layout/VerticalCurvedList"/>
    <dgm:cxn modelId="{F170D3C2-E57E-4746-9C61-BEFE80B09671}" type="presParOf" srcId="{6719FFCD-2033-4FB2-B055-AB750D3977B0}" destId="{BE20A1A3-A416-4AF5-A942-49CCE8F771B6}" srcOrd="2" destOrd="0" presId="urn:microsoft.com/office/officeart/2008/layout/VerticalCurvedList"/>
    <dgm:cxn modelId="{F9AA1050-9799-4812-A458-FF7423560A13}" type="presParOf" srcId="{6719FFCD-2033-4FB2-B055-AB750D3977B0}" destId="{2C5EE338-9774-42F6-879C-984AA9317EE6}" srcOrd="3" destOrd="0" presId="urn:microsoft.com/office/officeart/2008/layout/VerticalCurvedList"/>
    <dgm:cxn modelId="{E06E081D-D540-4831-A3A0-496A51ABE3B7}" type="presParOf" srcId="{A9B3DA44-3BE0-444B-BAE6-01984DB7239D}" destId="{86621D64-B870-46D5-8586-316E8591FF72}" srcOrd="1" destOrd="0" presId="urn:microsoft.com/office/officeart/2008/layout/VerticalCurvedList"/>
    <dgm:cxn modelId="{0A2C63E5-3BA1-47CB-A9FD-AFEC35699B83}" type="presParOf" srcId="{A9B3DA44-3BE0-444B-BAE6-01984DB7239D}" destId="{529E62A5-CDDD-42CE-B3F4-E48A8B2C41AF}" srcOrd="2" destOrd="0" presId="urn:microsoft.com/office/officeart/2008/layout/VerticalCurvedList"/>
    <dgm:cxn modelId="{3DD20EA9-296A-4CC4-A1E4-F9D47CF309B1}" type="presParOf" srcId="{529E62A5-CDDD-42CE-B3F4-E48A8B2C41AF}" destId="{FF52C4D7-A4A9-4A5D-A741-08CE6794A810}" srcOrd="0" destOrd="0" presId="urn:microsoft.com/office/officeart/2008/layout/VerticalCurvedList"/>
    <dgm:cxn modelId="{14FC3036-A59B-442B-AC56-917002622B66}" type="presParOf" srcId="{A9B3DA44-3BE0-444B-BAE6-01984DB7239D}" destId="{34867F0A-0802-42E4-AEBA-1631E745BB93}" srcOrd="3" destOrd="0" presId="urn:microsoft.com/office/officeart/2008/layout/VerticalCurvedList"/>
    <dgm:cxn modelId="{DDDFB6A3-EAC3-4573-9D94-CB1C3BCB574E}" type="presParOf" srcId="{A9B3DA44-3BE0-444B-BAE6-01984DB7239D}" destId="{348FD08A-3C2B-4E38-8754-61528F3C8F07}" srcOrd="4" destOrd="0" presId="urn:microsoft.com/office/officeart/2008/layout/VerticalCurvedList"/>
    <dgm:cxn modelId="{55E2ACBF-2284-4A6A-AD6E-985CC228D7FE}" type="presParOf" srcId="{348FD08A-3C2B-4E38-8754-61528F3C8F07}" destId="{2525428D-3512-4DD7-968C-564631324842}" srcOrd="0" destOrd="0" presId="urn:microsoft.com/office/officeart/2008/layout/VerticalCurvedList"/>
    <dgm:cxn modelId="{B0A31655-735B-453F-BB66-9871706D7A09}" type="presParOf" srcId="{A9B3DA44-3BE0-444B-BAE6-01984DB7239D}" destId="{87E99923-37B0-4344-8AD1-495552AF428B}" srcOrd="5" destOrd="0" presId="urn:microsoft.com/office/officeart/2008/layout/VerticalCurvedList"/>
    <dgm:cxn modelId="{6498611E-1B99-4CB7-B4CC-0E5D13D6E8D9}" type="presParOf" srcId="{A9B3DA44-3BE0-444B-BAE6-01984DB7239D}" destId="{310A214A-AD59-47FC-9556-477773B3EE12}" srcOrd="6" destOrd="0" presId="urn:microsoft.com/office/officeart/2008/layout/VerticalCurvedList"/>
    <dgm:cxn modelId="{46F7F645-E105-477F-B78A-CF45EDF8DF2F}" type="presParOf" srcId="{310A214A-AD59-47FC-9556-477773B3EE12}" destId="{20FB3317-4B57-4455-8274-CC7529A268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B424E-C207-40DF-A50E-B4C3C52F5CF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90B863-0D90-43E0-886B-C6445A998951}">
      <dgm:prSet phldrT="[文本]"/>
      <dgm:spPr/>
      <dgm:t>
        <a:bodyPr/>
        <a:lstStyle/>
        <a:p>
          <a:r>
            <a:rPr lang="zh-CN" altLang="en-US" dirty="0" smtClean="0"/>
            <a:t>启动</a:t>
          </a:r>
          <a:r>
            <a:rPr lang="en-US" altLang="zh-CN" dirty="0" smtClean="0"/>
            <a:t>selenium</a:t>
          </a:r>
          <a:endParaRPr lang="zh-CN" altLang="en-US" dirty="0"/>
        </a:p>
      </dgm:t>
    </dgm:pt>
    <dgm:pt modelId="{B63540EB-0AEA-48FE-B64E-B096721F8E54}" type="parTrans" cxnId="{C91E8A7C-DC19-4D75-B5FD-3CD7E51260D3}">
      <dgm:prSet/>
      <dgm:spPr/>
      <dgm:t>
        <a:bodyPr/>
        <a:lstStyle/>
        <a:p>
          <a:endParaRPr lang="zh-CN" altLang="en-US"/>
        </a:p>
      </dgm:t>
    </dgm:pt>
    <dgm:pt modelId="{A28F4CD5-FC3D-4DEA-8C45-54B190E99F82}" type="sibTrans" cxnId="{C91E8A7C-DC19-4D75-B5FD-3CD7E51260D3}">
      <dgm:prSet/>
      <dgm:spPr/>
      <dgm:t>
        <a:bodyPr/>
        <a:lstStyle/>
        <a:p>
          <a:endParaRPr lang="zh-CN" altLang="en-US"/>
        </a:p>
      </dgm:t>
    </dgm:pt>
    <dgm:pt modelId="{2CA03411-8165-475C-BCD9-9160ED8A0C97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maven</a:t>
          </a:r>
          <a:r>
            <a:rPr lang="zh-CN" altLang="en-US" dirty="0" smtClean="0"/>
            <a:t>引入相关</a:t>
          </a:r>
          <a:r>
            <a:rPr lang="en-US" altLang="zh-CN" dirty="0" smtClean="0"/>
            <a:t>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2846DA89-BD01-4AB8-B6F6-2EBC07A09153}" type="parTrans" cxnId="{807BD380-8C6B-4D81-A4D6-DE7F726DADB9}">
      <dgm:prSet/>
      <dgm:spPr/>
      <dgm:t>
        <a:bodyPr/>
        <a:lstStyle/>
        <a:p>
          <a:endParaRPr lang="zh-CN" altLang="en-US"/>
        </a:p>
      </dgm:t>
    </dgm:pt>
    <dgm:pt modelId="{7D0791E3-0C42-47A6-8B78-E1F0478FEA79}" type="sibTrans" cxnId="{807BD380-8C6B-4D81-A4D6-DE7F726DADB9}">
      <dgm:prSet/>
      <dgm:spPr/>
      <dgm:t>
        <a:bodyPr/>
        <a:lstStyle/>
        <a:p>
          <a:endParaRPr lang="zh-CN" altLang="en-US"/>
        </a:p>
      </dgm:t>
    </dgm:pt>
    <dgm:pt modelId="{E6CBC4E4-BD90-48AD-A69A-EDC024E2266F}">
      <dgm:prSet phldrT="[文本]"/>
      <dgm:spPr/>
      <dgm:t>
        <a:bodyPr/>
        <a:lstStyle/>
        <a:p>
          <a:r>
            <a:rPr lang="zh-CN" altLang="en-US" dirty="0" smtClean="0"/>
            <a:t>设置环境变量</a:t>
          </a:r>
          <a:endParaRPr lang="zh-CN" altLang="en-US" dirty="0"/>
        </a:p>
      </dgm:t>
    </dgm:pt>
    <dgm:pt modelId="{C525BA12-8865-40FE-A997-E24E96DA951A}" type="parTrans" cxnId="{6AC8B996-564E-4D05-85B9-700F4EBD3A9F}">
      <dgm:prSet/>
      <dgm:spPr/>
      <dgm:t>
        <a:bodyPr/>
        <a:lstStyle/>
        <a:p>
          <a:endParaRPr lang="zh-CN" altLang="en-US"/>
        </a:p>
      </dgm:t>
    </dgm:pt>
    <dgm:pt modelId="{A8691885-6AA4-440B-A710-D7FBB2CC7F70}" type="sibTrans" cxnId="{6AC8B996-564E-4D05-85B9-700F4EBD3A9F}">
      <dgm:prSet/>
      <dgm:spPr/>
      <dgm:t>
        <a:bodyPr/>
        <a:lstStyle/>
        <a:p>
          <a:endParaRPr lang="zh-CN" altLang="en-US"/>
        </a:p>
      </dgm:t>
    </dgm:pt>
    <dgm:pt modelId="{65BA3149-77AE-44AC-926D-7B20A6A63C29}">
      <dgm:prSet phldrT="[文本]"/>
      <dgm:spPr/>
      <dgm:t>
        <a:bodyPr/>
        <a:lstStyle/>
        <a:p>
          <a:r>
            <a:rPr lang="zh-CN" altLang="en-US" dirty="0" smtClean="0"/>
            <a:t>获取页面</a:t>
          </a:r>
          <a:endParaRPr lang="zh-CN" altLang="en-US" dirty="0"/>
        </a:p>
      </dgm:t>
    </dgm:pt>
    <dgm:pt modelId="{BD9B7491-AD09-4AED-970A-60494CD10444}" type="parTrans" cxnId="{980F0334-B23A-4002-B177-7B4450C4C6DB}">
      <dgm:prSet/>
      <dgm:spPr/>
      <dgm:t>
        <a:bodyPr/>
        <a:lstStyle/>
        <a:p>
          <a:endParaRPr lang="zh-CN" altLang="en-US"/>
        </a:p>
      </dgm:t>
    </dgm:pt>
    <dgm:pt modelId="{825FE500-39ED-45AE-990C-DB723D9DD9B3}" type="sibTrans" cxnId="{980F0334-B23A-4002-B177-7B4450C4C6DB}">
      <dgm:prSet/>
      <dgm:spPr/>
      <dgm:t>
        <a:bodyPr/>
        <a:lstStyle/>
        <a:p>
          <a:endParaRPr lang="zh-CN" altLang="en-US"/>
        </a:p>
      </dgm:t>
    </dgm:pt>
    <dgm:pt modelId="{65DF97E7-8521-413D-A2E0-DE6FEA6F04F0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selenium</a:t>
          </a:r>
          <a:r>
            <a:rPr lang="zh-CN" altLang="en-US" dirty="0" smtClean="0"/>
            <a:t>驱动</a:t>
          </a:r>
          <a:r>
            <a:rPr lang="en-US" altLang="zh-CN" dirty="0" err="1" smtClean="0"/>
            <a:t>phantomJs</a:t>
          </a:r>
          <a:r>
            <a:rPr lang="en-US" altLang="zh-CN" dirty="0" smtClean="0"/>
            <a:t>,</a:t>
          </a:r>
          <a:endParaRPr lang="zh-CN" altLang="en-US" dirty="0"/>
        </a:p>
      </dgm:t>
    </dgm:pt>
    <dgm:pt modelId="{D1FF3F87-5456-4A0D-8312-3D0E36B361E0}" type="parTrans" cxnId="{3BBEB324-D29D-4701-8810-1930549AB25D}">
      <dgm:prSet/>
      <dgm:spPr/>
      <dgm:t>
        <a:bodyPr/>
        <a:lstStyle/>
        <a:p>
          <a:endParaRPr lang="zh-CN" altLang="en-US"/>
        </a:p>
      </dgm:t>
    </dgm:pt>
    <dgm:pt modelId="{F956F28A-1CC3-4F7E-B128-18AE90CAB8AC}" type="sibTrans" cxnId="{3BBEB324-D29D-4701-8810-1930549AB25D}">
      <dgm:prSet/>
      <dgm:spPr/>
      <dgm:t>
        <a:bodyPr/>
        <a:lstStyle/>
        <a:p>
          <a:endParaRPr lang="zh-CN" altLang="en-US"/>
        </a:p>
      </dgm:t>
    </dgm:pt>
    <dgm:pt modelId="{4914F022-6F48-4B3A-94B0-22C7A9A2C61E}">
      <dgm:prSet phldrT="[文本]"/>
      <dgm:spPr/>
      <dgm:t>
        <a:bodyPr/>
        <a:lstStyle/>
        <a:p>
          <a:r>
            <a:rPr lang="zh-CN" altLang="en-US" dirty="0" smtClean="0"/>
            <a:t>动态获取页面</a:t>
          </a:r>
          <a:endParaRPr lang="zh-CN" altLang="en-US" dirty="0"/>
        </a:p>
      </dgm:t>
    </dgm:pt>
    <dgm:pt modelId="{F0933E6A-4012-4BE1-AE3D-439742CA61FA}" type="parTrans" cxnId="{B5EA4CBC-7738-479D-9AD4-647D54FC0AC3}">
      <dgm:prSet/>
      <dgm:spPr/>
      <dgm:t>
        <a:bodyPr/>
        <a:lstStyle/>
        <a:p>
          <a:endParaRPr lang="zh-CN" altLang="en-US"/>
        </a:p>
      </dgm:t>
    </dgm:pt>
    <dgm:pt modelId="{B26F68B9-F0D1-4E12-87D3-C77098475ECF}" type="sibTrans" cxnId="{B5EA4CBC-7738-479D-9AD4-647D54FC0AC3}">
      <dgm:prSet/>
      <dgm:spPr/>
      <dgm:t>
        <a:bodyPr/>
        <a:lstStyle/>
        <a:p>
          <a:endParaRPr lang="zh-CN" altLang="en-US"/>
        </a:p>
      </dgm:t>
    </dgm:pt>
    <dgm:pt modelId="{392CF9C8-02F3-4CC2-89A5-AC936D76FEA1}">
      <dgm:prSet phldrT="[文本]"/>
      <dgm:spPr/>
      <dgm:t>
        <a:bodyPr/>
        <a:lstStyle/>
        <a:p>
          <a:r>
            <a:rPr lang="zh-CN" altLang="en-US" dirty="0" smtClean="0"/>
            <a:t>解析页面</a:t>
          </a:r>
          <a:endParaRPr lang="zh-CN" altLang="en-US" dirty="0"/>
        </a:p>
      </dgm:t>
    </dgm:pt>
    <dgm:pt modelId="{9D73AFBA-E2F1-491E-8118-165542B06DC3}" type="parTrans" cxnId="{D4D37248-113E-47DF-A4D5-FE815D60D695}">
      <dgm:prSet/>
      <dgm:spPr/>
      <dgm:t>
        <a:bodyPr/>
        <a:lstStyle/>
        <a:p>
          <a:endParaRPr lang="zh-CN" altLang="en-US"/>
        </a:p>
      </dgm:t>
    </dgm:pt>
    <dgm:pt modelId="{03878157-DBF7-4D40-BB6E-3C5B4645253E}" type="sibTrans" cxnId="{D4D37248-113E-47DF-A4D5-FE815D60D695}">
      <dgm:prSet/>
      <dgm:spPr/>
      <dgm:t>
        <a:bodyPr/>
        <a:lstStyle/>
        <a:p>
          <a:endParaRPr lang="zh-CN" altLang="en-US"/>
        </a:p>
      </dgm:t>
    </dgm:pt>
    <dgm:pt modelId="{3B009B9F-7329-43B2-AB2F-3C2E55B6DF1B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JSOUP</a:t>
          </a:r>
          <a:r>
            <a:rPr lang="zh-CN" altLang="en-US" dirty="0" smtClean="0"/>
            <a:t>解析页面</a:t>
          </a:r>
          <a:endParaRPr lang="zh-CN" altLang="en-US" dirty="0"/>
        </a:p>
      </dgm:t>
    </dgm:pt>
    <dgm:pt modelId="{27F51FAD-76FB-4331-905E-CECB433613D5}" type="parTrans" cxnId="{07A8E739-22A0-4D40-A55A-7A1F0E180608}">
      <dgm:prSet/>
      <dgm:spPr/>
      <dgm:t>
        <a:bodyPr/>
        <a:lstStyle/>
        <a:p>
          <a:endParaRPr lang="zh-CN" altLang="en-US"/>
        </a:p>
      </dgm:t>
    </dgm:pt>
    <dgm:pt modelId="{57E78A31-6011-41A5-B264-920E73EEC8EF}" type="sibTrans" cxnId="{07A8E739-22A0-4D40-A55A-7A1F0E180608}">
      <dgm:prSet/>
      <dgm:spPr/>
      <dgm:t>
        <a:bodyPr/>
        <a:lstStyle/>
        <a:p>
          <a:endParaRPr lang="zh-CN" altLang="en-US"/>
        </a:p>
      </dgm:t>
    </dgm:pt>
    <dgm:pt modelId="{C4B836AD-32D4-4562-9669-5839010B4055}">
      <dgm:prSet phldrT="[文本]"/>
      <dgm:spPr/>
      <dgm:t>
        <a:bodyPr/>
        <a:lstStyle/>
        <a:p>
          <a:r>
            <a:rPr lang="zh-CN" altLang="en-US" dirty="0" smtClean="0"/>
            <a:t>循环第到第二部，直到获取所有数据</a:t>
          </a:r>
          <a:endParaRPr lang="zh-CN" altLang="en-US" dirty="0"/>
        </a:p>
      </dgm:t>
    </dgm:pt>
    <dgm:pt modelId="{BDAE38B7-9630-4B52-BE07-08E439C03EBF}" type="parTrans" cxnId="{68550049-08DB-494A-AFF6-ACCF15749B1B}">
      <dgm:prSet/>
      <dgm:spPr/>
      <dgm:t>
        <a:bodyPr/>
        <a:lstStyle/>
        <a:p>
          <a:endParaRPr lang="zh-CN" altLang="en-US"/>
        </a:p>
      </dgm:t>
    </dgm:pt>
    <dgm:pt modelId="{B72C514D-D636-4ACD-91F5-1E84F834DD76}" type="sibTrans" cxnId="{68550049-08DB-494A-AFF6-ACCF15749B1B}">
      <dgm:prSet/>
      <dgm:spPr/>
      <dgm:t>
        <a:bodyPr/>
        <a:lstStyle/>
        <a:p>
          <a:endParaRPr lang="zh-CN" altLang="en-US"/>
        </a:p>
      </dgm:t>
    </dgm:pt>
    <dgm:pt modelId="{28A97066-1F04-411B-AF95-C79F51554378}" type="pres">
      <dgm:prSet presAssocID="{5D7B424E-C207-40DF-A50E-B4C3C52F5CF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797C78-9B85-4061-8290-2DA9026A65FA}" type="pres">
      <dgm:prSet presAssocID="{D290B863-0D90-43E0-886B-C6445A998951}" presName="comp" presStyleCnt="0"/>
      <dgm:spPr/>
    </dgm:pt>
    <dgm:pt modelId="{5B215FFC-5251-44D1-840E-CACCBCA1A918}" type="pres">
      <dgm:prSet presAssocID="{D290B863-0D90-43E0-886B-C6445A998951}" presName="box" presStyleLbl="node1" presStyleIdx="0" presStyleCnt="3" custLinFactNeighborX="-981" custLinFactNeighborY="-65022"/>
      <dgm:spPr/>
      <dgm:t>
        <a:bodyPr/>
        <a:lstStyle/>
        <a:p>
          <a:endParaRPr lang="zh-CN" altLang="en-US"/>
        </a:p>
      </dgm:t>
    </dgm:pt>
    <dgm:pt modelId="{BCA3312E-D299-4035-8D27-CA57BF9ED5A1}" type="pres">
      <dgm:prSet presAssocID="{D290B863-0D90-43E0-886B-C6445A998951}" presName="img" presStyleLbl="fgImgPlace1" presStyleIdx="0" presStyleCnt="3"/>
      <dgm:spPr>
        <a:prstGeom prst="rect">
          <a:avLst/>
        </a:prstGeom>
        <a:solidFill>
          <a:schemeClr val="accent1">
            <a:tint val="50000"/>
            <a:hueOff val="0"/>
            <a:satOff val="0"/>
            <a:lumOff val="0"/>
          </a:schemeClr>
        </a:solidFill>
      </dgm:spPr>
      <dgm:t>
        <a:bodyPr/>
        <a:lstStyle/>
        <a:p>
          <a:endParaRPr lang="zh-CN" altLang="en-US"/>
        </a:p>
      </dgm:t>
    </dgm:pt>
    <dgm:pt modelId="{CFC4BBD1-0549-4C04-965B-A0A0673BB8C5}" type="pres">
      <dgm:prSet presAssocID="{D290B863-0D90-43E0-886B-C6445A99895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5ED5D4-FB09-49C9-8125-5A9C4EC3B6AB}" type="pres">
      <dgm:prSet presAssocID="{A28F4CD5-FC3D-4DEA-8C45-54B190E99F82}" presName="spacer" presStyleCnt="0"/>
      <dgm:spPr/>
    </dgm:pt>
    <dgm:pt modelId="{F7D72E54-3242-4C56-9067-B7516FAAD40B}" type="pres">
      <dgm:prSet presAssocID="{65BA3149-77AE-44AC-926D-7B20A6A63C29}" presName="comp" presStyleCnt="0"/>
      <dgm:spPr/>
    </dgm:pt>
    <dgm:pt modelId="{BB4750BA-3543-457C-B1CB-7B48988E8C2C}" type="pres">
      <dgm:prSet presAssocID="{65BA3149-77AE-44AC-926D-7B20A6A63C29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9C5F54B6-BB56-4649-8592-93B54C5010FA}" type="pres">
      <dgm:prSet presAssocID="{65BA3149-77AE-44AC-926D-7B20A6A63C29}" presName="img" presStyleLbl="fgImgPlace1" presStyleIdx="1" presStyleCnt="3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  <dgm:t>
        <a:bodyPr/>
        <a:lstStyle/>
        <a:p>
          <a:endParaRPr lang="zh-CN" altLang="en-US"/>
        </a:p>
      </dgm:t>
    </dgm:pt>
    <dgm:pt modelId="{01DA85E0-331F-43DE-9FFA-9AB572356EAE}" type="pres">
      <dgm:prSet presAssocID="{65BA3149-77AE-44AC-926D-7B20A6A63C2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802AB3-D47B-4C5D-9D06-93440C83BEFE}" type="pres">
      <dgm:prSet presAssocID="{825FE500-39ED-45AE-990C-DB723D9DD9B3}" presName="spacer" presStyleCnt="0"/>
      <dgm:spPr/>
    </dgm:pt>
    <dgm:pt modelId="{46B96BEE-FEA3-4721-B69B-FEAA1B8D35BD}" type="pres">
      <dgm:prSet presAssocID="{392CF9C8-02F3-4CC2-89A5-AC936D76FEA1}" presName="comp" presStyleCnt="0"/>
      <dgm:spPr/>
    </dgm:pt>
    <dgm:pt modelId="{A7CE38A3-CAAF-4EFA-BADA-D3780C0EE568}" type="pres">
      <dgm:prSet presAssocID="{392CF9C8-02F3-4CC2-89A5-AC936D76FEA1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9D42CC92-48F3-4183-A99C-D87AA56F1564}" type="pres">
      <dgm:prSet presAssocID="{392CF9C8-02F3-4CC2-89A5-AC936D76FEA1}" presName="img" presStyleLbl="fgImgPlace1" presStyleIdx="2" presStyleCnt="3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09CE7CB2-7C9F-4C3B-ACD1-D272F4E104AD}" type="pres">
      <dgm:prSet presAssocID="{392CF9C8-02F3-4CC2-89A5-AC936D76FEA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793ACD-D127-4EC4-B6B3-68E0B874D43C}" type="presOf" srcId="{5D7B424E-C207-40DF-A50E-B4C3C52F5CFF}" destId="{28A97066-1F04-411B-AF95-C79F51554378}" srcOrd="0" destOrd="0" presId="urn:microsoft.com/office/officeart/2005/8/layout/vList4"/>
    <dgm:cxn modelId="{980F0334-B23A-4002-B177-7B4450C4C6DB}" srcId="{5D7B424E-C207-40DF-A50E-B4C3C52F5CFF}" destId="{65BA3149-77AE-44AC-926D-7B20A6A63C29}" srcOrd="1" destOrd="0" parTransId="{BD9B7491-AD09-4AED-970A-60494CD10444}" sibTransId="{825FE500-39ED-45AE-990C-DB723D9DD9B3}"/>
    <dgm:cxn modelId="{95B295B8-F919-4F74-B16E-5E471C231A7C}" type="presOf" srcId="{2CA03411-8165-475C-BCD9-9160ED8A0C97}" destId="{CFC4BBD1-0549-4C04-965B-A0A0673BB8C5}" srcOrd="1" destOrd="1" presId="urn:microsoft.com/office/officeart/2005/8/layout/vList4"/>
    <dgm:cxn modelId="{3E188E5A-0621-410E-9C2D-E83485ECFBF7}" type="presOf" srcId="{392CF9C8-02F3-4CC2-89A5-AC936D76FEA1}" destId="{09CE7CB2-7C9F-4C3B-ACD1-D272F4E104AD}" srcOrd="1" destOrd="0" presId="urn:microsoft.com/office/officeart/2005/8/layout/vList4"/>
    <dgm:cxn modelId="{3BBEB324-D29D-4701-8810-1930549AB25D}" srcId="{65BA3149-77AE-44AC-926D-7B20A6A63C29}" destId="{65DF97E7-8521-413D-A2E0-DE6FEA6F04F0}" srcOrd="0" destOrd="0" parTransId="{D1FF3F87-5456-4A0D-8312-3D0E36B361E0}" sibTransId="{F956F28A-1CC3-4F7E-B128-18AE90CAB8AC}"/>
    <dgm:cxn modelId="{AF52A6D1-82AA-4113-8768-9601BC2D70C1}" type="presOf" srcId="{4914F022-6F48-4B3A-94B0-22C7A9A2C61E}" destId="{BB4750BA-3543-457C-B1CB-7B48988E8C2C}" srcOrd="0" destOrd="2" presId="urn:microsoft.com/office/officeart/2005/8/layout/vList4"/>
    <dgm:cxn modelId="{68550049-08DB-494A-AFF6-ACCF15749B1B}" srcId="{392CF9C8-02F3-4CC2-89A5-AC936D76FEA1}" destId="{C4B836AD-32D4-4562-9669-5839010B4055}" srcOrd="1" destOrd="0" parTransId="{BDAE38B7-9630-4B52-BE07-08E439C03EBF}" sibTransId="{B72C514D-D636-4ACD-91F5-1E84F834DD76}"/>
    <dgm:cxn modelId="{36694119-75C4-4104-A676-1CEDDC5D0FAD}" type="presOf" srcId="{2CA03411-8165-475C-BCD9-9160ED8A0C97}" destId="{5B215FFC-5251-44D1-840E-CACCBCA1A918}" srcOrd="0" destOrd="1" presId="urn:microsoft.com/office/officeart/2005/8/layout/vList4"/>
    <dgm:cxn modelId="{15CEECD9-0B0A-4F9A-9964-55D9C2719562}" type="presOf" srcId="{C4B836AD-32D4-4562-9669-5839010B4055}" destId="{A7CE38A3-CAAF-4EFA-BADA-D3780C0EE568}" srcOrd="0" destOrd="2" presId="urn:microsoft.com/office/officeart/2005/8/layout/vList4"/>
    <dgm:cxn modelId="{2B9B832C-C800-491B-A937-56058E06EC34}" type="presOf" srcId="{65BA3149-77AE-44AC-926D-7B20A6A63C29}" destId="{01DA85E0-331F-43DE-9FFA-9AB572356EAE}" srcOrd="1" destOrd="0" presId="urn:microsoft.com/office/officeart/2005/8/layout/vList4"/>
    <dgm:cxn modelId="{B93F2951-FF4C-4DB1-B78C-00CF78EDAB33}" type="presOf" srcId="{D290B863-0D90-43E0-886B-C6445A998951}" destId="{5B215FFC-5251-44D1-840E-CACCBCA1A918}" srcOrd="0" destOrd="0" presId="urn:microsoft.com/office/officeart/2005/8/layout/vList4"/>
    <dgm:cxn modelId="{93B6ED51-558B-43C3-BCA9-6D67C672168D}" type="presOf" srcId="{65DF97E7-8521-413D-A2E0-DE6FEA6F04F0}" destId="{BB4750BA-3543-457C-B1CB-7B48988E8C2C}" srcOrd="0" destOrd="1" presId="urn:microsoft.com/office/officeart/2005/8/layout/vList4"/>
    <dgm:cxn modelId="{EFC2DD88-B87E-4D12-BA01-562E0997C054}" type="presOf" srcId="{E6CBC4E4-BD90-48AD-A69A-EDC024E2266F}" destId="{5B215FFC-5251-44D1-840E-CACCBCA1A918}" srcOrd="0" destOrd="2" presId="urn:microsoft.com/office/officeart/2005/8/layout/vList4"/>
    <dgm:cxn modelId="{E4EA2148-A71C-4004-9929-3B3DEF97BE3C}" type="presOf" srcId="{65BA3149-77AE-44AC-926D-7B20A6A63C29}" destId="{BB4750BA-3543-457C-B1CB-7B48988E8C2C}" srcOrd="0" destOrd="0" presId="urn:microsoft.com/office/officeart/2005/8/layout/vList4"/>
    <dgm:cxn modelId="{9DD8E02D-85F1-4672-ABC6-65AC99039DE8}" type="presOf" srcId="{D290B863-0D90-43E0-886B-C6445A998951}" destId="{CFC4BBD1-0549-4C04-965B-A0A0673BB8C5}" srcOrd="1" destOrd="0" presId="urn:microsoft.com/office/officeart/2005/8/layout/vList4"/>
    <dgm:cxn modelId="{D4D37248-113E-47DF-A4D5-FE815D60D695}" srcId="{5D7B424E-C207-40DF-A50E-B4C3C52F5CFF}" destId="{392CF9C8-02F3-4CC2-89A5-AC936D76FEA1}" srcOrd="2" destOrd="0" parTransId="{9D73AFBA-E2F1-491E-8118-165542B06DC3}" sibTransId="{03878157-DBF7-4D40-BB6E-3C5B4645253E}"/>
    <dgm:cxn modelId="{20A3AB39-94DA-42AA-BE15-29B8BA53EC1C}" type="presOf" srcId="{65DF97E7-8521-413D-A2E0-DE6FEA6F04F0}" destId="{01DA85E0-331F-43DE-9FFA-9AB572356EAE}" srcOrd="1" destOrd="1" presId="urn:microsoft.com/office/officeart/2005/8/layout/vList4"/>
    <dgm:cxn modelId="{CD64FE63-11BD-4AB2-8352-0E130F4B9BE4}" type="presOf" srcId="{C4B836AD-32D4-4562-9669-5839010B4055}" destId="{09CE7CB2-7C9F-4C3B-ACD1-D272F4E104AD}" srcOrd="1" destOrd="2" presId="urn:microsoft.com/office/officeart/2005/8/layout/vList4"/>
    <dgm:cxn modelId="{18F7BCFE-23C0-425B-BF0E-4D0A6A644586}" type="presOf" srcId="{3B009B9F-7329-43B2-AB2F-3C2E55B6DF1B}" destId="{09CE7CB2-7C9F-4C3B-ACD1-D272F4E104AD}" srcOrd="1" destOrd="1" presId="urn:microsoft.com/office/officeart/2005/8/layout/vList4"/>
    <dgm:cxn modelId="{D2F02101-BAF9-4494-8C92-3FFF9456858C}" type="presOf" srcId="{392CF9C8-02F3-4CC2-89A5-AC936D76FEA1}" destId="{A7CE38A3-CAAF-4EFA-BADA-D3780C0EE568}" srcOrd="0" destOrd="0" presId="urn:microsoft.com/office/officeart/2005/8/layout/vList4"/>
    <dgm:cxn modelId="{6AC8B996-564E-4D05-85B9-700F4EBD3A9F}" srcId="{D290B863-0D90-43E0-886B-C6445A998951}" destId="{E6CBC4E4-BD90-48AD-A69A-EDC024E2266F}" srcOrd="1" destOrd="0" parTransId="{C525BA12-8865-40FE-A997-E24E96DA951A}" sibTransId="{A8691885-6AA4-440B-A710-D7FBB2CC7F70}"/>
    <dgm:cxn modelId="{807BD380-8C6B-4D81-A4D6-DE7F726DADB9}" srcId="{D290B863-0D90-43E0-886B-C6445A998951}" destId="{2CA03411-8165-475C-BCD9-9160ED8A0C97}" srcOrd="0" destOrd="0" parTransId="{2846DA89-BD01-4AB8-B6F6-2EBC07A09153}" sibTransId="{7D0791E3-0C42-47A6-8B78-E1F0478FEA79}"/>
    <dgm:cxn modelId="{C91E8A7C-DC19-4D75-B5FD-3CD7E51260D3}" srcId="{5D7B424E-C207-40DF-A50E-B4C3C52F5CFF}" destId="{D290B863-0D90-43E0-886B-C6445A998951}" srcOrd="0" destOrd="0" parTransId="{B63540EB-0AEA-48FE-B64E-B096721F8E54}" sibTransId="{A28F4CD5-FC3D-4DEA-8C45-54B190E99F82}"/>
    <dgm:cxn modelId="{09013277-D222-4A3B-8D15-46829A62990F}" type="presOf" srcId="{E6CBC4E4-BD90-48AD-A69A-EDC024E2266F}" destId="{CFC4BBD1-0549-4C04-965B-A0A0673BB8C5}" srcOrd="1" destOrd="2" presId="urn:microsoft.com/office/officeart/2005/8/layout/vList4"/>
    <dgm:cxn modelId="{07A8E739-22A0-4D40-A55A-7A1F0E180608}" srcId="{392CF9C8-02F3-4CC2-89A5-AC936D76FEA1}" destId="{3B009B9F-7329-43B2-AB2F-3C2E55B6DF1B}" srcOrd="0" destOrd="0" parTransId="{27F51FAD-76FB-4331-905E-CECB433613D5}" sibTransId="{57E78A31-6011-41A5-B264-920E73EEC8EF}"/>
    <dgm:cxn modelId="{340F394F-2730-483D-9D0C-3B0C724B7E62}" type="presOf" srcId="{3B009B9F-7329-43B2-AB2F-3C2E55B6DF1B}" destId="{A7CE38A3-CAAF-4EFA-BADA-D3780C0EE568}" srcOrd="0" destOrd="1" presId="urn:microsoft.com/office/officeart/2005/8/layout/vList4"/>
    <dgm:cxn modelId="{B5EA4CBC-7738-479D-9AD4-647D54FC0AC3}" srcId="{65BA3149-77AE-44AC-926D-7B20A6A63C29}" destId="{4914F022-6F48-4B3A-94B0-22C7A9A2C61E}" srcOrd="1" destOrd="0" parTransId="{F0933E6A-4012-4BE1-AE3D-439742CA61FA}" sibTransId="{B26F68B9-F0D1-4E12-87D3-C77098475ECF}"/>
    <dgm:cxn modelId="{E480AC69-9A46-4E83-A6D2-D57333989FB5}" type="presOf" srcId="{4914F022-6F48-4B3A-94B0-22C7A9A2C61E}" destId="{01DA85E0-331F-43DE-9FFA-9AB572356EAE}" srcOrd="1" destOrd="2" presId="urn:microsoft.com/office/officeart/2005/8/layout/vList4"/>
    <dgm:cxn modelId="{E6E52D7E-D2B9-4480-A630-BD08A135502B}" type="presParOf" srcId="{28A97066-1F04-411B-AF95-C79F51554378}" destId="{0A797C78-9B85-4061-8290-2DA9026A65FA}" srcOrd="0" destOrd="0" presId="urn:microsoft.com/office/officeart/2005/8/layout/vList4"/>
    <dgm:cxn modelId="{F87E866A-57AB-466B-9910-FA07280CF9C2}" type="presParOf" srcId="{0A797C78-9B85-4061-8290-2DA9026A65FA}" destId="{5B215FFC-5251-44D1-840E-CACCBCA1A918}" srcOrd="0" destOrd="0" presId="urn:microsoft.com/office/officeart/2005/8/layout/vList4"/>
    <dgm:cxn modelId="{BA11B272-E202-4238-9163-A30C5673C89D}" type="presParOf" srcId="{0A797C78-9B85-4061-8290-2DA9026A65FA}" destId="{BCA3312E-D299-4035-8D27-CA57BF9ED5A1}" srcOrd="1" destOrd="0" presId="urn:microsoft.com/office/officeart/2005/8/layout/vList4"/>
    <dgm:cxn modelId="{8A9E4DE2-3710-416B-B317-C8B2CA8020C4}" type="presParOf" srcId="{0A797C78-9B85-4061-8290-2DA9026A65FA}" destId="{CFC4BBD1-0549-4C04-965B-A0A0673BB8C5}" srcOrd="2" destOrd="0" presId="urn:microsoft.com/office/officeart/2005/8/layout/vList4"/>
    <dgm:cxn modelId="{E9042198-C3BA-45D1-A6D5-8B575E366420}" type="presParOf" srcId="{28A97066-1F04-411B-AF95-C79F51554378}" destId="{585ED5D4-FB09-49C9-8125-5A9C4EC3B6AB}" srcOrd="1" destOrd="0" presId="urn:microsoft.com/office/officeart/2005/8/layout/vList4"/>
    <dgm:cxn modelId="{F81449EB-AA80-4196-8255-C7183C7300A2}" type="presParOf" srcId="{28A97066-1F04-411B-AF95-C79F51554378}" destId="{F7D72E54-3242-4C56-9067-B7516FAAD40B}" srcOrd="2" destOrd="0" presId="urn:microsoft.com/office/officeart/2005/8/layout/vList4"/>
    <dgm:cxn modelId="{43872F5C-DA3F-44C8-9EF6-A793118CBD4C}" type="presParOf" srcId="{F7D72E54-3242-4C56-9067-B7516FAAD40B}" destId="{BB4750BA-3543-457C-B1CB-7B48988E8C2C}" srcOrd="0" destOrd="0" presId="urn:microsoft.com/office/officeart/2005/8/layout/vList4"/>
    <dgm:cxn modelId="{EB4ECFC3-C181-4B4F-A26C-C2FB616F0B0F}" type="presParOf" srcId="{F7D72E54-3242-4C56-9067-B7516FAAD40B}" destId="{9C5F54B6-BB56-4649-8592-93B54C5010FA}" srcOrd="1" destOrd="0" presId="urn:microsoft.com/office/officeart/2005/8/layout/vList4"/>
    <dgm:cxn modelId="{946AD8DC-302B-4ECE-9231-E6A0B61C4631}" type="presParOf" srcId="{F7D72E54-3242-4C56-9067-B7516FAAD40B}" destId="{01DA85E0-331F-43DE-9FFA-9AB572356EAE}" srcOrd="2" destOrd="0" presId="urn:microsoft.com/office/officeart/2005/8/layout/vList4"/>
    <dgm:cxn modelId="{F2DC2B3C-CAE3-45FA-9370-E68E9D223DED}" type="presParOf" srcId="{28A97066-1F04-411B-AF95-C79F51554378}" destId="{92802AB3-D47B-4C5D-9D06-93440C83BEFE}" srcOrd="3" destOrd="0" presId="urn:microsoft.com/office/officeart/2005/8/layout/vList4"/>
    <dgm:cxn modelId="{20343896-1C4F-4365-9286-C6206D884859}" type="presParOf" srcId="{28A97066-1F04-411B-AF95-C79F51554378}" destId="{46B96BEE-FEA3-4721-B69B-FEAA1B8D35BD}" srcOrd="4" destOrd="0" presId="urn:microsoft.com/office/officeart/2005/8/layout/vList4"/>
    <dgm:cxn modelId="{C1E005A5-F68E-482F-8908-B8AFBC783468}" type="presParOf" srcId="{46B96BEE-FEA3-4721-B69B-FEAA1B8D35BD}" destId="{A7CE38A3-CAAF-4EFA-BADA-D3780C0EE568}" srcOrd="0" destOrd="0" presId="urn:microsoft.com/office/officeart/2005/8/layout/vList4"/>
    <dgm:cxn modelId="{C9A710CB-C395-47FB-8F9B-6EF1683E1202}" type="presParOf" srcId="{46B96BEE-FEA3-4721-B69B-FEAA1B8D35BD}" destId="{9D42CC92-48F3-4183-A99C-D87AA56F1564}" srcOrd="1" destOrd="0" presId="urn:microsoft.com/office/officeart/2005/8/layout/vList4"/>
    <dgm:cxn modelId="{9117163A-61D5-4C9F-A6FA-10D1E762FEC3}" type="presParOf" srcId="{46B96BEE-FEA3-4721-B69B-FEAA1B8D35BD}" destId="{09CE7CB2-7C9F-4C3B-ACD1-D272F4E104A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30996-6A8B-49DD-A512-0B3186C8E44E}">
      <dsp:nvSpPr>
        <dsp:cNvPr id="0" name=""/>
        <dsp:cNvSpPr/>
      </dsp:nvSpPr>
      <dsp:spPr>
        <a:xfrm>
          <a:off x="-5710418" y="-874245"/>
          <a:ext cx="6799915" cy="6799915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21D64-B870-46D5-8586-316E8591FF72}">
      <dsp:nvSpPr>
        <dsp:cNvPr id="0" name=""/>
        <dsp:cNvSpPr/>
      </dsp:nvSpPr>
      <dsp:spPr>
        <a:xfrm>
          <a:off x="701137" y="505142"/>
          <a:ext cx="7542890" cy="101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9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确立目标</a:t>
          </a:r>
          <a:endParaRPr lang="zh-CN" altLang="en-US" sz="3600" b="1" kern="1200" dirty="0"/>
        </a:p>
      </dsp:txBody>
      <dsp:txXfrm>
        <a:off x="701137" y="505142"/>
        <a:ext cx="7542890" cy="1010285"/>
      </dsp:txXfrm>
    </dsp:sp>
    <dsp:sp modelId="{FF52C4D7-A4A9-4A5D-A741-08CE6794A810}">
      <dsp:nvSpPr>
        <dsp:cNvPr id="0" name=""/>
        <dsp:cNvSpPr/>
      </dsp:nvSpPr>
      <dsp:spPr>
        <a:xfrm>
          <a:off x="69709" y="378856"/>
          <a:ext cx="1262856" cy="1262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67F0A-0802-42E4-AEBA-1631E745BB93}">
      <dsp:nvSpPr>
        <dsp:cNvPr id="0" name=""/>
        <dsp:cNvSpPr/>
      </dsp:nvSpPr>
      <dsp:spPr>
        <a:xfrm>
          <a:off x="1068376" y="2020570"/>
          <a:ext cx="7175651" cy="101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9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查看页面</a:t>
          </a:r>
          <a:endParaRPr lang="zh-CN" altLang="en-US" sz="3600" b="1" kern="1200" dirty="0"/>
        </a:p>
      </dsp:txBody>
      <dsp:txXfrm>
        <a:off x="1068376" y="2020570"/>
        <a:ext cx="7175651" cy="1010285"/>
      </dsp:txXfrm>
    </dsp:sp>
    <dsp:sp modelId="{2525428D-3512-4DD7-968C-564631324842}">
      <dsp:nvSpPr>
        <dsp:cNvPr id="0" name=""/>
        <dsp:cNvSpPr/>
      </dsp:nvSpPr>
      <dsp:spPr>
        <a:xfrm>
          <a:off x="436948" y="1894284"/>
          <a:ext cx="1262856" cy="1262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9923-37B0-4344-8AD1-495552AF428B}">
      <dsp:nvSpPr>
        <dsp:cNvPr id="0" name=""/>
        <dsp:cNvSpPr/>
      </dsp:nvSpPr>
      <dsp:spPr>
        <a:xfrm>
          <a:off x="701137" y="3535997"/>
          <a:ext cx="7542890" cy="101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9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发现规律</a:t>
          </a:r>
          <a:endParaRPr lang="zh-CN" altLang="en-US" sz="3600" b="1" kern="1200" dirty="0"/>
        </a:p>
      </dsp:txBody>
      <dsp:txXfrm>
        <a:off x="701137" y="3535997"/>
        <a:ext cx="7542890" cy="1010285"/>
      </dsp:txXfrm>
    </dsp:sp>
    <dsp:sp modelId="{20FB3317-4B57-4455-8274-CC7529A268D2}">
      <dsp:nvSpPr>
        <dsp:cNvPr id="0" name=""/>
        <dsp:cNvSpPr/>
      </dsp:nvSpPr>
      <dsp:spPr>
        <a:xfrm>
          <a:off x="69709" y="3409711"/>
          <a:ext cx="1262856" cy="1262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15FFC-5251-44D1-840E-CACCBCA1A918}">
      <dsp:nvSpPr>
        <dsp:cNvPr id="0" name=""/>
        <dsp:cNvSpPr/>
      </dsp:nvSpPr>
      <dsp:spPr>
        <a:xfrm>
          <a:off x="0" y="0"/>
          <a:ext cx="6096000" cy="998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启动</a:t>
          </a:r>
          <a:r>
            <a:rPr lang="en-US" altLang="zh-CN" sz="1800" kern="1200" dirty="0" smtClean="0"/>
            <a:t>selenium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</a:t>
          </a:r>
          <a:r>
            <a:rPr lang="en-US" altLang="zh-CN" sz="1400" kern="1200" dirty="0" smtClean="0"/>
            <a:t>maven</a:t>
          </a:r>
          <a:r>
            <a:rPr lang="zh-CN" altLang="en-US" sz="1400" kern="1200" dirty="0" smtClean="0"/>
            <a:t>引入相关</a:t>
          </a:r>
          <a:r>
            <a:rPr lang="en-US" altLang="zh-CN" sz="1400" kern="1200" dirty="0" smtClean="0"/>
            <a:t>jar</a:t>
          </a:r>
          <a:r>
            <a:rPr lang="zh-CN" altLang="en-US" sz="1400" kern="1200" dirty="0" smtClean="0"/>
            <a:t>包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设置环境变量</a:t>
          </a:r>
          <a:endParaRPr lang="zh-CN" altLang="en-US" sz="1400" kern="1200" dirty="0"/>
        </a:p>
      </dsp:txBody>
      <dsp:txXfrm>
        <a:off x="1319086" y="0"/>
        <a:ext cx="4776913" cy="998863"/>
      </dsp:txXfrm>
    </dsp:sp>
    <dsp:sp modelId="{BCA3312E-D299-4035-8D27-CA57BF9ED5A1}">
      <dsp:nvSpPr>
        <dsp:cNvPr id="0" name=""/>
        <dsp:cNvSpPr/>
      </dsp:nvSpPr>
      <dsp:spPr>
        <a:xfrm>
          <a:off x="99886" y="99886"/>
          <a:ext cx="1219200" cy="79909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750BA-3543-457C-B1CB-7B48988E8C2C}">
      <dsp:nvSpPr>
        <dsp:cNvPr id="0" name=""/>
        <dsp:cNvSpPr/>
      </dsp:nvSpPr>
      <dsp:spPr>
        <a:xfrm>
          <a:off x="0" y="1098750"/>
          <a:ext cx="6096000" cy="998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获取页面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</a:t>
          </a:r>
          <a:r>
            <a:rPr lang="en-US" altLang="zh-CN" sz="1400" kern="1200" dirty="0" smtClean="0"/>
            <a:t>selenium</a:t>
          </a:r>
          <a:r>
            <a:rPr lang="zh-CN" altLang="en-US" sz="1400" kern="1200" dirty="0" smtClean="0"/>
            <a:t>驱动</a:t>
          </a:r>
          <a:r>
            <a:rPr lang="en-US" altLang="zh-CN" sz="1400" kern="1200" dirty="0" err="1" smtClean="0"/>
            <a:t>phantomJs</a:t>
          </a:r>
          <a:r>
            <a:rPr lang="en-US" altLang="zh-CN" sz="1400" kern="1200" dirty="0" smtClean="0"/>
            <a:t>,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动态获取页面</a:t>
          </a:r>
          <a:endParaRPr lang="zh-CN" altLang="en-US" sz="1400" kern="1200" dirty="0"/>
        </a:p>
      </dsp:txBody>
      <dsp:txXfrm>
        <a:off x="1319086" y="1098750"/>
        <a:ext cx="4776913" cy="998863"/>
      </dsp:txXfrm>
    </dsp:sp>
    <dsp:sp modelId="{9C5F54B6-BB56-4649-8592-93B54C5010FA}">
      <dsp:nvSpPr>
        <dsp:cNvPr id="0" name=""/>
        <dsp:cNvSpPr/>
      </dsp:nvSpPr>
      <dsp:spPr>
        <a:xfrm>
          <a:off x="99886" y="1198636"/>
          <a:ext cx="1219200" cy="79909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E38A3-CAAF-4EFA-BADA-D3780C0EE568}">
      <dsp:nvSpPr>
        <dsp:cNvPr id="0" name=""/>
        <dsp:cNvSpPr/>
      </dsp:nvSpPr>
      <dsp:spPr>
        <a:xfrm>
          <a:off x="0" y="2197500"/>
          <a:ext cx="6096000" cy="998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解析页面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</a:t>
          </a:r>
          <a:r>
            <a:rPr lang="en-US" altLang="zh-CN" sz="1400" kern="1200" dirty="0" smtClean="0"/>
            <a:t>JSOUP</a:t>
          </a:r>
          <a:r>
            <a:rPr lang="zh-CN" altLang="en-US" sz="1400" kern="1200" dirty="0" smtClean="0"/>
            <a:t>解析页面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循环第到第二部，直到获取所有数据</a:t>
          </a:r>
          <a:endParaRPr lang="zh-CN" altLang="en-US" sz="1400" kern="1200" dirty="0"/>
        </a:p>
      </dsp:txBody>
      <dsp:txXfrm>
        <a:off x="1319086" y="2197500"/>
        <a:ext cx="4776913" cy="998863"/>
      </dsp:txXfrm>
    </dsp:sp>
    <dsp:sp modelId="{9D42CC92-48F3-4183-A99C-D87AA56F1564}">
      <dsp:nvSpPr>
        <dsp:cNvPr id="0" name=""/>
        <dsp:cNvSpPr/>
      </dsp:nvSpPr>
      <dsp:spPr>
        <a:xfrm>
          <a:off x="99886" y="2297386"/>
          <a:ext cx="1219200" cy="79909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C39A-4B3E-43A8-9D50-63DEDC0B8AF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CA787-637A-490F-8278-EB4422C2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89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B5D1A-2325-4AE5-9D33-BA5BA9DD7F7E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03E35-8D93-4C4F-95D8-E3A91FC9F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1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910F-9BA3-456D-A9FA-5E06B2E1455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366F-FDA8-4B4A-86ED-24A772D55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4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2EB0CCB-F537-4D91-A84C-BA6FB3829F1C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E66E6D0-95A5-471B-A602-F46D4128B36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63" b="35351"/>
          <a:stretch/>
        </p:blipFill>
        <p:spPr>
          <a:xfrm>
            <a:off x="6741137" y="4122062"/>
            <a:ext cx="2392589" cy="27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100000"/>
                    </a14:imgEffect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727" b="36332"/>
          <a:stretch/>
        </p:blipFill>
        <p:spPr>
          <a:xfrm>
            <a:off x="6689768" y="4089097"/>
            <a:ext cx="2464865" cy="27689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512" y="180754"/>
            <a:ext cx="8360228" cy="674270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262" y="1217982"/>
            <a:ext cx="8312728" cy="5050540"/>
          </a:xfrm>
        </p:spPr>
        <p:txBody>
          <a:bodyPr/>
          <a:lstStyle>
            <a:lvl1pPr marL="228600" indent="-228600">
              <a:spcAft>
                <a:spcPts val="1200"/>
              </a:spcAft>
              <a:buFontTx/>
              <a:buBlip>
                <a:blip r:embed="rId4"/>
              </a:buBlip>
              <a:defRPr/>
            </a:lvl1pPr>
            <a:lvl2pPr marL="685800" indent="-228600">
              <a:spcAft>
                <a:spcPts val="1200"/>
              </a:spcAft>
              <a:buFontTx/>
              <a:buBlip>
                <a:blip r:embed="rId4"/>
              </a:buBlip>
              <a:defRPr/>
            </a:lvl2pPr>
            <a:lvl3pPr marL="1143000" indent="-228600">
              <a:spcAft>
                <a:spcPts val="1200"/>
              </a:spcAft>
              <a:buFontTx/>
              <a:buBlip>
                <a:blip r:embed="rId4"/>
              </a:buBlip>
              <a:defRPr/>
            </a:lvl3pPr>
            <a:lvl4pPr marL="1600200" indent="-228600">
              <a:spcAft>
                <a:spcPts val="1200"/>
              </a:spcAft>
              <a:buFontTx/>
              <a:buBlip>
                <a:blip r:embed="rId4"/>
              </a:buBlip>
              <a:defRPr/>
            </a:lvl4pPr>
            <a:lvl5pPr marL="2057400" indent="-228600">
              <a:spcAft>
                <a:spcPts val="1200"/>
              </a:spcAft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8025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2EB0CCB-F537-4D91-A84C-BA6FB3829F1C}" type="datetimeFigureOut">
              <a:rPr lang="zh-CN" altLang="en-US" smtClean="0"/>
              <a:t>2016/12/14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59825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E66E6D0-95A5-471B-A602-F46D4128B36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712" y="6268522"/>
            <a:ext cx="1525004" cy="4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0910F-9BA3-456D-A9FA-5E06B2E1455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366F-FDA8-4B4A-86ED-24A772D55DC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76"/>
          <a:stretch/>
        </p:blipFill>
        <p:spPr>
          <a:xfrm>
            <a:off x="-1" y="0"/>
            <a:ext cx="9149957" cy="103723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3761" y="180753"/>
            <a:ext cx="8336477" cy="723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5635" y="1217983"/>
            <a:ext cx="8324603" cy="501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947"/>
            <a:ext cx="9149956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Tx/>
        <a:buBlip>
          <a:blip r:embed="rId6"/>
        </a:buBlip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Tx/>
        <a:buBlip>
          <a:blip r:embed="rId6"/>
        </a:buBlip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Tx/>
        <a:buBlip>
          <a:blip r:embed="rId6"/>
        </a:buBlip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Tx/>
        <a:buBlip>
          <a:blip r:embed="rId6"/>
        </a:buBlip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2191692"/>
            <a:ext cx="9144000" cy="1850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爬取京东评论数据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39384" y="5676410"/>
            <a:ext cx="4572000" cy="510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人：杨恒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2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Selenium </a:t>
            </a:r>
            <a:r>
              <a:rPr lang="en-US" altLang="zh-CN" dirty="0"/>
              <a:t>+</a:t>
            </a:r>
            <a:r>
              <a:rPr lang="en-US" altLang="zh-CN" dirty="0" err="1"/>
              <a:t>phantomJS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5012" y="1598064"/>
            <a:ext cx="8312728" cy="433597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selenium</a:t>
            </a:r>
            <a:r>
              <a:rPr lang="zh-CN" altLang="en-US" sz="2000" dirty="0"/>
              <a:t>支持多种语言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c#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等，可以使用</a:t>
            </a:r>
            <a:r>
              <a:rPr lang="en-US" altLang="zh-CN" sz="2000" dirty="0"/>
              <a:t>selenium</a:t>
            </a:r>
            <a:r>
              <a:rPr lang="zh-CN" altLang="en-US" sz="2000" dirty="0"/>
              <a:t>来驱动</a:t>
            </a:r>
            <a:r>
              <a:rPr lang="en-US" altLang="zh-CN" sz="2000" dirty="0" err="1"/>
              <a:t>phantomJS</a:t>
            </a:r>
            <a:r>
              <a:rPr lang="zh-CN" altLang="en-US" sz="2000" dirty="0"/>
              <a:t>来爬取动态数据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 smtClean="0"/>
              <a:t>优点：可以有效的越过反爬虫</a:t>
            </a:r>
            <a:endParaRPr lang="en-US" altLang="zh-CN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 smtClean="0"/>
              <a:t>缺点：速度比较慢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781" y="5344779"/>
            <a:ext cx="3057525" cy="7719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17" y="5344779"/>
            <a:ext cx="3095625" cy="7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</a:t>
            </a:r>
            <a:r>
              <a:rPr lang="zh-CN" altLang="en-US" dirty="0"/>
              <a:t>取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854" y="2315910"/>
            <a:ext cx="8562886" cy="3948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	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作为管理工具，（注意：修改</a:t>
            </a:r>
            <a:r>
              <a:rPr lang="en-US" altLang="zh-CN" dirty="0"/>
              <a:t>maven</a:t>
            </a:r>
            <a:r>
              <a:rPr lang="zh-CN" altLang="en-US" dirty="0"/>
              <a:t>库）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60368501"/>
              </p:ext>
            </p:extLst>
          </p:nvPr>
        </p:nvGraphicFramePr>
        <p:xfrm>
          <a:off x="1284718" y="1367328"/>
          <a:ext cx="6096000" cy="3196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矩形 17"/>
          <p:cNvSpPr/>
          <p:nvPr/>
        </p:nvSpPr>
        <p:spPr>
          <a:xfrm>
            <a:off x="1708880" y="254859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06217" y="359117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6216" y="139258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数据展示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98" y="2066866"/>
            <a:ext cx="2236417" cy="215963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392" y="1251323"/>
            <a:ext cx="8313738" cy="46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7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7512" y="1779355"/>
            <a:ext cx="8312728" cy="46128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/>
              <a:t>优点：十分有效的能够防止反爬虫，它并不是使用代码来模仿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请求，而是使用类似脚本驱动游览器的方式去获取数据。</a:t>
            </a:r>
          </a:p>
          <a:p>
            <a:r>
              <a:rPr lang="zh-CN" altLang="en-US" sz="1600" dirty="0"/>
              <a:t>缺点：爬行速度比较缓慢，使用多线程会加快数据的获取。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感想：</a:t>
            </a:r>
            <a:r>
              <a:rPr lang="zh-CN" altLang="en-US" sz="1600" dirty="0" smtClean="0"/>
              <a:t>起初我写爬虫只是为了获取京东微星电脑某一型号的评论，京东和淘宝的评论都是对一类商品而不是指定的型号，导致没法看到具体点的评论，随着时间的推移以及深入的了解爬虫，发现可以利用爬虫做很多事情，我最想做的就是利用爬虫获取数据，分析数据，然后进行投资，比如说分析每个月人们在吃什么穿什么，预测未来几个月什么会比较火爆，但是对于金融行业不仅仅如此，在这就不再多写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5999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191692"/>
            <a:ext cx="9144000" cy="1850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8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98964" y="2224431"/>
            <a:ext cx="5237018" cy="623455"/>
          </a:xfrm>
          <a:prstGeom prst="flowChartAlternate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6391" y="2369906"/>
            <a:ext cx="4821382" cy="394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chemeClr val="bg1"/>
                </a:solidFill>
              </a:rPr>
              <a:t>分析网页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2098964" y="4170348"/>
            <a:ext cx="5237018" cy="623455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2098964" y="5053575"/>
            <a:ext cx="5237018" cy="623455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296391" y="4295041"/>
            <a:ext cx="4821382" cy="3948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 err="1" smtClean="0">
                <a:solidFill>
                  <a:schemeClr val="bg1"/>
                </a:solidFill>
              </a:rPr>
              <a:t>Selenium+phantomJS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296391" y="5188659"/>
            <a:ext cx="4821382" cy="3948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solidFill>
                  <a:schemeClr val="bg1"/>
                </a:solidFill>
              </a:rPr>
              <a:t>爬取数据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12"/>
          <a:stretch/>
        </p:blipFill>
        <p:spPr>
          <a:xfrm>
            <a:off x="1571134" y="2369906"/>
            <a:ext cx="340794" cy="32169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12"/>
          <a:stretch/>
        </p:blipFill>
        <p:spPr>
          <a:xfrm>
            <a:off x="1571134" y="4357386"/>
            <a:ext cx="340794" cy="3216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12"/>
          <a:stretch/>
        </p:blipFill>
        <p:spPr>
          <a:xfrm>
            <a:off x="1571134" y="5188659"/>
            <a:ext cx="340794" cy="321697"/>
          </a:xfrm>
          <a:prstGeom prst="rect">
            <a:avLst/>
          </a:prstGeom>
        </p:spPr>
      </p:pic>
      <p:sp>
        <p:nvSpPr>
          <p:cNvPr id="19" name="流程图: 可选过程 18"/>
          <p:cNvSpPr/>
          <p:nvPr/>
        </p:nvSpPr>
        <p:spPr>
          <a:xfrm>
            <a:off x="2098964" y="3212767"/>
            <a:ext cx="5237018" cy="623455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2296391" y="3337460"/>
            <a:ext cx="4821382" cy="3948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solidFill>
                  <a:schemeClr val="bg1"/>
                </a:solidFill>
              </a:rPr>
              <a:t>重难点分析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12"/>
          <a:stretch/>
        </p:blipFill>
        <p:spPr>
          <a:xfrm>
            <a:off x="1571134" y="3399805"/>
            <a:ext cx="340794" cy="3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分析网页</a:t>
            </a:r>
            <a:endParaRPr lang="zh-CN" altLang="en-US" dirty="0"/>
          </a:p>
        </p:txBody>
      </p:sp>
      <p:graphicFrame>
        <p:nvGraphicFramePr>
          <p:cNvPr id="35" name="内容占位符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579600"/>
              </p:ext>
            </p:extLst>
          </p:nvPr>
        </p:nvGraphicFramePr>
        <p:xfrm>
          <a:off x="450850" y="1217613"/>
          <a:ext cx="8313738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矩形 36"/>
          <p:cNvSpPr/>
          <p:nvPr/>
        </p:nvSpPr>
        <p:spPr>
          <a:xfrm>
            <a:off x="877275" y="174528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61835" y="326643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7275" y="478758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333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3333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63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确立目标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5012" y="2804850"/>
            <a:ext cx="8312728" cy="312919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以小米手环为目标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确定评价人、评价星级、评价人级别、评价内容、评价时间为数据项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98" y="2066866"/>
            <a:ext cx="2236417" cy="21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查看页面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5012" y="2001545"/>
            <a:ext cx="8312728" cy="31291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URL:http</a:t>
            </a:r>
            <a:r>
              <a:rPr lang="en-US" altLang="zh-CN" dirty="0"/>
              <a:t>://</a:t>
            </a:r>
            <a:r>
              <a:rPr lang="en-US" altLang="zh-CN" dirty="0" smtClean="0"/>
              <a:t>item.jd.com/2857483.html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F12</a:t>
            </a:r>
            <a:r>
              <a:rPr lang="zh-CN" altLang="en-US" dirty="0" smtClean="0"/>
              <a:t>进入开发者选项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重点使用</a:t>
            </a:r>
            <a:r>
              <a:rPr lang="en-US" altLang="zh-CN" dirty="0" smtClean="0"/>
              <a:t>Elements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NetWork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83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r>
              <a:rPr lang="zh-CN" altLang="en-US" dirty="0" smtClean="0"/>
              <a:t>规律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777382" y="1128046"/>
            <a:ext cx="5901149" cy="707182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点击</a:t>
            </a:r>
            <a:r>
              <a:rPr lang="en-US" altLang="zh-CN" dirty="0"/>
              <a:t>network</a:t>
            </a:r>
            <a:r>
              <a:rPr lang="zh-CN" altLang="en-US" dirty="0"/>
              <a:t>，查看请求的数据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产品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当前页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页大小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5" y="3714364"/>
            <a:ext cx="8313737" cy="216664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4076344" y="3944421"/>
            <a:ext cx="710240" cy="1131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58355" y="3944421"/>
            <a:ext cx="1281870" cy="1986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786584" y="3944421"/>
            <a:ext cx="1725312" cy="2721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95" y="1320733"/>
            <a:ext cx="2304427" cy="21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重难点分析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11496" y="1751887"/>
            <a:ext cx="8312728" cy="433597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采取了分页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延迟加载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爬虫防止手段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62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选取解决方案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5012" y="1598064"/>
            <a:ext cx="8312728" cy="433597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方法一：解析</a:t>
            </a:r>
            <a:r>
              <a:rPr lang="en-US" altLang="zh-CN" dirty="0" smtClean="0"/>
              <a:t>JS</a:t>
            </a:r>
            <a:r>
              <a:rPr lang="zh-CN" altLang="en-US" dirty="0" smtClean="0"/>
              <a:t>数据，分页加载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方法二：</a:t>
            </a:r>
            <a:r>
              <a:rPr lang="en-US" altLang="zh-CN" dirty="0" smtClean="0"/>
              <a:t>selenium +</a:t>
            </a:r>
            <a:r>
              <a:rPr lang="en-US" altLang="zh-CN" dirty="0" err="1" smtClean="0"/>
              <a:t>phantomJS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100" dirty="0" smtClean="0"/>
              <a:t>						</a:t>
            </a:r>
            <a:r>
              <a:rPr lang="zh-CN" altLang="en-US" sz="1100" dirty="0" smtClean="0"/>
              <a:t>在这里不讲述第一种方法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10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Selenium </a:t>
            </a:r>
            <a:r>
              <a:rPr lang="en-US" altLang="zh-CN" dirty="0"/>
              <a:t>+</a:t>
            </a:r>
            <a:r>
              <a:rPr lang="en-US" altLang="zh-CN" dirty="0" err="1"/>
              <a:t>phantomJS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5012" y="1598064"/>
            <a:ext cx="8312728" cy="4335979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 smtClean="0"/>
              <a:t>Selenium</a:t>
            </a:r>
            <a:r>
              <a:rPr lang="zh-CN" altLang="en-US" dirty="0" smtClean="0"/>
              <a:t>：</a:t>
            </a:r>
            <a:r>
              <a:rPr lang="en-US" altLang="zh-CN" dirty="0"/>
              <a:t>http://www.seleniumhq.org</a:t>
            </a:r>
            <a:r>
              <a:rPr lang="en-US" altLang="zh-CN" dirty="0" smtClean="0"/>
              <a:t>/</a:t>
            </a:r>
          </a:p>
          <a:p>
            <a:pPr>
              <a:lnSpc>
                <a:spcPct val="250000"/>
              </a:lnSpc>
            </a:pPr>
            <a:r>
              <a:rPr lang="en-US" altLang="zh-CN" dirty="0" err="1" smtClean="0"/>
              <a:t>phantomJS</a:t>
            </a:r>
            <a:r>
              <a:rPr lang="en-US" altLang="zh-CN" dirty="0"/>
              <a:t>: http://phantomjs.org</a:t>
            </a:r>
            <a:r>
              <a:rPr lang="en-US" altLang="zh-CN" dirty="0" smtClean="0"/>
              <a:t>/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Selenium</a:t>
            </a:r>
            <a:r>
              <a:rPr lang="zh-CN" altLang="en-US" sz="2000" dirty="0" smtClean="0"/>
              <a:t>是一个自动化测试工具，</a:t>
            </a:r>
            <a:r>
              <a:rPr lang="en-US" altLang="zh-CN" sz="2000" dirty="0" err="1" smtClean="0"/>
              <a:t>phantomJS</a:t>
            </a:r>
            <a:r>
              <a:rPr lang="zh-CN" altLang="en-US" sz="2000" dirty="0" smtClean="0"/>
              <a:t>是一个无界面的游览器内核。。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781" y="5344779"/>
            <a:ext cx="3057525" cy="7719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17" y="5344779"/>
            <a:ext cx="3095625" cy="7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2085</TotalTime>
  <Words>407</Words>
  <Application>Microsoft Office PowerPoint</Application>
  <PresentationFormat>全屏显示(4:3)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目录</vt:lpstr>
      <vt:lpstr>分析网页</vt:lpstr>
      <vt:lpstr>确立目标</vt:lpstr>
      <vt:lpstr>查看页面</vt:lpstr>
      <vt:lpstr>发现规律</vt:lpstr>
      <vt:lpstr>重难点分析</vt:lpstr>
      <vt:lpstr>选取解决方案</vt:lpstr>
      <vt:lpstr>Selenium +phantomJS</vt:lpstr>
      <vt:lpstr>Selenium +phantomJS</vt:lpstr>
      <vt:lpstr>爬取数据</vt:lpstr>
      <vt:lpstr>数据展示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北京宇信科技集团股份有限公司 股东大会</dc:title>
  <dc:creator>李斌</dc:creator>
  <cp:lastModifiedBy>杨恒</cp:lastModifiedBy>
  <cp:revision>58</cp:revision>
  <dcterms:created xsi:type="dcterms:W3CDTF">2015-07-09T03:20:03Z</dcterms:created>
  <dcterms:modified xsi:type="dcterms:W3CDTF">2016-12-14T11:45:05Z</dcterms:modified>
</cp:coreProperties>
</file>